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81" r:id="rId6"/>
    <p:sldId id="257" r:id="rId7"/>
    <p:sldId id="258" r:id="rId8"/>
    <p:sldId id="260" r:id="rId9"/>
    <p:sldId id="264" r:id="rId10"/>
    <p:sldId id="266" r:id="rId11"/>
    <p:sldId id="265" r:id="rId12"/>
    <p:sldId id="259" r:id="rId13"/>
    <p:sldId id="271" r:id="rId14"/>
    <p:sldId id="268" r:id="rId15"/>
    <p:sldId id="275" r:id="rId16"/>
    <p:sldId id="277" r:id="rId17"/>
    <p:sldId id="278" r:id="rId18"/>
    <p:sldId id="270" r:id="rId19"/>
    <p:sldId id="276" r:id="rId20"/>
    <p:sldId id="279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9900"/>
    <a:srgbClr val="FE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4107" y="282400"/>
            <a:ext cx="6268869" cy="4936458"/>
            <a:chOff x="3819125" y="975127"/>
            <a:chExt cx="6268869" cy="4936458"/>
          </a:xfrm>
        </p:grpSpPr>
        <p:sp>
          <p:nvSpPr>
            <p:cNvPr id="51" name="달 50"/>
            <p:cNvSpPr/>
            <p:nvPr/>
          </p:nvSpPr>
          <p:spPr>
            <a:xfrm rot="577713">
              <a:off x="6355382" y="975127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00120" y="3557616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375585" y="2051851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589776" y="2483927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493603" y="3445364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39049" y="3995351"/>
              <a:ext cx="1900023" cy="807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각 삼각형 55"/>
            <p:cNvSpPr/>
            <p:nvPr/>
          </p:nvSpPr>
          <p:spPr>
            <a:xfrm rot="18862678">
              <a:off x="4627849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8862678">
              <a:off x="5087184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8862678">
              <a:off x="5561489" y="3808253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8862678">
              <a:off x="6023343" y="3811394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현 59"/>
            <p:cNvSpPr/>
            <p:nvPr/>
          </p:nvSpPr>
          <p:spPr>
            <a:xfrm rot="6583003">
              <a:off x="4819731" y="434869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현 60"/>
            <p:cNvSpPr/>
            <p:nvPr/>
          </p:nvSpPr>
          <p:spPr>
            <a:xfrm rot="6583003">
              <a:off x="5376135" y="435335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각 삼각형 61"/>
            <p:cNvSpPr/>
            <p:nvPr/>
          </p:nvSpPr>
          <p:spPr>
            <a:xfrm rot="8093411">
              <a:off x="4627850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직각 삼각형 62"/>
            <p:cNvSpPr/>
            <p:nvPr/>
          </p:nvSpPr>
          <p:spPr>
            <a:xfrm rot="8093411">
              <a:off x="5087185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직각 삼각형 63"/>
            <p:cNvSpPr/>
            <p:nvPr/>
          </p:nvSpPr>
          <p:spPr>
            <a:xfrm rot="8093411">
              <a:off x="5561490" y="4646190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각 삼각형 64"/>
            <p:cNvSpPr/>
            <p:nvPr/>
          </p:nvSpPr>
          <p:spPr>
            <a:xfrm rot="8093411">
              <a:off x="6023344" y="4649331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81815" y="620494"/>
            <a:ext cx="6305082" cy="4958582"/>
            <a:chOff x="3819125" y="953003"/>
            <a:chExt cx="6305082" cy="4958582"/>
          </a:xfrm>
        </p:grpSpPr>
        <p:sp>
          <p:nvSpPr>
            <p:cNvPr id="51" name="달 50"/>
            <p:cNvSpPr/>
            <p:nvPr/>
          </p:nvSpPr>
          <p:spPr>
            <a:xfrm rot="577713">
              <a:off x="6179698" y="953003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36333" y="3747592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411798" y="2241827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625989" y="2673903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529816" y="3635340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18495" y="4357816"/>
              <a:ext cx="1369267" cy="247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1354" y="831871"/>
            <a:ext cx="12203354" cy="5436300"/>
            <a:chOff x="-11354" y="848497"/>
            <a:chExt cx="12203354" cy="5436300"/>
          </a:xfrm>
        </p:grpSpPr>
        <p:sp>
          <p:nvSpPr>
            <p:cNvPr id="4" name="Rectangle 3"/>
            <p:cNvSpPr/>
            <p:nvPr/>
          </p:nvSpPr>
          <p:spPr>
            <a:xfrm>
              <a:off x="0" y="848497"/>
              <a:ext cx="12192000" cy="54288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4" y="5411508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74" y="5409090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456" y="5418973"/>
              <a:ext cx="3234544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60" y="4659619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478" y="4655936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672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5" y="3968895"/>
              <a:ext cx="1262325" cy="193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570" y="3859665"/>
              <a:ext cx="1320655" cy="2023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989" y="4957271"/>
              <a:ext cx="590312" cy="90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503" y="4288114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lam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7" y="5620986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885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41" y="4709404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11" y="5450369"/>
              <a:ext cx="430253" cy="65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crab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10" y="5428586"/>
              <a:ext cx="890479" cy="6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crab 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924" y="5505273"/>
              <a:ext cx="788031" cy="65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crab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70" y="5832752"/>
              <a:ext cx="661484" cy="3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clam 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30" y="5812565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104" y="5636038"/>
              <a:ext cx="568285" cy="56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9" y="5432003"/>
              <a:ext cx="651478" cy="65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7560" y="5620986"/>
              <a:ext cx="488725" cy="36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Image result for clam 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229" y="5725360"/>
              <a:ext cx="1116652" cy="43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Image result for nemo 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76" y="5006353"/>
              <a:ext cx="500045" cy="37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810" y="468330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Image result for nemo 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618" y="5036664"/>
              <a:ext cx="498638" cy="4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8497"/>
            <a:ext cx="12192000" cy="542883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5411508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4" y="5409090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6" y="5418973"/>
            <a:ext cx="323454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0" y="4659619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8" y="4655936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2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" y="3968895"/>
            <a:ext cx="1262325" cy="19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70" y="3859665"/>
            <a:ext cx="1320655" cy="20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89" y="4957271"/>
            <a:ext cx="590312" cy="9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03" y="4288114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am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7" y="5620986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5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1" y="4709404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11" y="5450369"/>
            <a:ext cx="430253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ra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10" y="5428586"/>
            <a:ext cx="890479" cy="6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rab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924" y="5505273"/>
            <a:ext cx="788031" cy="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cra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70" y="5832752"/>
            <a:ext cx="661484" cy="3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lam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0" y="5812565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4" y="5636038"/>
            <a:ext cx="568285" cy="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" y="5432003"/>
            <a:ext cx="651478" cy="6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0" y="5620986"/>
            <a:ext cx="488725" cy="3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clam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29" y="5725360"/>
            <a:ext cx="1116652" cy="4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nem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6" y="5006353"/>
            <a:ext cx="500045" cy="3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0" y="468330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nem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5036664"/>
            <a:ext cx="498638" cy="4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2825"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9194"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97460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50249"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8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715" y="5434766"/>
              <a:ext cx="613915" cy="415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81641" y="980753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1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490" y="964277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5252343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9" y="5252343"/>
            <a:ext cx="3224299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2825">
            <a:off x="7681348" y="4382027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194">
            <a:off x="6595827" y="3747786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Image result for seawee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7460">
            <a:off x="5880422" y="415296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la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249">
            <a:off x="5004728" y="5236500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15" y="5434766"/>
            <a:ext cx="613915" cy="4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73057" y="1586606"/>
            <a:ext cx="45170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FLAPPY FISH</a:t>
            </a:r>
            <a:endParaRPr lang="en-US" altLang="ko-KR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0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573057" y="1586606"/>
              <a:ext cx="451700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FLAPPY FISH</a:t>
              </a:r>
              <a:endParaRPr lang="en-US" altLang="ko-K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019992" y="914400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1227" y="1416004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space bar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12" y="1779920"/>
              <a:ext cx="1531908" cy="47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23476" y="1817311"/>
              <a:ext cx="25943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Jump</a:t>
              </a:r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: Press </a:t>
              </a:r>
              <a:r>
                <a:rPr lang="en-US" sz="2000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Space bar</a:t>
              </a:r>
              <a:endParaRPr lang="en-US" sz="2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94233" y="2783308"/>
              <a:ext cx="816002" cy="637617"/>
              <a:chOff x="2500776" y="1473816"/>
              <a:chExt cx="6399309" cy="5176137"/>
            </a:xfrm>
          </p:grpSpPr>
          <p:sp>
            <p:nvSpPr>
              <p:cNvPr id="7" name="달 8"/>
              <p:cNvSpPr/>
              <p:nvPr/>
            </p:nvSpPr>
            <p:spPr>
              <a:xfrm rot="7979532">
                <a:off x="5310010" y="981141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00776" y="1889372"/>
                <a:ext cx="6399309" cy="4760581"/>
                <a:chOff x="2500776" y="1889372"/>
                <a:chExt cx="6399309" cy="4760581"/>
              </a:xfrm>
            </p:grpSpPr>
            <p:sp>
              <p:nvSpPr>
                <p:cNvPr id="9" name="타원 2"/>
                <p:cNvSpPr/>
                <p:nvPr/>
              </p:nvSpPr>
              <p:spPr>
                <a:xfrm>
                  <a:off x="3784387" y="1889372"/>
                  <a:ext cx="5115698" cy="3896497"/>
                </a:xfrm>
                <a:prstGeom prst="ellips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달 4"/>
                <p:cNvSpPr/>
                <p:nvPr/>
              </p:nvSpPr>
              <p:spPr>
                <a:xfrm rot="13406811">
                  <a:off x="5288700" y="4218785"/>
                  <a:ext cx="1445817" cy="2431168"/>
                </a:xfrm>
                <a:prstGeom prst="moon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직각 삼각형 5"/>
                <p:cNvSpPr/>
                <p:nvPr/>
              </p:nvSpPr>
              <p:spPr>
                <a:xfrm rot="19678868">
                  <a:off x="2660660" y="2430082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각 삼각형 6"/>
                <p:cNvSpPr/>
                <p:nvPr/>
              </p:nvSpPr>
              <p:spPr>
                <a:xfrm rot="6882186">
                  <a:off x="2685195" y="39358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직각 삼각형 7"/>
                <p:cNvSpPr/>
                <p:nvPr/>
              </p:nvSpPr>
              <p:spPr>
                <a:xfrm rot="2150347">
                  <a:off x="3819967" y="30620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타원 9"/>
                <p:cNvSpPr/>
                <p:nvPr/>
              </p:nvSpPr>
              <p:spPr>
                <a:xfrm>
                  <a:off x="5961606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타원 10"/>
                <p:cNvSpPr/>
                <p:nvPr/>
              </p:nvSpPr>
              <p:spPr>
                <a:xfrm>
                  <a:off x="7633880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타원 12"/>
                <p:cNvSpPr/>
                <p:nvPr/>
              </p:nvSpPr>
              <p:spPr>
                <a:xfrm>
                  <a:off x="6174173" y="3059744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타원 13"/>
                <p:cNvSpPr/>
                <p:nvPr/>
              </p:nvSpPr>
              <p:spPr>
                <a:xfrm>
                  <a:off x="7757163" y="3059743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타원 14"/>
                <p:cNvSpPr/>
                <p:nvPr/>
              </p:nvSpPr>
              <p:spPr>
                <a:xfrm>
                  <a:off x="6438761" y="3061930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원호 19"/>
                <p:cNvSpPr/>
                <p:nvPr/>
              </p:nvSpPr>
              <p:spPr>
                <a:xfrm rot="8166033">
                  <a:off x="6882173" y="3356873"/>
                  <a:ext cx="864973" cy="927756"/>
                </a:xfrm>
                <a:prstGeom prst="arc">
                  <a:avLst>
                    <a:gd name="adj1" fmla="val 14871645"/>
                    <a:gd name="adj2" fmla="val 91385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타원 20"/>
                <p:cNvSpPr/>
                <p:nvPr/>
              </p:nvSpPr>
              <p:spPr>
                <a:xfrm>
                  <a:off x="7837623" y="3059743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그룹 23"/>
                <p:cNvGrpSpPr/>
                <p:nvPr/>
              </p:nvGrpSpPr>
              <p:grpSpPr>
                <a:xfrm>
                  <a:off x="4143696" y="3235680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9" name="타원 2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타원 2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" name="그룹 24"/>
                <p:cNvGrpSpPr/>
                <p:nvPr/>
              </p:nvGrpSpPr>
              <p:grpSpPr>
                <a:xfrm>
                  <a:off x="4980519" y="3791103"/>
                  <a:ext cx="469471" cy="288592"/>
                  <a:chOff x="4275536" y="3177091"/>
                  <a:chExt cx="716692" cy="466582"/>
                </a:xfrm>
              </p:grpSpPr>
              <p:sp>
                <p:nvSpPr>
                  <p:cNvPr id="37" name="타원 25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타원 26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그룹 27"/>
                <p:cNvGrpSpPr/>
                <p:nvPr/>
              </p:nvGrpSpPr>
              <p:grpSpPr>
                <a:xfrm>
                  <a:off x="4147377" y="4039001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5" name="타원 28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타원 29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그룹 30"/>
                <p:cNvGrpSpPr/>
                <p:nvPr/>
              </p:nvGrpSpPr>
              <p:grpSpPr>
                <a:xfrm>
                  <a:off x="5106615" y="3095752"/>
                  <a:ext cx="500987" cy="294262"/>
                  <a:chOff x="4275536" y="3177091"/>
                  <a:chExt cx="716692" cy="466582"/>
                </a:xfrm>
              </p:grpSpPr>
              <p:sp>
                <p:nvSpPr>
                  <p:cNvPr id="33" name="타원 3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타원 3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5" name="그룹 33"/>
                <p:cNvGrpSpPr/>
                <p:nvPr/>
              </p:nvGrpSpPr>
              <p:grpSpPr>
                <a:xfrm>
                  <a:off x="5215255" y="2337019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1" name="타원 34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타원 35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그룹 36"/>
                <p:cNvGrpSpPr/>
                <p:nvPr/>
              </p:nvGrpSpPr>
              <p:grpSpPr>
                <a:xfrm>
                  <a:off x="4645250" y="2752442"/>
                  <a:ext cx="406795" cy="262303"/>
                  <a:chOff x="4275536" y="3177091"/>
                  <a:chExt cx="716692" cy="466582"/>
                </a:xfrm>
              </p:grpSpPr>
              <p:sp>
                <p:nvSpPr>
                  <p:cNvPr id="29" name="타원 37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타원 38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" name="직각 삼각형 43"/>
                <p:cNvSpPr/>
                <p:nvPr/>
              </p:nvSpPr>
              <p:spPr>
                <a:xfrm rot="13355659">
                  <a:off x="2500776" y="3597323"/>
                  <a:ext cx="498218" cy="151342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직각 삼각형 48"/>
                <p:cNvSpPr/>
                <p:nvPr/>
              </p:nvSpPr>
              <p:spPr>
                <a:xfrm rot="19705222">
                  <a:off x="2690679" y="2763756"/>
                  <a:ext cx="404488" cy="138555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3609350" y="3339455"/>
              <a:ext cx="11065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fish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7959" y="2886481"/>
              <a:ext cx="206409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not 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touch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그룹 1"/>
            <p:cNvGrpSpPr/>
            <p:nvPr/>
          </p:nvGrpSpPr>
          <p:grpSpPr>
            <a:xfrm>
              <a:off x="6889773" y="2436380"/>
              <a:ext cx="1264341" cy="990183"/>
              <a:chOff x="3819125" y="975127"/>
              <a:chExt cx="6268869" cy="4936458"/>
            </a:xfrm>
          </p:grpSpPr>
          <p:sp>
            <p:nvSpPr>
              <p:cNvPr id="44" name="달 50"/>
              <p:cNvSpPr/>
              <p:nvPr/>
            </p:nvSpPr>
            <p:spPr>
              <a:xfrm rot="577713">
                <a:off x="6355382" y="975127"/>
                <a:ext cx="1445817" cy="2431168"/>
              </a:xfrm>
              <a:prstGeom prst="moon">
                <a:avLst>
                  <a:gd name="adj" fmla="val 758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타원 15"/>
              <p:cNvSpPr/>
              <p:nvPr/>
            </p:nvSpPr>
            <p:spPr>
              <a:xfrm>
                <a:off x="3819125" y="2015088"/>
                <a:ext cx="5301476" cy="38964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타원 20"/>
              <p:cNvSpPr/>
              <p:nvPr/>
            </p:nvSpPr>
            <p:spPr>
              <a:xfrm>
                <a:off x="4241340" y="2790724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타원 22"/>
              <p:cNvSpPr/>
              <p:nvPr/>
            </p:nvSpPr>
            <p:spPr>
              <a:xfrm>
                <a:off x="4453907" y="2898202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타원 24"/>
              <p:cNvSpPr/>
              <p:nvPr/>
            </p:nvSpPr>
            <p:spPr>
              <a:xfrm>
                <a:off x="4718495" y="290038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타원 21"/>
              <p:cNvSpPr/>
              <p:nvPr/>
            </p:nvSpPr>
            <p:spPr>
              <a:xfrm>
                <a:off x="5725245" y="2747861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타원 23"/>
              <p:cNvSpPr/>
              <p:nvPr/>
            </p:nvSpPr>
            <p:spPr>
              <a:xfrm>
                <a:off x="5848528" y="2855338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타원 26"/>
              <p:cNvSpPr/>
              <p:nvPr/>
            </p:nvSpPr>
            <p:spPr>
              <a:xfrm>
                <a:off x="5928988" y="285533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직각 삼각형 17"/>
              <p:cNvSpPr/>
              <p:nvPr/>
            </p:nvSpPr>
            <p:spPr>
              <a:xfrm rot="8878868">
                <a:off x="8400120" y="3557616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직각 삼각형 18"/>
              <p:cNvSpPr/>
              <p:nvPr/>
            </p:nvSpPr>
            <p:spPr>
              <a:xfrm rot="17682186">
                <a:off x="8375585" y="2051851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직각 삼각형 45"/>
              <p:cNvSpPr/>
              <p:nvPr/>
            </p:nvSpPr>
            <p:spPr>
              <a:xfrm rot="2555659">
                <a:off x="9589776" y="2483927"/>
                <a:ext cx="498218" cy="151342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직각 삼각형 46"/>
              <p:cNvSpPr/>
              <p:nvPr/>
            </p:nvSpPr>
            <p:spPr>
              <a:xfrm rot="8905222">
                <a:off x="9493603" y="3445364"/>
                <a:ext cx="404488" cy="138555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직사각형 51"/>
              <p:cNvSpPr/>
              <p:nvPr/>
            </p:nvSpPr>
            <p:spPr>
              <a:xfrm>
                <a:off x="4539049" y="3995351"/>
                <a:ext cx="1900023" cy="8073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직각 삼각형 55"/>
              <p:cNvSpPr/>
              <p:nvPr/>
            </p:nvSpPr>
            <p:spPr>
              <a:xfrm rot="18862678">
                <a:off x="4627849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직각 삼각형 56"/>
              <p:cNvSpPr/>
              <p:nvPr/>
            </p:nvSpPr>
            <p:spPr>
              <a:xfrm rot="18862678">
                <a:off x="5087184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직각 삼각형 57"/>
              <p:cNvSpPr/>
              <p:nvPr/>
            </p:nvSpPr>
            <p:spPr>
              <a:xfrm rot="18862678">
                <a:off x="5561489" y="3808253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직각 삼각형 58"/>
              <p:cNvSpPr/>
              <p:nvPr/>
            </p:nvSpPr>
            <p:spPr>
              <a:xfrm rot="18862678">
                <a:off x="6023343" y="3811394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현 59"/>
              <p:cNvSpPr/>
              <p:nvPr/>
            </p:nvSpPr>
            <p:spPr>
              <a:xfrm rot="6583003">
                <a:off x="4819731" y="434869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현 60"/>
              <p:cNvSpPr/>
              <p:nvPr/>
            </p:nvSpPr>
            <p:spPr>
              <a:xfrm rot="6583003">
                <a:off x="5376135" y="435335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직각 삼각형 61"/>
              <p:cNvSpPr/>
              <p:nvPr/>
            </p:nvSpPr>
            <p:spPr>
              <a:xfrm rot="8093411">
                <a:off x="4627850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직각 삼각형 62"/>
              <p:cNvSpPr/>
              <p:nvPr/>
            </p:nvSpPr>
            <p:spPr>
              <a:xfrm rot="8093411">
                <a:off x="5087185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직각 삼각형 63"/>
              <p:cNvSpPr/>
              <p:nvPr/>
            </p:nvSpPr>
            <p:spPr>
              <a:xfrm rot="8093411">
                <a:off x="5561490" y="4646190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직각 삼각형 64"/>
              <p:cNvSpPr/>
              <p:nvPr/>
            </p:nvSpPr>
            <p:spPr>
              <a:xfrm rot="8093411">
                <a:off x="6023344" y="4649331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직사각형 65"/>
              <p:cNvSpPr/>
              <p:nvPr/>
            </p:nvSpPr>
            <p:spPr>
              <a:xfrm rot="1964441">
                <a:off x="4498300" y="27387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직사각형 66"/>
              <p:cNvSpPr/>
              <p:nvPr/>
            </p:nvSpPr>
            <p:spPr>
              <a:xfrm rot="8995093">
                <a:off x="5624968" y="27510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079599" y="3416766"/>
              <a:ext cx="78579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Shark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804" y="3979330"/>
              <a:ext cx="61105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swim longer than </a:t>
              </a:r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500 m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you can go to the level 2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3773" t="42803" r="19188" b="1040"/>
            <a:stretch/>
          </p:blipFill>
          <p:spPr>
            <a:xfrm>
              <a:off x="3967684" y="4554557"/>
              <a:ext cx="1677047" cy="82296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4"/>
            <a:srcRect t="38567"/>
            <a:stretch/>
          </p:blipFill>
          <p:spPr>
            <a:xfrm>
              <a:off x="6052954" y="4563238"/>
              <a:ext cx="1591606" cy="814279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4458257" y="4677251"/>
              <a:ext cx="75770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1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05710" y="4704427"/>
              <a:ext cx="7577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2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7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8361" y="468948"/>
            <a:ext cx="6483927" cy="4197927"/>
            <a:chOff x="2687727" y="1259035"/>
            <a:chExt cx="6483927" cy="4197927"/>
          </a:xfrm>
        </p:grpSpPr>
        <p:sp>
          <p:nvSpPr>
            <p:cNvPr id="2" name="Rounded Rectangle 2"/>
            <p:cNvSpPr/>
            <p:nvPr/>
          </p:nvSpPr>
          <p:spPr>
            <a:xfrm>
              <a:off x="2687727" y="1259035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837128" y="2031482"/>
              <a:ext cx="184730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altLang="ko-KR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929494" y="1569817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 flipH="1">
            <a:off x="1150365" y="3610932"/>
            <a:ext cx="45719" cy="980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woo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73" y="3323849"/>
            <a:ext cx="7429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0776" y="1473816"/>
            <a:ext cx="6399309" cy="5176137"/>
            <a:chOff x="2500776" y="1473816"/>
            <a:chExt cx="6399309" cy="5176137"/>
          </a:xfrm>
        </p:grpSpPr>
        <p:sp>
          <p:nvSpPr>
            <p:cNvPr id="9" name="달 8"/>
            <p:cNvSpPr/>
            <p:nvPr/>
          </p:nvSpPr>
          <p:spPr>
            <a:xfrm rot="7979532">
              <a:off x="5310010" y="981141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00776" y="1889372"/>
              <a:ext cx="6399309" cy="4760581"/>
              <a:chOff x="2500776" y="1889372"/>
              <a:chExt cx="6399309" cy="476058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784387" y="1889372"/>
                <a:ext cx="5115698" cy="3896497"/>
              </a:xfrm>
              <a:prstGeom prst="ellips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달 4"/>
              <p:cNvSpPr/>
              <p:nvPr/>
            </p:nvSpPr>
            <p:spPr>
              <a:xfrm rot="13406811">
                <a:off x="5288700" y="4218785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rot="19678868">
                <a:off x="2660660" y="2430082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rot="6882186">
                <a:off x="2685195" y="39358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rot="2150347">
                <a:off x="3819967" y="30620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961606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633880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74173" y="3059744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757163" y="3059743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38761" y="3061930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원호 19"/>
              <p:cNvSpPr/>
              <p:nvPr/>
            </p:nvSpPr>
            <p:spPr>
              <a:xfrm rot="8166033">
                <a:off x="6882173" y="3356873"/>
                <a:ext cx="864973" cy="927756"/>
              </a:xfrm>
              <a:prstGeom prst="arc">
                <a:avLst>
                  <a:gd name="adj1" fmla="val 14871645"/>
                  <a:gd name="adj2" fmla="val 9138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837623" y="3059743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4143696" y="3235680"/>
                <a:ext cx="716692" cy="466582"/>
                <a:chOff x="4275536" y="3177091"/>
                <a:chExt cx="716692" cy="466582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980519" y="3791103"/>
                <a:ext cx="469471" cy="288592"/>
                <a:chOff x="4275536" y="3177091"/>
                <a:chExt cx="716692" cy="466582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147377" y="4039001"/>
                <a:ext cx="716692" cy="466582"/>
                <a:chOff x="4275536" y="3177091"/>
                <a:chExt cx="716692" cy="466582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5106615" y="3095752"/>
                <a:ext cx="500987" cy="294262"/>
                <a:chOff x="4275536" y="3177091"/>
                <a:chExt cx="716692" cy="46658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5215255" y="2337019"/>
                <a:ext cx="716692" cy="466582"/>
                <a:chOff x="4275536" y="3177091"/>
                <a:chExt cx="716692" cy="466582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4645250" y="2752442"/>
                <a:ext cx="406795" cy="262303"/>
                <a:chOff x="4275536" y="3177091"/>
                <a:chExt cx="716692" cy="466582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직각 삼각형 43"/>
              <p:cNvSpPr/>
              <p:nvPr/>
            </p:nvSpPr>
            <p:spPr>
              <a:xfrm rot="13355659">
                <a:off x="2500776" y="3597323"/>
                <a:ext cx="498218" cy="151342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직각 삼각형 48"/>
              <p:cNvSpPr/>
              <p:nvPr/>
            </p:nvSpPr>
            <p:spPr>
              <a:xfrm rot="19705222">
                <a:off x="2690679" y="2763756"/>
                <a:ext cx="404488" cy="138555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77081" y="1029730"/>
            <a:ext cx="8155460" cy="4847966"/>
            <a:chOff x="1977081" y="1029730"/>
            <a:chExt cx="8155460" cy="4847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1977081" y="1029730"/>
              <a:ext cx="8155460" cy="1169773"/>
              <a:chOff x="1977081" y="1029730"/>
              <a:chExt cx="8155460" cy="116977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977081" y="1029730"/>
                <a:ext cx="8155460" cy="116977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323070" y="121508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323070" y="170729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9601199" y="122744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9601199" y="171965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977081" y="2255108"/>
              <a:ext cx="8155460" cy="1169773"/>
              <a:chOff x="1977081" y="1029730"/>
              <a:chExt cx="8155460" cy="1169773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977081" y="1029730"/>
                <a:ext cx="8155460" cy="116977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323070" y="121508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323070" y="170729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9601199" y="122744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601199" y="171965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977081" y="3480486"/>
              <a:ext cx="8155460" cy="1169773"/>
              <a:chOff x="1977081" y="1029730"/>
              <a:chExt cx="8155460" cy="116977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977081" y="1029730"/>
                <a:ext cx="8155460" cy="116977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23070" y="121508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323070" y="170729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9601199" y="122744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601199" y="171965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977081" y="4707923"/>
              <a:ext cx="8155460" cy="1169773"/>
              <a:chOff x="1977081" y="1029730"/>
              <a:chExt cx="8155460" cy="116977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977081" y="1029730"/>
                <a:ext cx="8155460" cy="116977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23070" y="121508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23070" y="1707292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601199" y="122744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9601199" y="1719650"/>
                <a:ext cx="230659" cy="2718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36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8110" y="2624676"/>
            <a:ext cx="2916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</a:t>
            </a:r>
          </a:p>
          <a:p>
            <a:pPr algn="ctr"/>
            <a:r>
              <a:rPr lang="en-US" sz="4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Hyerim Kim</a:t>
            </a:r>
            <a:endParaRPr lang="en-US" sz="4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Donut 70"/>
          <p:cNvSpPr/>
          <p:nvPr/>
        </p:nvSpPr>
        <p:spPr>
          <a:xfrm>
            <a:off x="3025832" y="2167544"/>
            <a:ext cx="2568633" cy="2360814"/>
          </a:xfrm>
          <a:prstGeom prst="donut">
            <a:avLst>
              <a:gd name="adj" fmla="val 1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Block Arc 71"/>
          <p:cNvSpPr/>
          <p:nvPr/>
        </p:nvSpPr>
        <p:spPr>
          <a:xfrm rot="16200000">
            <a:off x="3658636" y="2597725"/>
            <a:ext cx="1303023" cy="1500451"/>
          </a:xfrm>
          <a:prstGeom prst="blockArc">
            <a:avLst>
              <a:gd name="adj1" fmla="val 7046388"/>
              <a:gd name="adj2" fmla="val 3187804"/>
              <a:gd name="adj3" fmla="val 2336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10392" y="749643"/>
            <a:ext cx="7739149" cy="5153890"/>
            <a:chOff x="2019992" y="914400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2019992" y="914400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87729" y="1366127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happy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8549" y="4730470"/>
              <a:ext cx="1240964" cy="133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70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타원 39"/>
          <p:cNvSpPr/>
          <p:nvPr/>
        </p:nvSpPr>
        <p:spPr>
          <a:xfrm>
            <a:off x="7054685" y="3758547"/>
            <a:ext cx="579195" cy="860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7107269" y="4233285"/>
            <a:ext cx="491675" cy="3861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327782" y="567164"/>
            <a:ext cx="6399309" cy="5654421"/>
            <a:chOff x="2500776" y="995532"/>
            <a:chExt cx="6399309" cy="5654421"/>
          </a:xfrm>
        </p:grpSpPr>
        <p:sp>
          <p:nvSpPr>
            <p:cNvPr id="3" name="타원 2"/>
            <p:cNvSpPr/>
            <p:nvPr/>
          </p:nvSpPr>
          <p:spPr>
            <a:xfrm>
              <a:off x="3784387" y="1889372"/>
              <a:ext cx="5115698" cy="3896497"/>
            </a:xfrm>
            <a:prstGeom prst="ellips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달 4"/>
            <p:cNvSpPr/>
            <p:nvPr/>
          </p:nvSpPr>
          <p:spPr>
            <a:xfrm rot="10202367">
              <a:off x="5288700" y="4218785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직각 삼각형 5"/>
            <p:cNvSpPr/>
            <p:nvPr/>
          </p:nvSpPr>
          <p:spPr>
            <a:xfrm rot="19678868">
              <a:off x="2660660" y="2430082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직각 삼각형 6"/>
            <p:cNvSpPr/>
            <p:nvPr/>
          </p:nvSpPr>
          <p:spPr>
            <a:xfrm rot="6882186">
              <a:off x="2685195" y="3935847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직각 삼각형 7"/>
            <p:cNvSpPr/>
            <p:nvPr/>
          </p:nvSpPr>
          <p:spPr>
            <a:xfrm rot="2150347">
              <a:off x="3819967" y="3062047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달 8"/>
            <p:cNvSpPr/>
            <p:nvPr/>
          </p:nvSpPr>
          <p:spPr>
            <a:xfrm rot="11078983">
              <a:off x="5290727" y="995532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961606" y="2952266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33880" y="2952266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74173" y="3059744"/>
              <a:ext cx="698387" cy="68785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757163" y="3059743"/>
              <a:ext cx="698387" cy="68785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38761" y="3061930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37623" y="3059743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143696" y="3235680"/>
              <a:ext cx="716692" cy="466582"/>
              <a:chOff x="4275536" y="3177091"/>
              <a:chExt cx="716692" cy="46658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80519" y="3791103"/>
              <a:ext cx="469471" cy="288592"/>
              <a:chOff x="4275536" y="3177091"/>
              <a:chExt cx="716692" cy="46658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147377" y="4039001"/>
              <a:ext cx="716692" cy="466582"/>
              <a:chOff x="4275536" y="3177091"/>
              <a:chExt cx="716692" cy="46658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106615" y="3095752"/>
              <a:ext cx="500987" cy="294262"/>
              <a:chOff x="4275536" y="3177091"/>
              <a:chExt cx="716692" cy="46658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215255" y="2337019"/>
              <a:ext cx="716692" cy="466582"/>
              <a:chOff x="4275536" y="3177091"/>
              <a:chExt cx="716692" cy="46658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645250" y="2752442"/>
              <a:ext cx="406795" cy="262303"/>
              <a:chOff x="4275536" y="3177091"/>
              <a:chExt cx="716692" cy="466582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직각 삼각형 43"/>
            <p:cNvSpPr/>
            <p:nvPr/>
          </p:nvSpPr>
          <p:spPr>
            <a:xfrm rot="13355659">
              <a:off x="2500776" y="3597323"/>
              <a:ext cx="498218" cy="1513423"/>
            </a:xfrm>
            <a:prstGeom prst="rtTriangl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직각 삼각형 48"/>
            <p:cNvSpPr/>
            <p:nvPr/>
          </p:nvSpPr>
          <p:spPr>
            <a:xfrm rot="19705222">
              <a:off x="2690679" y="2763756"/>
              <a:ext cx="404488" cy="1385553"/>
            </a:xfrm>
            <a:prstGeom prst="rtTriangl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342236" y="4048283"/>
              <a:ext cx="1856742" cy="987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현 11"/>
            <p:cNvSpPr/>
            <p:nvPr/>
          </p:nvSpPr>
          <p:spPr>
            <a:xfrm rot="6755224">
              <a:off x="6589438" y="4527394"/>
              <a:ext cx="820274" cy="75249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현 41"/>
            <p:cNvSpPr/>
            <p:nvPr/>
          </p:nvSpPr>
          <p:spPr>
            <a:xfrm rot="6755224">
              <a:off x="7118581" y="4534437"/>
              <a:ext cx="820274" cy="75249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원호 15"/>
            <p:cNvSpPr/>
            <p:nvPr/>
          </p:nvSpPr>
          <p:spPr>
            <a:xfrm rot="19110413">
              <a:off x="6381809" y="2513869"/>
              <a:ext cx="419128" cy="42306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원호 42"/>
            <p:cNvSpPr/>
            <p:nvPr/>
          </p:nvSpPr>
          <p:spPr>
            <a:xfrm rot="19110413">
              <a:off x="7844716" y="2526275"/>
              <a:ext cx="419128" cy="42306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67267" y="3865534"/>
              <a:ext cx="0" cy="574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673757" y="3837620"/>
              <a:ext cx="0" cy="8085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785570" y="3848444"/>
              <a:ext cx="0" cy="574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880354" y="3848444"/>
              <a:ext cx="0" cy="414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41965" y="1276108"/>
            <a:ext cx="6399309" cy="5176137"/>
            <a:chOff x="2500776" y="1473816"/>
            <a:chExt cx="6399309" cy="5176137"/>
          </a:xfrm>
        </p:grpSpPr>
        <p:sp>
          <p:nvSpPr>
            <p:cNvPr id="9" name="달 8"/>
            <p:cNvSpPr/>
            <p:nvPr/>
          </p:nvSpPr>
          <p:spPr>
            <a:xfrm rot="7979532">
              <a:off x="5310010" y="981141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3784387" y="1889372"/>
              <a:ext cx="5115698" cy="3896497"/>
            </a:xfrm>
            <a:prstGeom prst="ellips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달 4"/>
            <p:cNvSpPr/>
            <p:nvPr/>
          </p:nvSpPr>
          <p:spPr>
            <a:xfrm rot="13406811">
              <a:off x="5288700" y="4218785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직각 삼각형 5"/>
            <p:cNvSpPr/>
            <p:nvPr/>
          </p:nvSpPr>
          <p:spPr>
            <a:xfrm rot="19678868">
              <a:off x="2660660" y="2430082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직각 삼각형 6"/>
            <p:cNvSpPr/>
            <p:nvPr/>
          </p:nvSpPr>
          <p:spPr>
            <a:xfrm rot="6882186">
              <a:off x="2685195" y="3935847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직각 삼각형 7"/>
            <p:cNvSpPr/>
            <p:nvPr/>
          </p:nvSpPr>
          <p:spPr>
            <a:xfrm rot="2150347">
              <a:off x="3819967" y="3062047"/>
              <a:ext cx="1527990" cy="1606975"/>
            </a:xfrm>
            <a:prstGeom prst="rtTriangle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143696" y="3235680"/>
              <a:ext cx="716692" cy="466582"/>
              <a:chOff x="4275536" y="3177091"/>
              <a:chExt cx="716692" cy="46658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80519" y="3791103"/>
              <a:ext cx="469471" cy="288592"/>
              <a:chOff x="4275536" y="3177091"/>
              <a:chExt cx="716692" cy="466582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147377" y="4039001"/>
              <a:ext cx="716692" cy="466582"/>
              <a:chOff x="4275536" y="3177091"/>
              <a:chExt cx="716692" cy="46658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106615" y="3095752"/>
              <a:ext cx="500987" cy="294262"/>
              <a:chOff x="4275536" y="3177091"/>
              <a:chExt cx="716692" cy="46658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215255" y="2337019"/>
              <a:ext cx="716692" cy="466582"/>
              <a:chOff x="4275536" y="3177091"/>
              <a:chExt cx="716692" cy="46658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645250" y="2752442"/>
              <a:ext cx="406795" cy="262303"/>
              <a:chOff x="4275536" y="3177091"/>
              <a:chExt cx="716692" cy="466582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275536" y="3177091"/>
                <a:ext cx="716692" cy="4665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314461" y="3177091"/>
                <a:ext cx="626174" cy="400790"/>
              </a:xfrm>
              <a:prstGeom prst="ellips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직각 삼각형 43"/>
            <p:cNvSpPr/>
            <p:nvPr/>
          </p:nvSpPr>
          <p:spPr>
            <a:xfrm rot="13355659">
              <a:off x="2500776" y="3597323"/>
              <a:ext cx="498218" cy="1513423"/>
            </a:xfrm>
            <a:prstGeom prst="rtTriangl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직각 삼각형 48"/>
            <p:cNvSpPr/>
            <p:nvPr/>
          </p:nvSpPr>
          <p:spPr>
            <a:xfrm rot="19705222">
              <a:off x="2690679" y="2763756"/>
              <a:ext cx="404488" cy="1385553"/>
            </a:xfrm>
            <a:prstGeom prst="rtTriangl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42236" y="4048283"/>
              <a:ext cx="1856742" cy="987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현 40"/>
            <p:cNvSpPr/>
            <p:nvPr/>
          </p:nvSpPr>
          <p:spPr>
            <a:xfrm rot="6755224">
              <a:off x="6589438" y="4527394"/>
              <a:ext cx="820274" cy="75249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현 41"/>
            <p:cNvSpPr/>
            <p:nvPr/>
          </p:nvSpPr>
          <p:spPr>
            <a:xfrm rot="6755224">
              <a:off x="7118581" y="4534437"/>
              <a:ext cx="820274" cy="75249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30131" y="2914229"/>
              <a:ext cx="766119" cy="835553"/>
              <a:chOff x="6079524" y="2853690"/>
              <a:chExt cx="766119" cy="83555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6079524" y="2891481"/>
                <a:ext cx="766119" cy="74498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6140329" y="2853690"/>
                <a:ext cx="630299" cy="83555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7502615" y="2865100"/>
              <a:ext cx="766119" cy="835553"/>
              <a:chOff x="6079524" y="2853690"/>
              <a:chExt cx="766119" cy="835553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079524" y="2891481"/>
                <a:ext cx="766119" cy="74498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V="1">
                <a:off x="6140329" y="2853690"/>
                <a:ext cx="630299" cy="83555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93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7133" y="1320799"/>
            <a:ext cx="7202671" cy="3492271"/>
            <a:chOff x="1617133" y="1320799"/>
            <a:chExt cx="7202671" cy="3492271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10543" y="1992970"/>
              <a:ext cx="2344679" cy="23315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61009" y="1320799"/>
              <a:ext cx="5258795" cy="3492271"/>
              <a:chOff x="3561009" y="1320799"/>
              <a:chExt cx="5258795" cy="3492271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4904508" y="1504604"/>
                <a:ext cx="3616037" cy="3308466"/>
              </a:xfrm>
              <a:prstGeom prst="flowChartDelay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2711538">
                <a:off x="3734011" y="1991744"/>
                <a:ext cx="2344679" cy="2334188"/>
              </a:xfrm>
              <a:prstGeom prst="rt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 rot="19340187">
                <a:off x="8362604" y="3067396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 rot="2296910">
                <a:off x="8362604" y="3300153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86231" y="2169622"/>
                <a:ext cx="897774" cy="8977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322897" y="2477193"/>
                <a:ext cx="473825" cy="5237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2005" y="1435614"/>
                <a:ext cx="37259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1009" y="2688561"/>
                <a:ext cx="386552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lowchart: Data 34"/>
              <p:cNvSpPr/>
              <p:nvPr/>
            </p:nvSpPr>
            <p:spPr>
              <a:xfrm>
                <a:off x="4897518" y="1597911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Data 35"/>
              <p:cNvSpPr/>
              <p:nvPr/>
            </p:nvSpPr>
            <p:spPr>
              <a:xfrm>
                <a:off x="5847210" y="1597910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 rot="13548608">
                <a:off x="4909815" y="2546669"/>
                <a:ext cx="1191602" cy="10780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8943686">
                <a:off x="5828613" y="2209336"/>
                <a:ext cx="233518" cy="109288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3343867">
                <a:off x="5892569" y="2876502"/>
                <a:ext cx="178742" cy="1069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0559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34493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709607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78332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55855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24372">
            <a:off x="8366348" y="2833605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807244">
            <a:off x="8367958" y="343100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54774" y="1658791"/>
            <a:ext cx="1609345" cy="16422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43596" y="2000927"/>
            <a:ext cx="849376" cy="95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달 50"/>
          <p:cNvSpPr/>
          <p:nvPr/>
        </p:nvSpPr>
        <p:spPr>
          <a:xfrm rot="577713">
            <a:off x="6179698" y="953003"/>
            <a:ext cx="1445817" cy="2431168"/>
          </a:xfrm>
          <a:prstGeom prst="moon">
            <a:avLst>
              <a:gd name="adj" fmla="val 7584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타원 15"/>
          <p:cNvSpPr/>
          <p:nvPr/>
        </p:nvSpPr>
        <p:spPr>
          <a:xfrm>
            <a:off x="3819125" y="2015088"/>
            <a:ext cx="5301476" cy="38964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4241340" y="2790724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타원 22"/>
          <p:cNvSpPr/>
          <p:nvPr/>
        </p:nvSpPr>
        <p:spPr>
          <a:xfrm>
            <a:off x="4453907" y="2898202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타원 24"/>
          <p:cNvSpPr/>
          <p:nvPr/>
        </p:nvSpPr>
        <p:spPr>
          <a:xfrm>
            <a:off x="4718495" y="290038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타원 21"/>
          <p:cNvSpPr/>
          <p:nvPr/>
        </p:nvSpPr>
        <p:spPr>
          <a:xfrm>
            <a:off x="5725245" y="2747861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타원 23"/>
          <p:cNvSpPr/>
          <p:nvPr/>
        </p:nvSpPr>
        <p:spPr>
          <a:xfrm>
            <a:off x="5848528" y="2855338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/>
          <p:cNvSpPr/>
          <p:nvPr/>
        </p:nvSpPr>
        <p:spPr>
          <a:xfrm>
            <a:off x="5928988" y="285533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각 삼각형 17"/>
          <p:cNvSpPr/>
          <p:nvPr/>
        </p:nvSpPr>
        <p:spPr>
          <a:xfrm rot="8878868">
            <a:off x="8436333" y="3747592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각 삼각형 18"/>
          <p:cNvSpPr/>
          <p:nvPr/>
        </p:nvSpPr>
        <p:spPr>
          <a:xfrm rot="17682186">
            <a:off x="8411798" y="2241827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각 삼각형 45"/>
          <p:cNvSpPr/>
          <p:nvPr/>
        </p:nvSpPr>
        <p:spPr>
          <a:xfrm rot="2555659">
            <a:off x="9625989" y="2673903"/>
            <a:ext cx="498218" cy="151342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각 삼각형 46"/>
          <p:cNvSpPr/>
          <p:nvPr/>
        </p:nvSpPr>
        <p:spPr>
          <a:xfrm rot="8905222">
            <a:off x="9529816" y="3635340"/>
            <a:ext cx="404488" cy="13855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39049" y="3995351"/>
            <a:ext cx="1900023" cy="807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각 삼각형 55"/>
          <p:cNvSpPr/>
          <p:nvPr/>
        </p:nvSpPr>
        <p:spPr>
          <a:xfrm rot="18862678">
            <a:off x="4627849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각 삼각형 56"/>
          <p:cNvSpPr/>
          <p:nvPr/>
        </p:nvSpPr>
        <p:spPr>
          <a:xfrm rot="18862678">
            <a:off x="5087184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각 삼각형 57"/>
          <p:cNvSpPr/>
          <p:nvPr/>
        </p:nvSpPr>
        <p:spPr>
          <a:xfrm rot="18862678">
            <a:off x="5561489" y="3808253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각 삼각형 58"/>
          <p:cNvSpPr/>
          <p:nvPr/>
        </p:nvSpPr>
        <p:spPr>
          <a:xfrm rot="18862678">
            <a:off x="6023343" y="3811394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현 59"/>
          <p:cNvSpPr/>
          <p:nvPr/>
        </p:nvSpPr>
        <p:spPr>
          <a:xfrm rot="6583003">
            <a:off x="4819731" y="434869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현 60"/>
          <p:cNvSpPr/>
          <p:nvPr/>
        </p:nvSpPr>
        <p:spPr>
          <a:xfrm rot="6583003">
            <a:off x="5376135" y="435335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각 삼각형 61"/>
          <p:cNvSpPr/>
          <p:nvPr/>
        </p:nvSpPr>
        <p:spPr>
          <a:xfrm rot="8093411">
            <a:off x="4627850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각 삼각형 62"/>
          <p:cNvSpPr/>
          <p:nvPr/>
        </p:nvSpPr>
        <p:spPr>
          <a:xfrm rot="8093411">
            <a:off x="5087185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각 삼각형 63"/>
          <p:cNvSpPr/>
          <p:nvPr/>
        </p:nvSpPr>
        <p:spPr>
          <a:xfrm rot="8093411">
            <a:off x="5561490" y="4646190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각 삼각형 64"/>
          <p:cNvSpPr/>
          <p:nvPr/>
        </p:nvSpPr>
        <p:spPr>
          <a:xfrm rot="8093411">
            <a:off x="6023344" y="4649331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 rot="1964441">
            <a:off x="4498300" y="27387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8995093">
            <a:off x="5624968" y="27510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38</Words>
  <Application>Microsoft Office PowerPoint</Application>
  <PresentationFormat>와이드스크린</PresentationFormat>
  <Paragraphs>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RIM</cp:lastModifiedBy>
  <cp:revision>36</cp:revision>
  <dcterms:created xsi:type="dcterms:W3CDTF">2018-01-04T22:07:54Z</dcterms:created>
  <dcterms:modified xsi:type="dcterms:W3CDTF">2018-01-11T01:16:01Z</dcterms:modified>
</cp:coreProperties>
</file>