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5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2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5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6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9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8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3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EF8F9-7F91-4CA6-AEBA-A09B6AB566B9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6699E-48E8-4881-929F-BA3D0A88D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4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/>
          <p:cNvSpPr/>
          <p:nvPr/>
        </p:nvSpPr>
        <p:spPr>
          <a:xfrm>
            <a:off x="4904508" y="1504604"/>
            <a:ext cx="3616037" cy="3308466"/>
          </a:xfrm>
          <a:prstGeom prst="flowChartDelay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2711538">
            <a:off x="3734011" y="1991744"/>
            <a:ext cx="2344679" cy="2334188"/>
          </a:xfrm>
          <a:prstGeom prst="rt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62604" y="3067396"/>
            <a:ext cx="457200" cy="2327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62604" y="3300153"/>
            <a:ext cx="457200" cy="2327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86231" y="2169622"/>
            <a:ext cx="897774" cy="89777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22897" y="2477193"/>
            <a:ext cx="473825" cy="523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614445" y="1435614"/>
            <a:ext cx="2334188" cy="3357524"/>
            <a:chOff x="1614445" y="1435614"/>
            <a:chExt cx="2334188" cy="3357524"/>
          </a:xfrm>
        </p:grpSpPr>
        <p:sp>
          <p:nvSpPr>
            <p:cNvPr id="6" name="Right Triangle 5"/>
            <p:cNvSpPr/>
            <p:nvPr/>
          </p:nvSpPr>
          <p:spPr>
            <a:xfrm rot="13548608">
              <a:off x="1609199" y="1991626"/>
              <a:ext cx="2344679" cy="2334188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8943686">
              <a:off x="3571571" y="1435614"/>
              <a:ext cx="373029" cy="20584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13343867">
              <a:off x="3560562" y="2688561"/>
              <a:ext cx="386998" cy="21045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Flowchart: Data 34"/>
          <p:cNvSpPr/>
          <p:nvPr/>
        </p:nvSpPr>
        <p:spPr>
          <a:xfrm>
            <a:off x="4897518" y="1597911"/>
            <a:ext cx="717137" cy="3215159"/>
          </a:xfrm>
          <a:prstGeom prst="flowChartInputOutp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ata 35"/>
          <p:cNvSpPr/>
          <p:nvPr/>
        </p:nvSpPr>
        <p:spPr>
          <a:xfrm>
            <a:off x="5847210" y="1597910"/>
            <a:ext cx="717137" cy="3215159"/>
          </a:xfrm>
          <a:prstGeom prst="flowChartInputOutp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rot="13548608">
            <a:off x="4909815" y="2546669"/>
            <a:ext cx="1191602" cy="1078088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43686">
            <a:off x="5828613" y="2209336"/>
            <a:ext cx="233518" cy="109288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3343867">
            <a:off x="5892569" y="2876502"/>
            <a:ext cx="178742" cy="10695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560559" y="1320800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34493" y="1320800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09607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78332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55855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/>
          <p:cNvSpPr/>
          <p:nvPr/>
        </p:nvSpPr>
        <p:spPr>
          <a:xfrm>
            <a:off x="4904508" y="1504604"/>
            <a:ext cx="3616037" cy="3308466"/>
          </a:xfrm>
          <a:prstGeom prst="flowChartDelay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2711538">
            <a:off x="3734011" y="1991744"/>
            <a:ext cx="2344679" cy="2334188"/>
          </a:xfrm>
          <a:prstGeom prst="rt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9340187">
            <a:off x="8362604" y="3067396"/>
            <a:ext cx="457200" cy="2327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296910">
            <a:off x="8362604" y="3300153"/>
            <a:ext cx="457200" cy="2327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86231" y="2169622"/>
            <a:ext cx="897774" cy="89777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22897" y="2477193"/>
            <a:ext cx="473825" cy="523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3548608">
            <a:off x="1610543" y="1992970"/>
            <a:ext cx="2344679" cy="2331500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8943686">
            <a:off x="3572005" y="1435614"/>
            <a:ext cx="372599" cy="20584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13343867">
            <a:off x="3561009" y="2688561"/>
            <a:ext cx="386552" cy="21045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ata 34"/>
          <p:cNvSpPr/>
          <p:nvPr/>
        </p:nvSpPr>
        <p:spPr>
          <a:xfrm>
            <a:off x="4897518" y="1597911"/>
            <a:ext cx="717137" cy="3215159"/>
          </a:xfrm>
          <a:prstGeom prst="flowChartInputOutp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ata 35"/>
          <p:cNvSpPr/>
          <p:nvPr/>
        </p:nvSpPr>
        <p:spPr>
          <a:xfrm>
            <a:off x="5847210" y="1597910"/>
            <a:ext cx="717137" cy="3215159"/>
          </a:xfrm>
          <a:prstGeom prst="flowChartInputOutp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rot="13548608">
            <a:off x="4909815" y="2546669"/>
            <a:ext cx="1191602" cy="1078088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43686">
            <a:off x="5828613" y="2209336"/>
            <a:ext cx="233518" cy="109288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3343867">
            <a:off x="5892569" y="2876502"/>
            <a:ext cx="178742" cy="10695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560559" y="1320800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34493" y="1320800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09607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78332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55855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1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/>
          <p:cNvSpPr/>
          <p:nvPr/>
        </p:nvSpPr>
        <p:spPr>
          <a:xfrm>
            <a:off x="4904508" y="1504604"/>
            <a:ext cx="3616037" cy="3308466"/>
          </a:xfrm>
          <a:prstGeom prst="flowChartDelay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2711538">
            <a:off x="3734011" y="1991744"/>
            <a:ext cx="2344679" cy="2334188"/>
          </a:xfrm>
          <a:prstGeom prst="rt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62604" y="3067396"/>
            <a:ext cx="457200" cy="2327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62604" y="3300153"/>
            <a:ext cx="457200" cy="2327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86231" y="2169622"/>
            <a:ext cx="897774" cy="89777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22897" y="2477193"/>
            <a:ext cx="473825" cy="523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614445" y="1435614"/>
            <a:ext cx="2334188" cy="3357524"/>
            <a:chOff x="1614445" y="1435614"/>
            <a:chExt cx="2334188" cy="3357524"/>
          </a:xfrm>
        </p:grpSpPr>
        <p:sp>
          <p:nvSpPr>
            <p:cNvPr id="6" name="Right Triangle 5"/>
            <p:cNvSpPr/>
            <p:nvPr/>
          </p:nvSpPr>
          <p:spPr>
            <a:xfrm rot="13548608">
              <a:off x="1609199" y="1991626"/>
              <a:ext cx="2344679" cy="2334188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8943686">
              <a:off x="3571571" y="1435614"/>
              <a:ext cx="373029" cy="20584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13343867">
              <a:off x="3560562" y="2688561"/>
              <a:ext cx="386998" cy="21045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Flowchart: Data 34"/>
          <p:cNvSpPr/>
          <p:nvPr/>
        </p:nvSpPr>
        <p:spPr>
          <a:xfrm>
            <a:off x="4897518" y="1597911"/>
            <a:ext cx="717137" cy="3215159"/>
          </a:xfrm>
          <a:prstGeom prst="flowChartInputOutp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ata 35"/>
          <p:cNvSpPr/>
          <p:nvPr/>
        </p:nvSpPr>
        <p:spPr>
          <a:xfrm>
            <a:off x="5847210" y="1597910"/>
            <a:ext cx="717137" cy="3215159"/>
          </a:xfrm>
          <a:prstGeom prst="flowChartInputOutp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rot="13548608">
            <a:off x="4909815" y="2546669"/>
            <a:ext cx="1191602" cy="1078088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43686">
            <a:off x="5828613" y="2209336"/>
            <a:ext cx="233518" cy="109288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3343867">
            <a:off x="5892569" y="2876502"/>
            <a:ext cx="178742" cy="10695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560559" y="1320800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34493" y="1320800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09607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78332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55855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03251"/>
            <a:ext cx="12192000" cy="4397433"/>
            <a:chOff x="1" y="1404851"/>
            <a:chExt cx="12192000" cy="4397433"/>
          </a:xfrm>
        </p:grpSpPr>
        <p:sp>
          <p:nvSpPr>
            <p:cNvPr id="4" name="Rectangle 3"/>
            <p:cNvSpPr/>
            <p:nvPr/>
          </p:nvSpPr>
          <p:spPr>
            <a:xfrm>
              <a:off x="1" y="1404851"/>
              <a:ext cx="12192000" cy="439743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Image result for sand 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4460879"/>
              <a:ext cx="12192000" cy="1341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Image result for seaweed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376" y="4184571"/>
              <a:ext cx="1507115" cy="15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8" descr="Image result for seaweed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3394" y="4180888"/>
              <a:ext cx="1507115" cy="15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Image result for seaweed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5588" y="4189613"/>
              <a:ext cx="1507115" cy="15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Image result for seaweed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721" y="3493847"/>
              <a:ext cx="1262325" cy="1934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Image result for seaweed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6486" y="3384617"/>
              <a:ext cx="1320655" cy="2023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0" descr="Image result for seaweed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0905" y="4482223"/>
              <a:ext cx="590312" cy="90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30" descr="Image result for seaweed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9419" y="3813066"/>
              <a:ext cx="1162690" cy="178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clam 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053" y="5145938"/>
              <a:ext cx="1039351" cy="656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8" descr="Image result for seaweed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8801" y="4189613"/>
              <a:ext cx="1507115" cy="15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Image result for seaweed 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057" y="4234356"/>
              <a:ext cx="85725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0" descr="Image result for seaweed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2927" y="4975321"/>
              <a:ext cx="430253" cy="659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Image result for crab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026" y="4953538"/>
              <a:ext cx="890479" cy="604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Image result for crab 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8840" y="5030225"/>
              <a:ext cx="788031" cy="657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Image result for crab 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786" y="5357704"/>
              <a:ext cx="661484" cy="391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Image result for clam 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8646" y="5337517"/>
              <a:ext cx="586955" cy="297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020" y="5160990"/>
              <a:ext cx="568285" cy="568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0" name="Picture 46" descr="Related image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65" y="4956955"/>
              <a:ext cx="651478" cy="651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 descr="Related imag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7476" y="5145938"/>
              <a:ext cx="488725" cy="36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4" name="Picture 50" descr="Image result for clam 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9145" y="5250312"/>
              <a:ext cx="1116652" cy="434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6" name="Picture 52" descr="Image result for nemo 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736" y="4803635"/>
              <a:ext cx="500045" cy="377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Image result for seaweed 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106" y="4253451"/>
              <a:ext cx="85725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0" name="Picture 56" descr="Image result for nemo 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534" y="4561616"/>
              <a:ext cx="498638" cy="498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30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Conestoga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Hyerim Kim</dc:creator>
  <cp:lastModifiedBy>Hyerim Kim</cp:lastModifiedBy>
  <cp:revision>6</cp:revision>
  <dcterms:created xsi:type="dcterms:W3CDTF">2018-01-04T22:07:54Z</dcterms:created>
  <dcterms:modified xsi:type="dcterms:W3CDTF">2018-01-04T23:35:57Z</dcterms:modified>
</cp:coreProperties>
</file>