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06B3-6C6A-46F5-8731-15BA34273004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9100-3728-40D3-89A9-C2F144C5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1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06B3-6C6A-46F5-8731-15BA34273004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9100-3728-40D3-89A9-C2F144C5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5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06B3-6C6A-46F5-8731-15BA34273004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9100-3728-40D3-89A9-C2F144C5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06B3-6C6A-46F5-8731-15BA34273004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9100-3728-40D3-89A9-C2F144C5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0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06B3-6C6A-46F5-8731-15BA34273004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9100-3728-40D3-89A9-C2F144C5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06B3-6C6A-46F5-8731-15BA34273004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9100-3728-40D3-89A9-C2F144C5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5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06B3-6C6A-46F5-8731-15BA34273004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9100-3728-40D3-89A9-C2F144C5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06B3-6C6A-46F5-8731-15BA34273004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9100-3728-40D3-89A9-C2F144C5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06B3-6C6A-46F5-8731-15BA34273004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9100-3728-40D3-89A9-C2F144C5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06B3-6C6A-46F5-8731-15BA34273004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9100-3728-40D3-89A9-C2F144C5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06B3-6C6A-46F5-8731-15BA34273004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9100-3728-40D3-89A9-C2F144C5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806B3-6C6A-46F5-8731-15BA34273004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B9100-3728-40D3-89A9-C2F144C5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2193" y="1000069"/>
            <a:ext cx="1614292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GameComponent</a:t>
            </a:r>
            <a:endParaRPr lang="en-U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13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US" sz="101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2193" y="2067941"/>
            <a:ext cx="1614293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DrawableGameComponent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32192" y="3137372"/>
            <a:ext cx="1614293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GameScene</a:t>
            </a:r>
            <a:endParaRPr lang="en-U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1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54306" y="1000068"/>
            <a:ext cx="1614293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ActionScene</a:t>
            </a:r>
            <a:endParaRPr lang="en-U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1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54306" y="2023072"/>
            <a:ext cx="1614293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AboutScene</a:t>
            </a:r>
            <a:endParaRPr lang="en-U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1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80264" y="3125410"/>
            <a:ext cx="1614293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HighScoreSceen</a:t>
            </a:r>
            <a:endParaRPr lang="en-U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1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80264" y="4172450"/>
            <a:ext cx="1614293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HelpScene</a:t>
            </a:r>
            <a:endParaRPr lang="en-U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1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610785" y="5247139"/>
            <a:ext cx="1614293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StartScene</a:t>
            </a:r>
            <a:endParaRPr lang="en-US" sz="1013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13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US" sz="101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>
            <a:endCxn id="8" idx="2"/>
          </p:cNvCxnSpPr>
          <p:nvPr/>
        </p:nvCxnSpPr>
        <p:spPr>
          <a:xfrm flipV="1">
            <a:off x="1639339" y="1634552"/>
            <a:ext cx="0" cy="43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639339" y="2692021"/>
            <a:ext cx="0" cy="43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1"/>
          </p:cNvCxnSpPr>
          <p:nvPr/>
        </p:nvCxnSpPr>
        <p:spPr>
          <a:xfrm flipH="1" flipV="1">
            <a:off x="2951018" y="1305098"/>
            <a:ext cx="603288" cy="1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959836" y="2335899"/>
            <a:ext cx="611601" cy="4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968662" y="3450199"/>
            <a:ext cx="611601" cy="4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968662" y="4485277"/>
            <a:ext cx="611601" cy="4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968663" y="5536814"/>
            <a:ext cx="611601" cy="4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2959836" y="1317309"/>
            <a:ext cx="27039" cy="422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455303" y="3450199"/>
            <a:ext cx="5133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11" idx="3"/>
          </p:cNvCxnSpPr>
          <p:nvPr/>
        </p:nvCxnSpPr>
        <p:spPr>
          <a:xfrm flipH="1">
            <a:off x="5168599" y="1311067"/>
            <a:ext cx="504534" cy="6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5185226" y="1276866"/>
            <a:ext cx="105485" cy="839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168598" y="1043762"/>
            <a:ext cx="41870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0..1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76421" y="73455"/>
            <a:ext cx="1614293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1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76421" y="2365620"/>
            <a:ext cx="1614293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  <a:endParaRPr lang="en-U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1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76421" y="837510"/>
            <a:ext cx="1614293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MainBacgkround</a:t>
            </a:r>
            <a:endParaRPr lang="en-U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1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276421" y="1601565"/>
            <a:ext cx="1614293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MenuBackground</a:t>
            </a:r>
            <a:endParaRPr lang="en-U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1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276421" y="5411841"/>
            <a:ext cx="1614293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1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76421" y="3888117"/>
            <a:ext cx="1614293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lang="en-U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1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76421" y="3129675"/>
            <a:ext cx="1614293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Shark</a:t>
            </a:r>
            <a:endParaRPr lang="en-U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1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276421" y="4649979"/>
            <a:ext cx="1614293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endParaRPr lang="en-U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1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 flipV="1">
            <a:off x="5673133" y="1164589"/>
            <a:ext cx="603288" cy="1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673133" y="384590"/>
            <a:ext cx="603288" cy="1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5673133" y="1906594"/>
            <a:ext cx="603288" cy="1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5673133" y="3463217"/>
            <a:ext cx="603288" cy="1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5673133" y="2683218"/>
            <a:ext cx="603288" cy="1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5673133" y="4205222"/>
            <a:ext cx="603288" cy="1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673133" y="5739137"/>
            <a:ext cx="603288" cy="1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5673133" y="4959138"/>
            <a:ext cx="603288" cy="1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673133" y="384590"/>
            <a:ext cx="0" cy="5336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891253" y="344759"/>
            <a:ext cx="41870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903513" y="1123464"/>
            <a:ext cx="41870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91252" y="1842836"/>
            <a:ext cx="41870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94085" y="2643387"/>
            <a:ext cx="41870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91251" y="3427408"/>
            <a:ext cx="41870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891251" y="4164887"/>
            <a:ext cx="41870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891250" y="4907703"/>
            <a:ext cx="41870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884752" y="5695079"/>
            <a:ext cx="41870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276420" y="6138862"/>
            <a:ext cx="1614293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MenuComponent</a:t>
            </a:r>
            <a:endParaRPr lang="en-U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1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cxnSp>
        <p:nvCxnSpPr>
          <p:cNvPr id="94" name="Elbow Connector 93"/>
          <p:cNvCxnSpPr>
            <a:stCxn id="90" idx="1"/>
            <a:endCxn id="20" idx="2"/>
          </p:cNvCxnSpPr>
          <p:nvPr/>
        </p:nvCxnSpPr>
        <p:spPr>
          <a:xfrm rot="10800000">
            <a:off x="4417932" y="5881622"/>
            <a:ext cx="1858488" cy="574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mond 94"/>
          <p:cNvSpPr/>
          <p:nvPr/>
        </p:nvSpPr>
        <p:spPr>
          <a:xfrm>
            <a:off x="4367251" y="5889303"/>
            <a:ext cx="105485" cy="839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452775" y="5879378"/>
            <a:ext cx="41870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0..1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7924927" y="1170695"/>
            <a:ext cx="603288" cy="1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7924927" y="390696"/>
            <a:ext cx="603288" cy="1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7924927" y="1912700"/>
            <a:ext cx="603288" cy="1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7924927" y="3469323"/>
            <a:ext cx="603288" cy="1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7924927" y="2689324"/>
            <a:ext cx="603288" cy="1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7924927" y="4211328"/>
            <a:ext cx="603288" cy="1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9036911" y="3143646"/>
            <a:ext cx="1614293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DrawableGameComponent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9036911" y="1918806"/>
            <a:ext cx="1614292" cy="634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GameComponent</a:t>
            </a:r>
            <a:endParaRPr lang="en-U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13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US" sz="101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Elbow Connector 112"/>
          <p:cNvCxnSpPr>
            <a:stCxn id="90" idx="3"/>
            <a:endCxn id="110" idx="2"/>
          </p:cNvCxnSpPr>
          <p:nvPr/>
        </p:nvCxnSpPr>
        <p:spPr>
          <a:xfrm flipV="1">
            <a:off x="7890713" y="3778129"/>
            <a:ext cx="1953345" cy="2677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8508078" y="396802"/>
            <a:ext cx="27038" cy="382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0" idx="1"/>
          </p:cNvCxnSpPr>
          <p:nvPr/>
        </p:nvCxnSpPr>
        <p:spPr>
          <a:xfrm>
            <a:off x="8535116" y="3460887"/>
            <a:ext cx="501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0" idx="0"/>
            <a:endCxn id="111" idx="2"/>
          </p:cNvCxnSpPr>
          <p:nvPr/>
        </p:nvCxnSpPr>
        <p:spPr>
          <a:xfrm flipH="1" flipV="1">
            <a:off x="9844057" y="2553289"/>
            <a:ext cx="1" cy="59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68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Hyerim Kim</dc:creator>
  <cp:lastModifiedBy>Hyerim Kim</cp:lastModifiedBy>
  <cp:revision>5</cp:revision>
  <dcterms:created xsi:type="dcterms:W3CDTF">2018-01-12T00:40:17Z</dcterms:created>
  <dcterms:modified xsi:type="dcterms:W3CDTF">2018-01-12T01:18:24Z</dcterms:modified>
</cp:coreProperties>
</file>