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0" r:id="rId8"/>
    <p:sldId id="264" r:id="rId9"/>
    <p:sldId id="266" r:id="rId10"/>
    <p:sldId id="265" r:id="rId11"/>
    <p:sldId id="259" r:id="rId12"/>
    <p:sldId id="271" r:id="rId13"/>
    <p:sldId id="268" r:id="rId14"/>
    <p:sldId id="275" r:id="rId15"/>
    <p:sldId id="269" r:id="rId16"/>
    <p:sldId id="267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F00"/>
    <a:srgbClr val="FF9900"/>
    <a:srgbClr val="FE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5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9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8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F8F9-7F91-4CA6-AEBA-A09B6AB566B9}" type="datetimeFigureOut">
              <a:rPr lang="en-US" smtClean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699E-48E8-4881-929F-BA3D0A88D9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14445" y="1320799"/>
            <a:ext cx="7205359" cy="3492271"/>
            <a:chOff x="1614445" y="1320799"/>
            <a:chExt cx="7205359" cy="3492271"/>
          </a:xfrm>
        </p:grpSpPr>
        <p:sp>
          <p:nvSpPr>
            <p:cNvPr id="4" name="Flowchart: Delay 3"/>
            <p:cNvSpPr/>
            <p:nvPr/>
          </p:nvSpPr>
          <p:spPr>
            <a:xfrm>
              <a:off x="4904508" y="1504604"/>
              <a:ext cx="3616037" cy="3308466"/>
            </a:xfrm>
            <a:prstGeom prst="flowChartDelay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2711538">
              <a:off x="3734011" y="1991744"/>
              <a:ext cx="2344679" cy="2334188"/>
            </a:xfrm>
            <a:prstGeom prst="rt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62604" y="3067396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62604" y="3300153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86231" y="2169622"/>
              <a:ext cx="897774" cy="897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22897" y="2477193"/>
              <a:ext cx="473825" cy="5237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14445" y="1435614"/>
              <a:ext cx="2334188" cy="3357524"/>
              <a:chOff x="1614445" y="1435614"/>
              <a:chExt cx="2334188" cy="3357524"/>
            </a:xfrm>
          </p:grpSpPr>
          <p:sp>
            <p:nvSpPr>
              <p:cNvPr id="6" name="Right Triangle 5"/>
              <p:cNvSpPr/>
              <p:nvPr/>
            </p:nvSpPr>
            <p:spPr>
              <a:xfrm rot="13548608">
                <a:off x="1609199" y="1991626"/>
                <a:ext cx="2344679" cy="23341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1571" y="1435614"/>
                <a:ext cx="37302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0562" y="2688561"/>
                <a:ext cx="386998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lowchart: Data 34"/>
            <p:cNvSpPr/>
            <p:nvPr/>
          </p:nvSpPr>
          <p:spPr>
            <a:xfrm>
              <a:off x="4897518" y="1597911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5847210" y="1597910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rot="13548608">
              <a:off x="4909815" y="2546669"/>
              <a:ext cx="1191602" cy="10780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8943686">
              <a:off x="5828613" y="2209336"/>
              <a:ext cx="233518" cy="10928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3343867">
              <a:off x="5892569" y="2876502"/>
              <a:ext cx="178742" cy="1069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0559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4493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9607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332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5855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8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81815" y="620494"/>
            <a:ext cx="6305082" cy="4958582"/>
            <a:chOff x="3819125" y="953003"/>
            <a:chExt cx="6305082" cy="4958582"/>
          </a:xfrm>
        </p:grpSpPr>
        <p:sp>
          <p:nvSpPr>
            <p:cNvPr id="51" name="달 50"/>
            <p:cNvSpPr/>
            <p:nvPr/>
          </p:nvSpPr>
          <p:spPr>
            <a:xfrm rot="577713">
              <a:off x="6179698" y="953003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36333" y="3747592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411798" y="2241827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625989" y="2673903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529816" y="3635340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718495" y="4357816"/>
              <a:ext cx="1369267" cy="24714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8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1354" y="831871"/>
            <a:ext cx="12203354" cy="5436300"/>
            <a:chOff x="-11354" y="848497"/>
            <a:chExt cx="12203354" cy="5436300"/>
          </a:xfrm>
        </p:grpSpPr>
        <p:sp>
          <p:nvSpPr>
            <p:cNvPr id="4" name="Rectangle 3"/>
            <p:cNvSpPr/>
            <p:nvPr/>
          </p:nvSpPr>
          <p:spPr>
            <a:xfrm>
              <a:off x="0" y="848497"/>
              <a:ext cx="12192000" cy="542883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54" y="5411508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974" y="5409090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7456" y="5418973"/>
              <a:ext cx="3234544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460" y="4659619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478" y="4655936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672" y="4664661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05" y="3968895"/>
              <a:ext cx="1262325" cy="193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570" y="3859665"/>
              <a:ext cx="1320655" cy="2023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0989" y="4957271"/>
              <a:ext cx="590312" cy="90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503" y="4288114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lam 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37" y="5620986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885" y="4664661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141" y="4709404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11" y="5450369"/>
              <a:ext cx="430253" cy="659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crab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110" y="5428586"/>
              <a:ext cx="890479" cy="604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Image result for crab 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8924" y="5505273"/>
              <a:ext cx="788031" cy="657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Image result for crab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70" y="5832752"/>
              <a:ext cx="661484" cy="39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Image result for clam 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730" y="5812565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104" y="5636038"/>
              <a:ext cx="568285" cy="568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9" y="5432003"/>
              <a:ext cx="651478" cy="65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7560" y="5620986"/>
              <a:ext cx="488725" cy="36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Image result for clam 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229" y="5725360"/>
              <a:ext cx="1116652" cy="43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Image result for nemo 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76" y="5006353"/>
              <a:ext cx="500045" cy="377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Image result for seaweed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810" y="468330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 descr="Image result for nemo 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618" y="5036664"/>
              <a:ext cx="498638" cy="49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30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48497"/>
            <a:ext cx="12192000" cy="542883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5411508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974" y="5409090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456" y="5418973"/>
            <a:ext cx="3234544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60" y="4659619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78" y="4655936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72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5" y="3968895"/>
            <a:ext cx="1262325" cy="19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70" y="3859665"/>
            <a:ext cx="1320655" cy="202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989" y="4957271"/>
            <a:ext cx="590312" cy="9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503" y="4288114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am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7" y="5620986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85" y="4664661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41" y="4709404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0" descr="Image result for seaweed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11" y="5450369"/>
            <a:ext cx="430253" cy="6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crab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10" y="5428586"/>
            <a:ext cx="890479" cy="60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rab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924" y="5505273"/>
            <a:ext cx="788031" cy="6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crab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70" y="5832752"/>
            <a:ext cx="661484" cy="3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clam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30" y="5812565"/>
            <a:ext cx="586955" cy="2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Related imag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4" y="5636038"/>
            <a:ext cx="568285" cy="56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" y="5432003"/>
            <a:ext cx="651478" cy="65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60" y="5620986"/>
            <a:ext cx="488725" cy="3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clam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229" y="5725360"/>
            <a:ext cx="1116652" cy="4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 result for nemo 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76" y="5006353"/>
            <a:ext cx="500045" cy="3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seawee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0" y="468330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 result for nemo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18" y="5036664"/>
            <a:ext cx="498638" cy="4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3490" y="964277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0" y="5252343"/>
            <a:ext cx="4514850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eamless s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39" y="5252343"/>
            <a:ext cx="3224299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Image result for seaweed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2825">
            <a:off x="7681348" y="4382027"/>
            <a:ext cx="1507115" cy="15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Image result for seawee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194">
            <a:off x="6595827" y="3747786"/>
            <a:ext cx="1162690" cy="178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" descr="Image result for seaweed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7460">
            <a:off x="5880422" y="4152966"/>
            <a:ext cx="857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cla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0249">
            <a:off x="5004728" y="5236500"/>
            <a:ext cx="1039351" cy="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15" y="5434766"/>
            <a:ext cx="613915" cy="4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73057" y="1586606"/>
            <a:ext cx="45170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FLAPPY FISH</a:t>
            </a:r>
            <a:endParaRPr lang="en-US" altLang="ko-KR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28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53490" y="964277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490" y="5252343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339" y="5252343"/>
              <a:ext cx="3224299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348" y="4382027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827" y="3747786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49824">
              <a:off x="5880422" y="415296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clam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728" y="5236500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2" descr="Image result for clam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512" y="5598422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573057" y="1586606"/>
              <a:ext cx="451700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FLAPPY FISH</a:t>
              </a:r>
              <a:endParaRPr lang="en-US" altLang="ko-KR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1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53490" y="964277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490" y="5252343"/>
              <a:ext cx="4514850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seamless sa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339" y="5252343"/>
              <a:ext cx="3224299" cy="865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Image result for seaweed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348" y="4382027"/>
              <a:ext cx="1507115" cy="15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0" descr="Image result for seaweed 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827" y="3747786"/>
              <a:ext cx="1162690" cy="178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4" descr="Image result for seaweed 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49824">
              <a:off x="5880422" y="4152966"/>
              <a:ext cx="85725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Image result for clam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728" y="5236500"/>
              <a:ext cx="1039351" cy="656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2" descr="Image result for clam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512" y="5598422"/>
              <a:ext cx="586955" cy="29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2746225" y="1608469"/>
              <a:ext cx="4517006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6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FLAPPY FISH</a:t>
              </a:r>
              <a:endParaRPr lang="en-US" altLang="ko-KR" sz="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435" t="14198" r="36204" b="27613"/>
          <a:stretch/>
        </p:blipFill>
        <p:spPr>
          <a:xfrm>
            <a:off x="1947332" y="440267"/>
            <a:ext cx="8661401" cy="5985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65837" y="1712112"/>
            <a:ext cx="49080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Flappy Fish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6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019992" y="914400"/>
            <a:ext cx="7739149" cy="5153890"/>
            <a:chOff x="1953490" y="964277"/>
            <a:chExt cx="7739149" cy="5153890"/>
          </a:xfrm>
        </p:grpSpPr>
        <p:sp>
          <p:nvSpPr>
            <p:cNvPr id="2" name="Rectangle 1"/>
            <p:cNvSpPr/>
            <p:nvPr/>
          </p:nvSpPr>
          <p:spPr>
            <a:xfrm>
              <a:off x="1953490" y="964277"/>
              <a:ext cx="7739149" cy="515389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21227" y="1416004"/>
              <a:ext cx="6483927" cy="4197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space bar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312" y="1779920"/>
              <a:ext cx="1531908" cy="47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323476" y="1817311"/>
              <a:ext cx="259430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Jump</a:t>
              </a:r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: Press </a:t>
              </a:r>
              <a:r>
                <a:rPr lang="en-US" sz="2000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Space bar</a:t>
              </a:r>
              <a:endParaRPr lang="en-US" sz="20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94233" y="2783308"/>
              <a:ext cx="816002" cy="637617"/>
              <a:chOff x="2500776" y="1473816"/>
              <a:chExt cx="6399309" cy="5176137"/>
            </a:xfrm>
          </p:grpSpPr>
          <p:sp>
            <p:nvSpPr>
              <p:cNvPr id="7" name="달 8"/>
              <p:cNvSpPr/>
              <p:nvPr/>
            </p:nvSpPr>
            <p:spPr>
              <a:xfrm rot="7979532">
                <a:off x="5310010" y="981141"/>
                <a:ext cx="1445817" cy="2431168"/>
              </a:xfrm>
              <a:prstGeom prst="moon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500776" y="1889372"/>
                <a:ext cx="6399309" cy="4760581"/>
                <a:chOff x="2500776" y="1889372"/>
                <a:chExt cx="6399309" cy="4760581"/>
              </a:xfrm>
            </p:grpSpPr>
            <p:sp>
              <p:nvSpPr>
                <p:cNvPr id="9" name="타원 2"/>
                <p:cNvSpPr/>
                <p:nvPr/>
              </p:nvSpPr>
              <p:spPr>
                <a:xfrm>
                  <a:off x="3784387" y="1889372"/>
                  <a:ext cx="5115698" cy="3896497"/>
                </a:xfrm>
                <a:prstGeom prst="ellips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달 4"/>
                <p:cNvSpPr/>
                <p:nvPr/>
              </p:nvSpPr>
              <p:spPr>
                <a:xfrm rot="13406811">
                  <a:off x="5288700" y="4218785"/>
                  <a:ext cx="1445817" cy="2431168"/>
                </a:xfrm>
                <a:prstGeom prst="moon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직각 삼각형 5"/>
                <p:cNvSpPr/>
                <p:nvPr/>
              </p:nvSpPr>
              <p:spPr>
                <a:xfrm rot="19678868">
                  <a:off x="2660660" y="2430082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직각 삼각형 6"/>
                <p:cNvSpPr/>
                <p:nvPr/>
              </p:nvSpPr>
              <p:spPr>
                <a:xfrm rot="6882186">
                  <a:off x="2685195" y="3935847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직각 삼각형 7"/>
                <p:cNvSpPr/>
                <p:nvPr/>
              </p:nvSpPr>
              <p:spPr>
                <a:xfrm rot="2150347">
                  <a:off x="3819967" y="3062047"/>
                  <a:ext cx="1527990" cy="1606975"/>
                </a:xfrm>
                <a:prstGeom prst="rtTriangle">
                  <a:avLst/>
                </a:prstGeom>
                <a:solidFill>
                  <a:srgbClr val="FEA630"/>
                </a:solidFill>
                <a:ln>
                  <a:solidFill>
                    <a:srgbClr val="FEA6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타원 9"/>
                <p:cNvSpPr/>
                <p:nvPr/>
              </p:nvSpPr>
              <p:spPr>
                <a:xfrm>
                  <a:off x="5961606" y="2952266"/>
                  <a:ext cx="1037968" cy="9885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타원 10"/>
                <p:cNvSpPr/>
                <p:nvPr/>
              </p:nvSpPr>
              <p:spPr>
                <a:xfrm>
                  <a:off x="7633880" y="2952266"/>
                  <a:ext cx="1037968" cy="9885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타원 12"/>
                <p:cNvSpPr/>
                <p:nvPr/>
              </p:nvSpPr>
              <p:spPr>
                <a:xfrm>
                  <a:off x="6174173" y="3059744"/>
                  <a:ext cx="698387" cy="687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타원 13"/>
                <p:cNvSpPr/>
                <p:nvPr/>
              </p:nvSpPr>
              <p:spPr>
                <a:xfrm>
                  <a:off x="7757163" y="3059743"/>
                  <a:ext cx="698387" cy="687859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타원 14"/>
                <p:cNvSpPr/>
                <p:nvPr/>
              </p:nvSpPr>
              <p:spPr>
                <a:xfrm>
                  <a:off x="6438761" y="3061930"/>
                  <a:ext cx="339141" cy="366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원호 19"/>
                <p:cNvSpPr/>
                <p:nvPr/>
              </p:nvSpPr>
              <p:spPr>
                <a:xfrm rot="8166033">
                  <a:off x="6882173" y="3356873"/>
                  <a:ext cx="864973" cy="927756"/>
                </a:xfrm>
                <a:prstGeom prst="arc">
                  <a:avLst>
                    <a:gd name="adj1" fmla="val 14871645"/>
                    <a:gd name="adj2" fmla="val 91385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타원 20"/>
                <p:cNvSpPr/>
                <p:nvPr/>
              </p:nvSpPr>
              <p:spPr>
                <a:xfrm>
                  <a:off x="7837623" y="3059743"/>
                  <a:ext cx="339141" cy="3662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그룹 23"/>
                <p:cNvGrpSpPr/>
                <p:nvPr/>
              </p:nvGrpSpPr>
              <p:grpSpPr>
                <a:xfrm>
                  <a:off x="4143696" y="3235680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9" name="타원 21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타원 22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" name="그룹 24"/>
                <p:cNvGrpSpPr/>
                <p:nvPr/>
              </p:nvGrpSpPr>
              <p:grpSpPr>
                <a:xfrm>
                  <a:off x="4980519" y="3791103"/>
                  <a:ext cx="469471" cy="288592"/>
                  <a:chOff x="4275536" y="3177091"/>
                  <a:chExt cx="716692" cy="466582"/>
                </a:xfrm>
              </p:grpSpPr>
              <p:sp>
                <p:nvSpPr>
                  <p:cNvPr id="37" name="타원 25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타원 26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" name="그룹 27"/>
                <p:cNvGrpSpPr/>
                <p:nvPr/>
              </p:nvGrpSpPr>
              <p:grpSpPr>
                <a:xfrm>
                  <a:off x="4147377" y="4039001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5" name="타원 28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타원 29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4" name="그룹 30"/>
                <p:cNvGrpSpPr/>
                <p:nvPr/>
              </p:nvGrpSpPr>
              <p:grpSpPr>
                <a:xfrm>
                  <a:off x="5106615" y="3095752"/>
                  <a:ext cx="500987" cy="294262"/>
                  <a:chOff x="4275536" y="3177091"/>
                  <a:chExt cx="716692" cy="466582"/>
                </a:xfrm>
              </p:grpSpPr>
              <p:sp>
                <p:nvSpPr>
                  <p:cNvPr id="33" name="타원 31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타원 32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5" name="그룹 33"/>
                <p:cNvGrpSpPr/>
                <p:nvPr/>
              </p:nvGrpSpPr>
              <p:grpSpPr>
                <a:xfrm>
                  <a:off x="5215255" y="2337019"/>
                  <a:ext cx="716692" cy="466582"/>
                  <a:chOff x="4275536" y="3177091"/>
                  <a:chExt cx="716692" cy="466582"/>
                </a:xfrm>
              </p:grpSpPr>
              <p:sp>
                <p:nvSpPr>
                  <p:cNvPr id="31" name="타원 34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타원 35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6" name="그룹 36"/>
                <p:cNvGrpSpPr/>
                <p:nvPr/>
              </p:nvGrpSpPr>
              <p:grpSpPr>
                <a:xfrm>
                  <a:off x="4645250" y="2752442"/>
                  <a:ext cx="406795" cy="262303"/>
                  <a:chOff x="4275536" y="3177091"/>
                  <a:chExt cx="716692" cy="466582"/>
                </a:xfrm>
              </p:grpSpPr>
              <p:sp>
                <p:nvSpPr>
                  <p:cNvPr id="29" name="타원 37"/>
                  <p:cNvSpPr/>
                  <p:nvPr/>
                </p:nvSpPr>
                <p:spPr>
                  <a:xfrm>
                    <a:off x="4275536" y="3177091"/>
                    <a:ext cx="716692" cy="46658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타원 38"/>
                  <p:cNvSpPr/>
                  <p:nvPr/>
                </p:nvSpPr>
                <p:spPr>
                  <a:xfrm>
                    <a:off x="4314461" y="3177091"/>
                    <a:ext cx="626174" cy="400790"/>
                  </a:xfrm>
                  <a:prstGeom prst="ellipse">
                    <a:avLst/>
                  </a:prstGeom>
                  <a:solidFill>
                    <a:srgbClr val="D67F00"/>
                  </a:solidFill>
                  <a:ln>
                    <a:solidFill>
                      <a:srgbClr val="D67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7" name="직각 삼각형 43"/>
                <p:cNvSpPr/>
                <p:nvPr/>
              </p:nvSpPr>
              <p:spPr>
                <a:xfrm rot="13355659">
                  <a:off x="2500776" y="3597323"/>
                  <a:ext cx="498218" cy="1513423"/>
                </a:xfrm>
                <a:prstGeom prst="rtTriangl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직각 삼각형 48"/>
                <p:cNvSpPr/>
                <p:nvPr/>
              </p:nvSpPr>
              <p:spPr>
                <a:xfrm rot="19705222">
                  <a:off x="2690679" y="2763756"/>
                  <a:ext cx="404488" cy="1385553"/>
                </a:xfrm>
                <a:prstGeom prst="rtTriangl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3609350" y="3339455"/>
              <a:ext cx="110658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Your fish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7959" y="2886481"/>
              <a:ext cx="206409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Should not </a:t>
              </a:r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touch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그룹 1"/>
            <p:cNvGrpSpPr/>
            <p:nvPr/>
          </p:nvGrpSpPr>
          <p:grpSpPr>
            <a:xfrm>
              <a:off x="6889773" y="2436380"/>
              <a:ext cx="1264341" cy="990183"/>
              <a:chOff x="3819125" y="975127"/>
              <a:chExt cx="6268869" cy="4936458"/>
            </a:xfrm>
          </p:grpSpPr>
          <p:sp>
            <p:nvSpPr>
              <p:cNvPr id="44" name="달 50"/>
              <p:cNvSpPr/>
              <p:nvPr/>
            </p:nvSpPr>
            <p:spPr>
              <a:xfrm rot="577713">
                <a:off x="6355382" y="975127"/>
                <a:ext cx="1445817" cy="2431168"/>
              </a:xfrm>
              <a:prstGeom prst="moon">
                <a:avLst>
                  <a:gd name="adj" fmla="val 758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타원 15"/>
              <p:cNvSpPr/>
              <p:nvPr/>
            </p:nvSpPr>
            <p:spPr>
              <a:xfrm>
                <a:off x="3819125" y="2015088"/>
                <a:ext cx="5301476" cy="38964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타원 20"/>
              <p:cNvSpPr/>
              <p:nvPr/>
            </p:nvSpPr>
            <p:spPr>
              <a:xfrm>
                <a:off x="4241340" y="2790724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타원 22"/>
              <p:cNvSpPr/>
              <p:nvPr/>
            </p:nvSpPr>
            <p:spPr>
              <a:xfrm>
                <a:off x="4453907" y="2898202"/>
                <a:ext cx="698387" cy="6878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타원 24"/>
              <p:cNvSpPr/>
              <p:nvPr/>
            </p:nvSpPr>
            <p:spPr>
              <a:xfrm>
                <a:off x="4718495" y="2900388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타원 21"/>
              <p:cNvSpPr/>
              <p:nvPr/>
            </p:nvSpPr>
            <p:spPr>
              <a:xfrm>
                <a:off x="5725245" y="2747861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타원 23"/>
              <p:cNvSpPr/>
              <p:nvPr/>
            </p:nvSpPr>
            <p:spPr>
              <a:xfrm>
                <a:off x="5848528" y="2855338"/>
                <a:ext cx="698387" cy="6878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타원 26"/>
              <p:cNvSpPr/>
              <p:nvPr/>
            </p:nvSpPr>
            <p:spPr>
              <a:xfrm>
                <a:off x="5928988" y="2855338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직각 삼각형 17"/>
              <p:cNvSpPr/>
              <p:nvPr/>
            </p:nvSpPr>
            <p:spPr>
              <a:xfrm rot="8878868">
                <a:off x="8400120" y="3557616"/>
                <a:ext cx="1527990" cy="1606975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직각 삼각형 18"/>
              <p:cNvSpPr/>
              <p:nvPr/>
            </p:nvSpPr>
            <p:spPr>
              <a:xfrm rot="17682186">
                <a:off x="8375585" y="2051851"/>
                <a:ext cx="1527990" cy="1606975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직각 삼각형 45"/>
              <p:cNvSpPr/>
              <p:nvPr/>
            </p:nvSpPr>
            <p:spPr>
              <a:xfrm rot="2555659">
                <a:off x="9589776" y="2483927"/>
                <a:ext cx="498218" cy="1513423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직각 삼각형 46"/>
              <p:cNvSpPr/>
              <p:nvPr/>
            </p:nvSpPr>
            <p:spPr>
              <a:xfrm rot="8905222">
                <a:off x="9493603" y="3445364"/>
                <a:ext cx="404488" cy="1385553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직사각형 51"/>
              <p:cNvSpPr/>
              <p:nvPr/>
            </p:nvSpPr>
            <p:spPr>
              <a:xfrm>
                <a:off x="4539049" y="3995351"/>
                <a:ext cx="1900023" cy="8073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직각 삼각형 55"/>
              <p:cNvSpPr/>
              <p:nvPr/>
            </p:nvSpPr>
            <p:spPr>
              <a:xfrm rot="18862678">
                <a:off x="4627849" y="3806829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직각 삼각형 56"/>
              <p:cNvSpPr/>
              <p:nvPr/>
            </p:nvSpPr>
            <p:spPr>
              <a:xfrm rot="18862678">
                <a:off x="5087184" y="3806829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직각 삼각형 57"/>
              <p:cNvSpPr/>
              <p:nvPr/>
            </p:nvSpPr>
            <p:spPr>
              <a:xfrm rot="18862678">
                <a:off x="5561489" y="3808253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직각 삼각형 58"/>
              <p:cNvSpPr/>
              <p:nvPr/>
            </p:nvSpPr>
            <p:spPr>
              <a:xfrm rot="18862678">
                <a:off x="6023343" y="3811394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현 59"/>
              <p:cNvSpPr/>
              <p:nvPr/>
            </p:nvSpPr>
            <p:spPr>
              <a:xfrm rot="6583003">
                <a:off x="4819731" y="4348691"/>
                <a:ext cx="620313" cy="644816"/>
              </a:xfrm>
              <a:prstGeom prst="chord">
                <a:avLst>
                  <a:gd name="adj1" fmla="val 2700000"/>
                  <a:gd name="adj2" fmla="val 1655834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현 60"/>
              <p:cNvSpPr/>
              <p:nvPr/>
            </p:nvSpPr>
            <p:spPr>
              <a:xfrm rot="6583003">
                <a:off x="5376135" y="4353351"/>
                <a:ext cx="620313" cy="644816"/>
              </a:xfrm>
              <a:prstGeom prst="chord">
                <a:avLst>
                  <a:gd name="adj1" fmla="val 2700000"/>
                  <a:gd name="adj2" fmla="val 16558344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직각 삼각형 61"/>
              <p:cNvSpPr/>
              <p:nvPr/>
            </p:nvSpPr>
            <p:spPr>
              <a:xfrm rot="8093411">
                <a:off x="4627850" y="4644766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직각 삼각형 62"/>
              <p:cNvSpPr/>
              <p:nvPr/>
            </p:nvSpPr>
            <p:spPr>
              <a:xfrm rot="8093411">
                <a:off x="5087185" y="4644766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직각 삼각형 63"/>
              <p:cNvSpPr/>
              <p:nvPr/>
            </p:nvSpPr>
            <p:spPr>
              <a:xfrm rot="8093411">
                <a:off x="5561490" y="4646190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직각 삼각형 64"/>
              <p:cNvSpPr/>
              <p:nvPr/>
            </p:nvSpPr>
            <p:spPr>
              <a:xfrm rot="8093411">
                <a:off x="6023344" y="4649331"/>
                <a:ext cx="343171" cy="347366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직사각형 65"/>
              <p:cNvSpPr/>
              <p:nvPr/>
            </p:nvSpPr>
            <p:spPr>
              <a:xfrm rot="1964441">
                <a:off x="4498300" y="2738767"/>
                <a:ext cx="802190" cy="1010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직사각형 66"/>
              <p:cNvSpPr/>
              <p:nvPr/>
            </p:nvSpPr>
            <p:spPr>
              <a:xfrm rot="8995093">
                <a:off x="5624968" y="2751067"/>
                <a:ext cx="802190" cy="10106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079599" y="3416766"/>
              <a:ext cx="78579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Shark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67804" y="3979330"/>
              <a:ext cx="61105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swim longer than </a:t>
              </a:r>
              <a:r>
                <a:rPr lang="en-US" sz="20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500 m</a:t>
              </a:r>
              <a:r>
                <a:rPr lang="en-US" sz="20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you can go to the level 2</a:t>
              </a:r>
              <a:endPara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-3773" t="42803" r="19188" b="1040"/>
            <a:stretch/>
          </p:blipFill>
          <p:spPr>
            <a:xfrm>
              <a:off x="3967684" y="4554557"/>
              <a:ext cx="1677047" cy="82296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4"/>
            <a:srcRect t="38567"/>
            <a:stretch/>
          </p:blipFill>
          <p:spPr>
            <a:xfrm>
              <a:off x="6052954" y="4563238"/>
              <a:ext cx="1591606" cy="814279"/>
            </a:xfrm>
            <a:prstGeom prst="rect">
              <a:avLst/>
            </a:prstGeom>
          </p:spPr>
        </p:pic>
        <p:sp>
          <p:nvSpPr>
            <p:cNvPr id="99" name="Rectangle 98"/>
            <p:cNvSpPr/>
            <p:nvPr/>
          </p:nvSpPr>
          <p:spPr>
            <a:xfrm>
              <a:off x="4458257" y="4677251"/>
              <a:ext cx="75770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Lv</a:t>
              </a:r>
              <a:r>
                <a:rPr lang="en-US" sz="28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1</a:t>
              </a:r>
              <a:endPara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505710" y="4704427"/>
              <a:ext cx="75770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Lv</a:t>
              </a:r>
              <a:r>
                <a:rPr lang="en-US" sz="28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 2</a:t>
              </a:r>
              <a:endPara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87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992" y="914400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87729" y="1366127"/>
            <a:ext cx="6483927" cy="4197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28110" y="2624676"/>
            <a:ext cx="29162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 By</a:t>
            </a:r>
          </a:p>
          <a:p>
            <a:pPr algn="ctr"/>
            <a:r>
              <a:rPr lang="en-US" sz="4400" b="1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Hyerim Kim</a:t>
            </a:r>
            <a:endParaRPr lang="en-US" sz="4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Donut 70"/>
          <p:cNvSpPr/>
          <p:nvPr/>
        </p:nvSpPr>
        <p:spPr>
          <a:xfrm>
            <a:off x="3025832" y="2167544"/>
            <a:ext cx="2568633" cy="2360814"/>
          </a:xfrm>
          <a:prstGeom prst="donut">
            <a:avLst>
              <a:gd name="adj" fmla="val 126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Block Arc 71"/>
          <p:cNvSpPr/>
          <p:nvPr/>
        </p:nvSpPr>
        <p:spPr>
          <a:xfrm rot="16200000">
            <a:off x="3658636" y="2597725"/>
            <a:ext cx="1303023" cy="1500451"/>
          </a:xfrm>
          <a:prstGeom prst="blockArc">
            <a:avLst>
              <a:gd name="adj1" fmla="val 7046388"/>
              <a:gd name="adj2" fmla="val 3187804"/>
              <a:gd name="adj3" fmla="val 23361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992" y="914400"/>
            <a:ext cx="7739149" cy="51538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87729" y="1366127"/>
            <a:ext cx="6483927" cy="4197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77819" y="1366127"/>
            <a:ext cx="26570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Score</a:t>
            </a:r>
            <a:endParaRPr lang="en-US" sz="4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Image result for happ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49" y="4730470"/>
            <a:ext cx="1240964" cy="13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6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00776" y="1473816"/>
            <a:ext cx="6399309" cy="5176137"/>
            <a:chOff x="2500776" y="1473816"/>
            <a:chExt cx="6399309" cy="5176137"/>
          </a:xfrm>
        </p:grpSpPr>
        <p:sp>
          <p:nvSpPr>
            <p:cNvPr id="9" name="달 8"/>
            <p:cNvSpPr/>
            <p:nvPr/>
          </p:nvSpPr>
          <p:spPr>
            <a:xfrm rot="7979532">
              <a:off x="5310010" y="981141"/>
              <a:ext cx="1445817" cy="2431168"/>
            </a:xfrm>
            <a:prstGeom prst="moon">
              <a:avLst/>
            </a:prstGeom>
            <a:solidFill>
              <a:srgbClr val="FEA630"/>
            </a:solidFill>
            <a:ln>
              <a:solidFill>
                <a:srgbClr val="FEA6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500776" y="1889372"/>
              <a:ext cx="6399309" cy="4760581"/>
              <a:chOff x="2500776" y="1889372"/>
              <a:chExt cx="6399309" cy="4760581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784387" y="1889372"/>
                <a:ext cx="5115698" cy="3896497"/>
              </a:xfrm>
              <a:prstGeom prst="ellips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달 4"/>
              <p:cNvSpPr/>
              <p:nvPr/>
            </p:nvSpPr>
            <p:spPr>
              <a:xfrm rot="13406811">
                <a:off x="5288700" y="4218785"/>
                <a:ext cx="1445817" cy="2431168"/>
              </a:xfrm>
              <a:prstGeom prst="moon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직각 삼각형 5"/>
              <p:cNvSpPr/>
              <p:nvPr/>
            </p:nvSpPr>
            <p:spPr>
              <a:xfrm rot="19678868">
                <a:off x="2660660" y="2430082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직각 삼각형 6"/>
              <p:cNvSpPr/>
              <p:nvPr/>
            </p:nvSpPr>
            <p:spPr>
              <a:xfrm rot="6882186">
                <a:off x="2685195" y="3935847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 rot="2150347">
                <a:off x="3819967" y="3062047"/>
                <a:ext cx="1527990" cy="1606975"/>
              </a:xfrm>
              <a:prstGeom prst="rtTriangle">
                <a:avLst/>
              </a:prstGeom>
              <a:solidFill>
                <a:srgbClr val="FEA630"/>
              </a:solidFill>
              <a:ln>
                <a:solidFill>
                  <a:srgbClr val="FEA6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961606" y="2952266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633880" y="2952266"/>
                <a:ext cx="1037968" cy="9885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174173" y="3059744"/>
                <a:ext cx="698387" cy="687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757163" y="3059743"/>
                <a:ext cx="698387" cy="687859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6438761" y="3061930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원호 19"/>
              <p:cNvSpPr/>
              <p:nvPr/>
            </p:nvSpPr>
            <p:spPr>
              <a:xfrm rot="8166033">
                <a:off x="6882173" y="3356873"/>
                <a:ext cx="864973" cy="927756"/>
              </a:xfrm>
              <a:prstGeom prst="arc">
                <a:avLst>
                  <a:gd name="adj1" fmla="val 14871645"/>
                  <a:gd name="adj2" fmla="val 9138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837623" y="3059743"/>
                <a:ext cx="339141" cy="366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4143696" y="3235680"/>
                <a:ext cx="716692" cy="466582"/>
                <a:chOff x="4275536" y="3177091"/>
                <a:chExt cx="716692" cy="466582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4980519" y="3791103"/>
                <a:ext cx="469471" cy="288592"/>
                <a:chOff x="4275536" y="3177091"/>
                <a:chExt cx="716692" cy="466582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4147377" y="4039001"/>
                <a:ext cx="716692" cy="466582"/>
                <a:chOff x="4275536" y="3177091"/>
                <a:chExt cx="716692" cy="466582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그룹 30"/>
              <p:cNvGrpSpPr/>
              <p:nvPr/>
            </p:nvGrpSpPr>
            <p:grpSpPr>
              <a:xfrm>
                <a:off x="5106615" y="3095752"/>
                <a:ext cx="500987" cy="294262"/>
                <a:chOff x="4275536" y="3177091"/>
                <a:chExt cx="716692" cy="466582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5215255" y="2337019"/>
                <a:ext cx="716692" cy="466582"/>
                <a:chOff x="4275536" y="3177091"/>
                <a:chExt cx="716692" cy="466582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4645250" y="2752442"/>
                <a:ext cx="406795" cy="262303"/>
                <a:chOff x="4275536" y="3177091"/>
                <a:chExt cx="716692" cy="466582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4275536" y="3177091"/>
                  <a:ext cx="716692" cy="46658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4314461" y="3177091"/>
                  <a:ext cx="626174" cy="400790"/>
                </a:xfrm>
                <a:prstGeom prst="ellipse">
                  <a:avLst/>
                </a:prstGeom>
                <a:solidFill>
                  <a:srgbClr val="D67F00"/>
                </a:solidFill>
                <a:ln>
                  <a:solidFill>
                    <a:srgbClr val="D67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직각 삼각형 43"/>
              <p:cNvSpPr/>
              <p:nvPr/>
            </p:nvSpPr>
            <p:spPr>
              <a:xfrm rot="13355659">
                <a:off x="2500776" y="3597323"/>
                <a:ext cx="498218" cy="1513423"/>
              </a:xfrm>
              <a:prstGeom prst="rtTriangl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직각 삼각형 48"/>
              <p:cNvSpPr/>
              <p:nvPr/>
            </p:nvSpPr>
            <p:spPr>
              <a:xfrm rot="19705222">
                <a:off x="2690679" y="2763756"/>
                <a:ext cx="404488" cy="1385553"/>
              </a:xfrm>
              <a:prstGeom prst="rtTriangle">
                <a:avLst/>
              </a:prstGeom>
              <a:solidFill>
                <a:srgbClr val="D67F00"/>
              </a:solidFill>
              <a:ln>
                <a:solidFill>
                  <a:srgbClr val="D6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1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" y="-639590"/>
            <a:ext cx="2954422" cy="2954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0202367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11078983">
            <a:off x="5310010" y="981141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타원 39"/>
          <p:cNvSpPr/>
          <p:nvPr/>
        </p:nvSpPr>
        <p:spPr>
          <a:xfrm>
            <a:off x="7054685" y="3758547"/>
            <a:ext cx="579195" cy="8608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타원 40"/>
          <p:cNvSpPr/>
          <p:nvPr/>
        </p:nvSpPr>
        <p:spPr>
          <a:xfrm>
            <a:off x="7107269" y="4233285"/>
            <a:ext cx="491675" cy="3861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" y="-639590"/>
            <a:ext cx="2954422" cy="29544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784387" y="1889372"/>
            <a:ext cx="5115698" cy="3896497"/>
          </a:xfrm>
          <a:prstGeom prst="ellips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달 4"/>
          <p:cNvSpPr/>
          <p:nvPr/>
        </p:nvSpPr>
        <p:spPr>
          <a:xfrm rot="10202367">
            <a:off x="5288700" y="4218785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각 삼각형 5"/>
          <p:cNvSpPr/>
          <p:nvPr/>
        </p:nvSpPr>
        <p:spPr>
          <a:xfrm rot="19678868">
            <a:off x="2660660" y="2430082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각 삼각형 6"/>
          <p:cNvSpPr/>
          <p:nvPr/>
        </p:nvSpPr>
        <p:spPr>
          <a:xfrm rot="6882186">
            <a:off x="2685195" y="39358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각 삼각형 7"/>
          <p:cNvSpPr/>
          <p:nvPr/>
        </p:nvSpPr>
        <p:spPr>
          <a:xfrm rot="2150347">
            <a:off x="3819967" y="3062047"/>
            <a:ext cx="1527990" cy="1606975"/>
          </a:xfrm>
          <a:prstGeom prst="rtTriangle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달 8"/>
          <p:cNvSpPr/>
          <p:nvPr/>
        </p:nvSpPr>
        <p:spPr>
          <a:xfrm rot="11078983">
            <a:off x="5290727" y="995532"/>
            <a:ext cx="1445817" cy="2431168"/>
          </a:xfrm>
          <a:prstGeom prst="moon">
            <a:avLst/>
          </a:prstGeom>
          <a:solidFill>
            <a:srgbClr val="FEA630"/>
          </a:solidFill>
          <a:ln>
            <a:solidFill>
              <a:srgbClr val="FEA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/>
          <p:cNvSpPr/>
          <p:nvPr/>
        </p:nvSpPr>
        <p:spPr>
          <a:xfrm>
            <a:off x="5961606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타원 10"/>
          <p:cNvSpPr/>
          <p:nvPr/>
        </p:nvSpPr>
        <p:spPr>
          <a:xfrm>
            <a:off x="7633880" y="2952266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/>
          <p:cNvSpPr/>
          <p:nvPr/>
        </p:nvSpPr>
        <p:spPr>
          <a:xfrm>
            <a:off x="6174173" y="3059744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/>
          <p:cNvSpPr/>
          <p:nvPr/>
        </p:nvSpPr>
        <p:spPr>
          <a:xfrm>
            <a:off x="7757163" y="3059743"/>
            <a:ext cx="698387" cy="68785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6438761" y="3061930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7837623" y="3059743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143696" y="3235680"/>
            <a:ext cx="716692" cy="466582"/>
            <a:chOff x="4275536" y="3177091"/>
            <a:chExt cx="716692" cy="466582"/>
          </a:xfrm>
        </p:grpSpPr>
        <p:sp>
          <p:nvSpPr>
            <p:cNvPr id="22" name="타원 2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80519" y="3791103"/>
            <a:ext cx="469471" cy="288592"/>
            <a:chOff x="4275536" y="3177091"/>
            <a:chExt cx="716692" cy="466582"/>
          </a:xfrm>
        </p:grpSpPr>
        <p:sp>
          <p:nvSpPr>
            <p:cNvPr id="26" name="타원 25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47377" y="4039001"/>
            <a:ext cx="716692" cy="466582"/>
            <a:chOff x="4275536" y="3177091"/>
            <a:chExt cx="716692" cy="466582"/>
          </a:xfrm>
        </p:grpSpPr>
        <p:sp>
          <p:nvSpPr>
            <p:cNvPr id="29" name="타원 28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06615" y="3095752"/>
            <a:ext cx="500987" cy="294262"/>
            <a:chOff x="4275536" y="3177091"/>
            <a:chExt cx="716692" cy="466582"/>
          </a:xfrm>
        </p:grpSpPr>
        <p:sp>
          <p:nvSpPr>
            <p:cNvPr id="32" name="타원 31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215255" y="2337019"/>
            <a:ext cx="716692" cy="466582"/>
            <a:chOff x="4275536" y="3177091"/>
            <a:chExt cx="716692" cy="466582"/>
          </a:xfrm>
        </p:grpSpPr>
        <p:sp>
          <p:nvSpPr>
            <p:cNvPr id="35" name="타원 34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5250" y="2752442"/>
            <a:ext cx="406795" cy="262303"/>
            <a:chOff x="4275536" y="3177091"/>
            <a:chExt cx="716692" cy="466582"/>
          </a:xfrm>
        </p:grpSpPr>
        <p:sp>
          <p:nvSpPr>
            <p:cNvPr id="38" name="타원 37"/>
            <p:cNvSpPr/>
            <p:nvPr/>
          </p:nvSpPr>
          <p:spPr>
            <a:xfrm>
              <a:off x="4275536" y="3177091"/>
              <a:ext cx="716692" cy="4665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4314461" y="3177091"/>
              <a:ext cx="626174" cy="400790"/>
            </a:xfrm>
            <a:prstGeom prst="ellipse">
              <a:avLst/>
            </a:prstGeom>
            <a:solidFill>
              <a:srgbClr val="D67F00"/>
            </a:solidFill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직각 삼각형 43"/>
          <p:cNvSpPr/>
          <p:nvPr/>
        </p:nvSpPr>
        <p:spPr>
          <a:xfrm rot="13355659">
            <a:off x="2500776" y="3597323"/>
            <a:ext cx="498218" cy="151342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직각 삼각형 48"/>
          <p:cNvSpPr/>
          <p:nvPr/>
        </p:nvSpPr>
        <p:spPr>
          <a:xfrm rot="19705222">
            <a:off x="2690679" y="2763756"/>
            <a:ext cx="404488" cy="1385553"/>
          </a:xfrm>
          <a:prstGeom prst="rtTriangle">
            <a:avLst/>
          </a:prstGeom>
          <a:solidFill>
            <a:srgbClr val="D67F00"/>
          </a:solidFill>
          <a:ln>
            <a:solidFill>
              <a:srgbClr val="D6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42236" y="4048283"/>
            <a:ext cx="1856742" cy="987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현 11"/>
          <p:cNvSpPr/>
          <p:nvPr/>
        </p:nvSpPr>
        <p:spPr>
          <a:xfrm rot="6755224">
            <a:off x="6589438" y="4527394"/>
            <a:ext cx="820274" cy="752490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현 41"/>
          <p:cNvSpPr/>
          <p:nvPr/>
        </p:nvSpPr>
        <p:spPr>
          <a:xfrm rot="6755224">
            <a:off x="7118581" y="4534437"/>
            <a:ext cx="820274" cy="752490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원호 15"/>
          <p:cNvSpPr/>
          <p:nvPr/>
        </p:nvSpPr>
        <p:spPr>
          <a:xfrm rot="19110413">
            <a:off x="6381809" y="2513869"/>
            <a:ext cx="419128" cy="42306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원호 42"/>
          <p:cNvSpPr/>
          <p:nvPr/>
        </p:nvSpPr>
        <p:spPr>
          <a:xfrm rot="19110413">
            <a:off x="7844716" y="2526275"/>
            <a:ext cx="419128" cy="42306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567267" y="3865534"/>
            <a:ext cx="0" cy="574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673757" y="3837620"/>
            <a:ext cx="0" cy="8085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785570" y="3848444"/>
            <a:ext cx="0" cy="574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80354" y="3848444"/>
            <a:ext cx="0" cy="414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17133" y="1320799"/>
            <a:ext cx="7202671" cy="3492271"/>
            <a:chOff x="1617133" y="1320799"/>
            <a:chExt cx="7202671" cy="3492271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10543" y="1992970"/>
              <a:ext cx="2344679" cy="23315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61009" y="1320799"/>
              <a:ext cx="5258795" cy="3492271"/>
              <a:chOff x="3561009" y="1320799"/>
              <a:chExt cx="5258795" cy="3492271"/>
            </a:xfrm>
          </p:grpSpPr>
          <p:sp>
            <p:nvSpPr>
              <p:cNvPr id="4" name="Flowchart: Delay 3"/>
              <p:cNvSpPr/>
              <p:nvPr/>
            </p:nvSpPr>
            <p:spPr>
              <a:xfrm>
                <a:off x="4904508" y="1504604"/>
                <a:ext cx="3616037" cy="3308466"/>
              </a:xfrm>
              <a:prstGeom prst="flowChartDelay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ight Triangle 4"/>
              <p:cNvSpPr/>
              <p:nvPr/>
            </p:nvSpPr>
            <p:spPr>
              <a:xfrm rot="2711538">
                <a:off x="3734011" y="1991744"/>
                <a:ext cx="2344679" cy="2334188"/>
              </a:xfrm>
              <a:prstGeom prst="rt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 rot="19340187">
                <a:off x="8362604" y="3067396"/>
                <a:ext cx="457200" cy="232757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 rot="2296910">
                <a:off x="8362604" y="3300153"/>
                <a:ext cx="457200" cy="232757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86231" y="2169622"/>
                <a:ext cx="897774" cy="8977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322897" y="2477193"/>
                <a:ext cx="473825" cy="5237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2005" y="1435614"/>
                <a:ext cx="37259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1009" y="2688561"/>
                <a:ext cx="386552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lowchart: Data 34"/>
              <p:cNvSpPr/>
              <p:nvPr/>
            </p:nvSpPr>
            <p:spPr>
              <a:xfrm>
                <a:off x="4897518" y="1597911"/>
                <a:ext cx="717137" cy="3215159"/>
              </a:xfrm>
              <a:prstGeom prst="flowChartInputOutpu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Flowchart: Data 35"/>
              <p:cNvSpPr/>
              <p:nvPr/>
            </p:nvSpPr>
            <p:spPr>
              <a:xfrm>
                <a:off x="5847210" y="1597910"/>
                <a:ext cx="717137" cy="3215159"/>
              </a:xfrm>
              <a:prstGeom prst="flowChartInputOutpu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 rot="13548608">
                <a:off x="4909815" y="2546669"/>
                <a:ext cx="1191602" cy="10780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8943686">
                <a:off x="5828613" y="2209336"/>
                <a:ext cx="233518" cy="109288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13343867">
                <a:off x="5892569" y="2876502"/>
                <a:ext cx="178742" cy="1069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60559" y="1320800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134493" y="1320800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709607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78332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55855" y="1320799"/>
                <a:ext cx="425672" cy="2768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1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4445" y="1320799"/>
            <a:ext cx="7205359" cy="3492271"/>
            <a:chOff x="1614445" y="1320799"/>
            <a:chExt cx="7205359" cy="3492271"/>
          </a:xfrm>
        </p:grpSpPr>
        <p:sp>
          <p:nvSpPr>
            <p:cNvPr id="4" name="Flowchart: Delay 3"/>
            <p:cNvSpPr/>
            <p:nvPr/>
          </p:nvSpPr>
          <p:spPr>
            <a:xfrm>
              <a:off x="4904508" y="1504604"/>
              <a:ext cx="3616037" cy="3308466"/>
            </a:xfrm>
            <a:prstGeom prst="flowChartDelay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ight Triangle 4"/>
            <p:cNvSpPr/>
            <p:nvPr/>
          </p:nvSpPr>
          <p:spPr>
            <a:xfrm rot="2711538">
              <a:off x="3734011" y="1991744"/>
              <a:ext cx="2344679" cy="2334188"/>
            </a:xfrm>
            <a:prstGeom prst="rt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362604" y="3067396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362604" y="3300153"/>
              <a:ext cx="457200" cy="23275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986231" y="2169622"/>
              <a:ext cx="897774" cy="897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322897" y="2477193"/>
              <a:ext cx="473825" cy="5237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614445" y="1435614"/>
              <a:ext cx="2334188" cy="3357524"/>
              <a:chOff x="1614445" y="1435614"/>
              <a:chExt cx="2334188" cy="3357524"/>
            </a:xfrm>
          </p:grpSpPr>
          <p:sp>
            <p:nvSpPr>
              <p:cNvPr id="6" name="Right Triangle 5"/>
              <p:cNvSpPr/>
              <p:nvPr/>
            </p:nvSpPr>
            <p:spPr>
              <a:xfrm rot="13548608">
                <a:off x="1609199" y="1991626"/>
                <a:ext cx="2344679" cy="233418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8943686">
                <a:off x="3571571" y="1435614"/>
                <a:ext cx="373029" cy="205845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3343867">
                <a:off x="3560562" y="2688561"/>
                <a:ext cx="386998" cy="210457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lowchart: Data 34"/>
            <p:cNvSpPr/>
            <p:nvPr/>
          </p:nvSpPr>
          <p:spPr>
            <a:xfrm>
              <a:off x="4897518" y="1597911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5847210" y="1597910"/>
              <a:ext cx="717137" cy="3215159"/>
            </a:xfrm>
            <a:prstGeom prst="flowChartInputOutpu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Triangle 25"/>
            <p:cNvSpPr/>
            <p:nvPr/>
          </p:nvSpPr>
          <p:spPr>
            <a:xfrm rot="13548608">
              <a:off x="4909815" y="2546669"/>
              <a:ext cx="1191602" cy="10780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18943686">
              <a:off x="5828613" y="2209336"/>
              <a:ext cx="233518" cy="10928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/>
            <p:cNvSpPr/>
            <p:nvPr/>
          </p:nvSpPr>
          <p:spPr>
            <a:xfrm rot="13343867">
              <a:off x="5892569" y="2876502"/>
              <a:ext cx="178742" cy="1069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0559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34493" y="1320800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9607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8332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55855" y="1320799"/>
              <a:ext cx="425672" cy="2768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1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4904508" y="1504604"/>
            <a:ext cx="3616037" cy="3308466"/>
          </a:xfrm>
          <a:prstGeom prst="flowChartDelay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rot="2711538">
            <a:off x="3734011" y="1991744"/>
            <a:ext cx="2344679" cy="2334188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24372">
            <a:off x="8366348" y="2833605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807244">
            <a:off x="8367958" y="3431006"/>
            <a:ext cx="457200" cy="23275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654774" y="1658791"/>
            <a:ext cx="1609345" cy="16422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43596" y="2000927"/>
            <a:ext cx="849376" cy="95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14445" y="1435614"/>
            <a:ext cx="2334188" cy="3357524"/>
            <a:chOff x="1614445" y="1435614"/>
            <a:chExt cx="2334188" cy="3357524"/>
          </a:xfrm>
        </p:grpSpPr>
        <p:sp>
          <p:nvSpPr>
            <p:cNvPr id="6" name="Right Triangle 5"/>
            <p:cNvSpPr/>
            <p:nvPr/>
          </p:nvSpPr>
          <p:spPr>
            <a:xfrm rot="13548608">
              <a:off x="1609199" y="1991626"/>
              <a:ext cx="2344679" cy="2334188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18943686">
              <a:off x="3571571" y="1435614"/>
              <a:ext cx="373029" cy="20584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Isosceles Triangle 15"/>
            <p:cNvSpPr/>
            <p:nvPr/>
          </p:nvSpPr>
          <p:spPr>
            <a:xfrm rot="13343867">
              <a:off x="3560562" y="2688561"/>
              <a:ext cx="386998" cy="21045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Flowchart: Data 34"/>
          <p:cNvSpPr/>
          <p:nvPr/>
        </p:nvSpPr>
        <p:spPr>
          <a:xfrm>
            <a:off x="4897518" y="1597911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ata 35"/>
          <p:cNvSpPr/>
          <p:nvPr/>
        </p:nvSpPr>
        <p:spPr>
          <a:xfrm>
            <a:off x="5847210" y="1597910"/>
            <a:ext cx="717137" cy="3215159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Triangle 25"/>
          <p:cNvSpPr/>
          <p:nvPr/>
        </p:nvSpPr>
        <p:spPr>
          <a:xfrm rot="13548608">
            <a:off x="4909815" y="2546669"/>
            <a:ext cx="1191602" cy="107808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rot="18943686">
            <a:off x="5828613" y="2209336"/>
            <a:ext cx="233518" cy="109288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 rot="13343867">
            <a:off x="5892569" y="2876502"/>
            <a:ext cx="178742" cy="10695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60559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4493" y="1320800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09607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78332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5855" y="1320799"/>
            <a:ext cx="425672" cy="276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달 50"/>
          <p:cNvSpPr/>
          <p:nvPr/>
        </p:nvSpPr>
        <p:spPr>
          <a:xfrm rot="577713">
            <a:off x="6179698" y="953003"/>
            <a:ext cx="1445817" cy="2431168"/>
          </a:xfrm>
          <a:prstGeom prst="moon">
            <a:avLst>
              <a:gd name="adj" fmla="val 7584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타원 15"/>
          <p:cNvSpPr/>
          <p:nvPr/>
        </p:nvSpPr>
        <p:spPr>
          <a:xfrm>
            <a:off x="3819125" y="2015088"/>
            <a:ext cx="5301476" cy="38964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타원 20"/>
          <p:cNvSpPr/>
          <p:nvPr/>
        </p:nvSpPr>
        <p:spPr>
          <a:xfrm>
            <a:off x="4241340" y="2790724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타원 22"/>
          <p:cNvSpPr/>
          <p:nvPr/>
        </p:nvSpPr>
        <p:spPr>
          <a:xfrm>
            <a:off x="4453907" y="2898202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타원 24"/>
          <p:cNvSpPr/>
          <p:nvPr/>
        </p:nvSpPr>
        <p:spPr>
          <a:xfrm>
            <a:off x="4718495" y="290038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타원 21"/>
          <p:cNvSpPr/>
          <p:nvPr/>
        </p:nvSpPr>
        <p:spPr>
          <a:xfrm>
            <a:off x="5725245" y="2747861"/>
            <a:ext cx="1037968" cy="988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타원 23"/>
          <p:cNvSpPr/>
          <p:nvPr/>
        </p:nvSpPr>
        <p:spPr>
          <a:xfrm>
            <a:off x="5848528" y="2855338"/>
            <a:ext cx="698387" cy="68785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타원 26"/>
          <p:cNvSpPr/>
          <p:nvPr/>
        </p:nvSpPr>
        <p:spPr>
          <a:xfrm>
            <a:off x="5928988" y="2855338"/>
            <a:ext cx="339141" cy="36628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각 삼각형 17"/>
          <p:cNvSpPr/>
          <p:nvPr/>
        </p:nvSpPr>
        <p:spPr>
          <a:xfrm rot="8878868">
            <a:off x="8436333" y="3747592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각 삼각형 18"/>
          <p:cNvSpPr/>
          <p:nvPr/>
        </p:nvSpPr>
        <p:spPr>
          <a:xfrm rot="17682186">
            <a:off x="8411798" y="2241827"/>
            <a:ext cx="1527990" cy="16069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직각 삼각형 45"/>
          <p:cNvSpPr/>
          <p:nvPr/>
        </p:nvSpPr>
        <p:spPr>
          <a:xfrm rot="2555659">
            <a:off x="9625989" y="2673903"/>
            <a:ext cx="498218" cy="151342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직각 삼각형 46"/>
          <p:cNvSpPr/>
          <p:nvPr/>
        </p:nvSpPr>
        <p:spPr>
          <a:xfrm rot="8905222">
            <a:off x="9529816" y="3635340"/>
            <a:ext cx="404488" cy="138555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539049" y="3995351"/>
            <a:ext cx="1900023" cy="807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각 삼각형 55"/>
          <p:cNvSpPr/>
          <p:nvPr/>
        </p:nvSpPr>
        <p:spPr>
          <a:xfrm rot="18862678">
            <a:off x="4627849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직각 삼각형 56"/>
          <p:cNvSpPr/>
          <p:nvPr/>
        </p:nvSpPr>
        <p:spPr>
          <a:xfrm rot="18862678">
            <a:off x="5087184" y="3806829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직각 삼각형 57"/>
          <p:cNvSpPr/>
          <p:nvPr/>
        </p:nvSpPr>
        <p:spPr>
          <a:xfrm rot="18862678">
            <a:off x="5561489" y="3808253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직각 삼각형 58"/>
          <p:cNvSpPr/>
          <p:nvPr/>
        </p:nvSpPr>
        <p:spPr>
          <a:xfrm rot="18862678">
            <a:off x="6023343" y="3811394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현 59"/>
          <p:cNvSpPr/>
          <p:nvPr/>
        </p:nvSpPr>
        <p:spPr>
          <a:xfrm rot="6583003">
            <a:off x="4819731" y="434869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현 60"/>
          <p:cNvSpPr/>
          <p:nvPr/>
        </p:nvSpPr>
        <p:spPr>
          <a:xfrm rot="6583003">
            <a:off x="5376135" y="4353351"/>
            <a:ext cx="620313" cy="644816"/>
          </a:xfrm>
          <a:prstGeom prst="chord">
            <a:avLst>
              <a:gd name="adj1" fmla="val 2700000"/>
              <a:gd name="adj2" fmla="val 165583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직각 삼각형 61"/>
          <p:cNvSpPr/>
          <p:nvPr/>
        </p:nvSpPr>
        <p:spPr>
          <a:xfrm rot="8093411">
            <a:off x="4627850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직각 삼각형 62"/>
          <p:cNvSpPr/>
          <p:nvPr/>
        </p:nvSpPr>
        <p:spPr>
          <a:xfrm rot="8093411">
            <a:off x="5087185" y="4644766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직각 삼각형 63"/>
          <p:cNvSpPr/>
          <p:nvPr/>
        </p:nvSpPr>
        <p:spPr>
          <a:xfrm rot="8093411">
            <a:off x="5561490" y="4646190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직각 삼각형 64"/>
          <p:cNvSpPr/>
          <p:nvPr/>
        </p:nvSpPr>
        <p:spPr>
          <a:xfrm rot="8093411">
            <a:off x="6023344" y="4649331"/>
            <a:ext cx="343171" cy="347366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/>
          <p:cNvSpPr/>
          <p:nvPr/>
        </p:nvSpPr>
        <p:spPr>
          <a:xfrm rot="1964441">
            <a:off x="4498300" y="27387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직사각형 66"/>
          <p:cNvSpPr/>
          <p:nvPr/>
        </p:nvSpPr>
        <p:spPr>
          <a:xfrm rot="8995093">
            <a:off x="5624968" y="2751067"/>
            <a:ext cx="802190" cy="101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54107" y="282400"/>
            <a:ext cx="6268869" cy="4936458"/>
            <a:chOff x="3819125" y="975127"/>
            <a:chExt cx="6268869" cy="4936458"/>
          </a:xfrm>
        </p:grpSpPr>
        <p:sp>
          <p:nvSpPr>
            <p:cNvPr id="51" name="달 50"/>
            <p:cNvSpPr/>
            <p:nvPr/>
          </p:nvSpPr>
          <p:spPr>
            <a:xfrm rot="577713">
              <a:off x="6355382" y="975127"/>
              <a:ext cx="1445817" cy="2431168"/>
            </a:xfrm>
            <a:prstGeom prst="moon">
              <a:avLst>
                <a:gd name="adj" fmla="val 7584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19125" y="2015088"/>
              <a:ext cx="5301476" cy="38964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241340" y="2790724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453907" y="2898202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18495" y="290038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5725245" y="2747861"/>
              <a:ext cx="1037968" cy="988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5848528" y="2855338"/>
              <a:ext cx="698387" cy="68785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928988" y="2855338"/>
              <a:ext cx="339141" cy="366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직각 삼각형 17"/>
            <p:cNvSpPr/>
            <p:nvPr/>
          </p:nvSpPr>
          <p:spPr>
            <a:xfrm rot="8878868">
              <a:off x="8400120" y="3557616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직각 삼각형 18"/>
            <p:cNvSpPr/>
            <p:nvPr/>
          </p:nvSpPr>
          <p:spPr>
            <a:xfrm rot="17682186">
              <a:off x="8375585" y="2051851"/>
              <a:ext cx="1527990" cy="16069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직각 삼각형 45"/>
            <p:cNvSpPr/>
            <p:nvPr/>
          </p:nvSpPr>
          <p:spPr>
            <a:xfrm rot="2555659">
              <a:off x="9589776" y="2483927"/>
              <a:ext cx="498218" cy="151342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직각 삼각형 46"/>
            <p:cNvSpPr/>
            <p:nvPr/>
          </p:nvSpPr>
          <p:spPr>
            <a:xfrm rot="8905222">
              <a:off x="9493603" y="3445364"/>
              <a:ext cx="404488" cy="138555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539049" y="3995351"/>
              <a:ext cx="1900023" cy="807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각 삼각형 55"/>
            <p:cNvSpPr/>
            <p:nvPr/>
          </p:nvSpPr>
          <p:spPr>
            <a:xfrm rot="18862678">
              <a:off x="4627849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각 삼각형 56"/>
            <p:cNvSpPr/>
            <p:nvPr/>
          </p:nvSpPr>
          <p:spPr>
            <a:xfrm rot="18862678">
              <a:off x="5087184" y="3806829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직각 삼각형 57"/>
            <p:cNvSpPr/>
            <p:nvPr/>
          </p:nvSpPr>
          <p:spPr>
            <a:xfrm rot="18862678">
              <a:off x="5561489" y="3808253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직각 삼각형 58"/>
            <p:cNvSpPr/>
            <p:nvPr/>
          </p:nvSpPr>
          <p:spPr>
            <a:xfrm rot="18862678">
              <a:off x="6023343" y="3811394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현 59"/>
            <p:cNvSpPr/>
            <p:nvPr/>
          </p:nvSpPr>
          <p:spPr>
            <a:xfrm rot="6583003">
              <a:off x="4819731" y="434869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현 60"/>
            <p:cNvSpPr/>
            <p:nvPr/>
          </p:nvSpPr>
          <p:spPr>
            <a:xfrm rot="6583003">
              <a:off x="5376135" y="4353351"/>
              <a:ext cx="620313" cy="644816"/>
            </a:xfrm>
            <a:prstGeom prst="chord">
              <a:avLst>
                <a:gd name="adj1" fmla="val 2700000"/>
                <a:gd name="adj2" fmla="val 1655834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직각 삼각형 61"/>
            <p:cNvSpPr/>
            <p:nvPr/>
          </p:nvSpPr>
          <p:spPr>
            <a:xfrm rot="8093411">
              <a:off x="4627850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직각 삼각형 62"/>
            <p:cNvSpPr/>
            <p:nvPr/>
          </p:nvSpPr>
          <p:spPr>
            <a:xfrm rot="8093411">
              <a:off x="5087185" y="4644766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직각 삼각형 63"/>
            <p:cNvSpPr/>
            <p:nvPr/>
          </p:nvSpPr>
          <p:spPr>
            <a:xfrm rot="8093411">
              <a:off x="5561490" y="4646190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각 삼각형 64"/>
            <p:cNvSpPr/>
            <p:nvPr/>
          </p:nvSpPr>
          <p:spPr>
            <a:xfrm rot="8093411">
              <a:off x="6023344" y="4649331"/>
              <a:ext cx="343171" cy="34736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직사각형 65"/>
            <p:cNvSpPr/>
            <p:nvPr/>
          </p:nvSpPr>
          <p:spPr>
            <a:xfrm rot="1964441">
              <a:off x="4498300" y="27387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 rot="8995093">
              <a:off x="5624968" y="2751067"/>
              <a:ext cx="802190" cy="1010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6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44</Words>
  <Application>Microsoft Office PowerPoint</Application>
  <PresentationFormat>와이드스크린</PresentationFormat>
  <Paragraphs>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Conestoga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Hyerim Kim</dc:creator>
  <cp:lastModifiedBy>RIM</cp:lastModifiedBy>
  <cp:revision>27</cp:revision>
  <dcterms:created xsi:type="dcterms:W3CDTF">2018-01-04T22:07:54Z</dcterms:created>
  <dcterms:modified xsi:type="dcterms:W3CDTF">2018-01-08T06:41:06Z</dcterms:modified>
</cp:coreProperties>
</file>