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58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9900"/>
    <a:srgbClr val="FE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81815" y="620494"/>
            <a:ext cx="6305082" cy="4958582"/>
            <a:chOff x="3819125" y="953003"/>
            <a:chExt cx="6305082" cy="4958582"/>
          </a:xfrm>
        </p:grpSpPr>
        <p:sp>
          <p:nvSpPr>
            <p:cNvPr id="51" name="달 50"/>
            <p:cNvSpPr/>
            <p:nvPr/>
          </p:nvSpPr>
          <p:spPr>
            <a:xfrm rot="577713">
              <a:off x="6179698" y="953003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36333" y="3747592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411798" y="2241827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625989" y="2673903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529816" y="3635340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18495" y="4357816"/>
              <a:ext cx="1369267" cy="247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8497"/>
            <a:ext cx="12192000" cy="54288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5411508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4" y="5409090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6" y="5418973"/>
            <a:ext cx="323454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0" y="4659619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8" y="4655936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2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" y="3968895"/>
            <a:ext cx="1262325" cy="19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70" y="3859665"/>
            <a:ext cx="1320655" cy="20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89" y="4957271"/>
            <a:ext cx="590312" cy="9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03" y="4288114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am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7" y="5620986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5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1" y="4709404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11" y="5450369"/>
            <a:ext cx="430253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ra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10" y="5428586"/>
            <a:ext cx="890479" cy="6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rab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924" y="5505273"/>
            <a:ext cx="788031" cy="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cra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70" y="5832752"/>
            <a:ext cx="661484" cy="3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lam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0" y="5812565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4" y="5636038"/>
            <a:ext cx="568285" cy="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" y="5432003"/>
            <a:ext cx="651478" cy="6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0" y="5620986"/>
            <a:ext cx="488725" cy="3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clam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29" y="5725360"/>
            <a:ext cx="1116652" cy="4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nem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6" y="5006353"/>
            <a:ext cx="500045" cy="3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0" y="468330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nem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5036664"/>
            <a:ext cx="498638" cy="4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3406811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7979532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원호 19"/>
          <p:cNvSpPr/>
          <p:nvPr/>
        </p:nvSpPr>
        <p:spPr>
          <a:xfrm rot="8166033">
            <a:off x="6882173" y="3356873"/>
            <a:ext cx="864973" cy="927756"/>
          </a:xfrm>
          <a:prstGeom prst="arc">
            <a:avLst>
              <a:gd name="adj1" fmla="val 14871645"/>
              <a:gd name="adj2" fmla="val 91385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타원 39"/>
          <p:cNvSpPr/>
          <p:nvPr/>
        </p:nvSpPr>
        <p:spPr>
          <a:xfrm>
            <a:off x="7054685" y="3758547"/>
            <a:ext cx="579195" cy="860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7107269" y="4233285"/>
            <a:ext cx="491675" cy="3861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290727" y="995532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2236" y="4048283"/>
            <a:ext cx="1856742" cy="987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현 11"/>
          <p:cNvSpPr/>
          <p:nvPr/>
        </p:nvSpPr>
        <p:spPr>
          <a:xfrm rot="6755224">
            <a:off x="6589438" y="4527394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현 41"/>
          <p:cNvSpPr/>
          <p:nvPr/>
        </p:nvSpPr>
        <p:spPr>
          <a:xfrm rot="6755224">
            <a:off x="7118581" y="4534437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원호 15"/>
          <p:cNvSpPr/>
          <p:nvPr/>
        </p:nvSpPr>
        <p:spPr>
          <a:xfrm rot="19110413">
            <a:off x="6381809" y="2513869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원호 42"/>
          <p:cNvSpPr/>
          <p:nvPr/>
        </p:nvSpPr>
        <p:spPr>
          <a:xfrm rot="19110413">
            <a:off x="7844716" y="2526275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67267" y="386553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73757" y="3837620"/>
            <a:ext cx="0" cy="808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85570" y="384844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80354" y="3848444"/>
            <a:ext cx="0" cy="414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9340187">
            <a:off x="8362604" y="306739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2296910">
            <a:off x="8362604" y="3300153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86231" y="2169622"/>
            <a:ext cx="897774" cy="897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22897" y="2477193"/>
            <a:ext cx="473825" cy="52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13548608">
            <a:off x="1610543" y="1992970"/>
            <a:ext cx="2344679" cy="23315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8943686">
            <a:off x="3572005" y="1435614"/>
            <a:ext cx="372599" cy="2058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3343867">
            <a:off x="3561009" y="2688561"/>
            <a:ext cx="386552" cy="21045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24372">
            <a:off x="8366348" y="2833605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807244">
            <a:off x="8367958" y="343100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54774" y="1658791"/>
            <a:ext cx="1609345" cy="16422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43596" y="2000927"/>
            <a:ext cx="849376" cy="95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62604" y="306739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62604" y="3300153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86231" y="2169622"/>
            <a:ext cx="897774" cy="897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22897" y="2477193"/>
            <a:ext cx="473825" cy="52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달 50"/>
          <p:cNvSpPr/>
          <p:nvPr/>
        </p:nvSpPr>
        <p:spPr>
          <a:xfrm rot="577713">
            <a:off x="6179698" y="953003"/>
            <a:ext cx="1445817" cy="2431168"/>
          </a:xfrm>
          <a:prstGeom prst="moon">
            <a:avLst>
              <a:gd name="adj" fmla="val 7584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타원 15"/>
          <p:cNvSpPr/>
          <p:nvPr/>
        </p:nvSpPr>
        <p:spPr>
          <a:xfrm>
            <a:off x="3819125" y="2015088"/>
            <a:ext cx="5301476" cy="38964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4241340" y="2790724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타원 22"/>
          <p:cNvSpPr/>
          <p:nvPr/>
        </p:nvSpPr>
        <p:spPr>
          <a:xfrm>
            <a:off x="4453907" y="2898202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타원 24"/>
          <p:cNvSpPr/>
          <p:nvPr/>
        </p:nvSpPr>
        <p:spPr>
          <a:xfrm>
            <a:off x="4718495" y="290038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타원 21"/>
          <p:cNvSpPr/>
          <p:nvPr/>
        </p:nvSpPr>
        <p:spPr>
          <a:xfrm>
            <a:off x="5725245" y="2747861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타원 23"/>
          <p:cNvSpPr/>
          <p:nvPr/>
        </p:nvSpPr>
        <p:spPr>
          <a:xfrm>
            <a:off x="5848528" y="2855338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/>
          <p:cNvSpPr/>
          <p:nvPr/>
        </p:nvSpPr>
        <p:spPr>
          <a:xfrm>
            <a:off x="5928988" y="285533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각 삼각형 17"/>
          <p:cNvSpPr/>
          <p:nvPr/>
        </p:nvSpPr>
        <p:spPr>
          <a:xfrm rot="8878868">
            <a:off x="8436333" y="3747592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각 삼각형 18"/>
          <p:cNvSpPr/>
          <p:nvPr/>
        </p:nvSpPr>
        <p:spPr>
          <a:xfrm rot="17682186">
            <a:off x="8411798" y="2241827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각 삼각형 45"/>
          <p:cNvSpPr/>
          <p:nvPr/>
        </p:nvSpPr>
        <p:spPr>
          <a:xfrm rot="2555659">
            <a:off x="9625989" y="2673903"/>
            <a:ext cx="498218" cy="151342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각 삼각형 46"/>
          <p:cNvSpPr/>
          <p:nvPr/>
        </p:nvSpPr>
        <p:spPr>
          <a:xfrm rot="8905222">
            <a:off x="9529816" y="3635340"/>
            <a:ext cx="404488" cy="13855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39049" y="3995351"/>
            <a:ext cx="1900023" cy="807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각 삼각형 55"/>
          <p:cNvSpPr/>
          <p:nvPr/>
        </p:nvSpPr>
        <p:spPr>
          <a:xfrm rot="18862678">
            <a:off x="4627849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각 삼각형 56"/>
          <p:cNvSpPr/>
          <p:nvPr/>
        </p:nvSpPr>
        <p:spPr>
          <a:xfrm rot="18862678">
            <a:off x="5087184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각 삼각형 57"/>
          <p:cNvSpPr/>
          <p:nvPr/>
        </p:nvSpPr>
        <p:spPr>
          <a:xfrm rot="18862678">
            <a:off x="5561489" y="3808253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각 삼각형 58"/>
          <p:cNvSpPr/>
          <p:nvPr/>
        </p:nvSpPr>
        <p:spPr>
          <a:xfrm rot="18862678">
            <a:off x="6023343" y="3811394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현 59"/>
          <p:cNvSpPr/>
          <p:nvPr/>
        </p:nvSpPr>
        <p:spPr>
          <a:xfrm rot="6583003">
            <a:off x="4819731" y="434869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현 60"/>
          <p:cNvSpPr/>
          <p:nvPr/>
        </p:nvSpPr>
        <p:spPr>
          <a:xfrm rot="6583003">
            <a:off x="5376135" y="435335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각 삼각형 61"/>
          <p:cNvSpPr/>
          <p:nvPr/>
        </p:nvSpPr>
        <p:spPr>
          <a:xfrm rot="8093411">
            <a:off x="4627850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각 삼각형 62"/>
          <p:cNvSpPr/>
          <p:nvPr/>
        </p:nvSpPr>
        <p:spPr>
          <a:xfrm rot="8093411">
            <a:off x="5087185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각 삼각형 63"/>
          <p:cNvSpPr/>
          <p:nvPr/>
        </p:nvSpPr>
        <p:spPr>
          <a:xfrm rot="8093411">
            <a:off x="5561490" y="4646190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각 삼각형 64"/>
          <p:cNvSpPr/>
          <p:nvPr/>
        </p:nvSpPr>
        <p:spPr>
          <a:xfrm rot="8093411">
            <a:off x="6023344" y="4649331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 rot="1964441">
            <a:off x="4498300" y="27387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8995093">
            <a:off x="5624968" y="27510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4107" y="282400"/>
            <a:ext cx="6268869" cy="4936458"/>
            <a:chOff x="3819125" y="975127"/>
            <a:chExt cx="6268869" cy="4936458"/>
          </a:xfrm>
        </p:grpSpPr>
        <p:sp>
          <p:nvSpPr>
            <p:cNvPr id="51" name="달 50"/>
            <p:cNvSpPr/>
            <p:nvPr/>
          </p:nvSpPr>
          <p:spPr>
            <a:xfrm rot="577713">
              <a:off x="6355382" y="975127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00120" y="3557616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375585" y="2051851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589776" y="2483927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493603" y="3445364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39049" y="3995351"/>
              <a:ext cx="1900023" cy="807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각 삼각형 55"/>
            <p:cNvSpPr/>
            <p:nvPr/>
          </p:nvSpPr>
          <p:spPr>
            <a:xfrm rot="18862678">
              <a:off x="4627849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8862678">
              <a:off x="5087184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8862678">
              <a:off x="5561489" y="3808253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8862678">
              <a:off x="6023343" y="3811394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현 59"/>
            <p:cNvSpPr/>
            <p:nvPr/>
          </p:nvSpPr>
          <p:spPr>
            <a:xfrm rot="6583003">
              <a:off x="4819731" y="434869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현 60"/>
            <p:cNvSpPr/>
            <p:nvPr/>
          </p:nvSpPr>
          <p:spPr>
            <a:xfrm rot="6583003">
              <a:off x="5376135" y="435335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각 삼각형 61"/>
            <p:cNvSpPr/>
            <p:nvPr/>
          </p:nvSpPr>
          <p:spPr>
            <a:xfrm rot="8093411">
              <a:off x="4627850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직각 삼각형 62"/>
            <p:cNvSpPr/>
            <p:nvPr/>
          </p:nvSpPr>
          <p:spPr>
            <a:xfrm rot="8093411">
              <a:off x="5087185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직각 삼각형 63"/>
            <p:cNvSpPr/>
            <p:nvPr/>
          </p:nvSpPr>
          <p:spPr>
            <a:xfrm rot="8093411">
              <a:off x="5561490" y="4646190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각 삼각형 64"/>
            <p:cNvSpPr/>
            <p:nvPr/>
          </p:nvSpPr>
          <p:spPr>
            <a:xfrm rot="8093411">
              <a:off x="6023344" y="4649331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5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RIM</cp:lastModifiedBy>
  <cp:revision>16</cp:revision>
  <dcterms:created xsi:type="dcterms:W3CDTF">2018-01-04T22:07:54Z</dcterms:created>
  <dcterms:modified xsi:type="dcterms:W3CDTF">2018-01-06T04:34:13Z</dcterms:modified>
</cp:coreProperties>
</file>