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5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4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7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4697-5D3E-4895-B8E5-E807FC22AD3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BFF3A-1898-48A3-B354-9C15FF9D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7387" y="3844751"/>
            <a:ext cx="1391776" cy="1359847"/>
            <a:chOff x="2282449" y="3760793"/>
            <a:chExt cx="1448782" cy="1443805"/>
          </a:xfrm>
        </p:grpSpPr>
        <p:pic>
          <p:nvPicPr>
            <p:cNvPr id="1026" name="Picture 2" descr="Image result for github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449" y="3760793"/>
              <a:ext cx="1448782" cy="120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github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457" y="4965093"/>
              <a:ext cx="916767" cy="239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056859" y="3890606"/>
            <a:ext cx="1047155" cy="1313992"/>
            <a:chOff x="4198176" y="3890606"/>
            <a:chExt cx="905838" cy="1194239"/>
          </a:xfrm>
        </p:grpSpPr>
        <p:pic>
          <p:nvPicPr>
            <p:cNvPr id="1030" name="Picture 6" descr="Image result for linkedin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176" y="3890606"/>
              <a:ext cx="905838" cy="90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linkedin 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6" t="35579" r="10422" b="34017"/>
            <a:stretch/>
          </p:blipFill>
          <p:spPr bwMode="auto">
            <a:xfrm>
              <a:off x="4231302" y="4860638"/>
              <a:ext cx="839585" cy="224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877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Hyerim Kim</dc:creator>
  <cp:lastModifiedBy>Hyerim Kim</cp:lastModifiedBy>
  <cp:revision>1</cp:revision>
  <dcterms:created xsi:type="dcterms:W3CDTF">2018-02-01T01:16:20Z</dcterms:created>
  <dcterms:modified xsi:type="dcterms:W3CDTF">2018-02-01T01:22:40Z</dcterms:modified>
</cp:coreProperties>
</file>