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ley" userId="994e99b1becaa76f" providerId="LiveId" clId="{44C0AD25-E2B4-48E6-AA36-EC81A76DDA2B}"/>
    <pc:docChg chg="modSld">
      <pc:chgData name="Hailey" userId="994e99b1becaa76f" providerId="LiveId" clId="{44C0AD25-E2B4-48E6-AA36-EC81A76DDA2B}" dt="2024-08-17T17:57:36.769" v="0" actId="14100"/>
      <pc:docMkLst>
        <pc:docMk/>
      </pc:docMkLst>
      <pc:sldChg chg="modSp mod">
        <pc:chgData name="Hailey" userId="994e99b1becaa76f" providerId="LiveId" clId="{44C0AD25-E2B4-48E6-AA36-EC81A76DDA2B}" dt="2024-08-17T17:57:36.769" v="0" actId="14100"/>
        <pc:sldMkLst>
          <pc:docMk/>
          <pc:sldMk cId="0" sldId="265"/>
        </pc:sldMkLst>
        <pc:picChg chg="mod">
          <ac:chgData name="Hailey" userId="994e99b1becaa76f" providerId="LiveId" clId="{44C0AD25-E2B4-48E6-AA36-EC81A76DDA2B}" dt="2024-08-17T17:57:36.769" v="0" actId="14100"/>
          <ac:picMkLst>
            <pc:docMk/>
            <pc:sldMk cId="0" sldId="265"/>
            <ac:picMk id="13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348cc9888_3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348cc9888_3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348cc9888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348cc9888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48cc9888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48cc9888_3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48cc9888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348cc9888_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e9ad4b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e9ad4b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included 32 African countries in the analysis, those are shown in yellow on the map.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spans a little over 20 years, from 2000 to 2022.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48cc988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48cc988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out to answer three questions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e9ad4b2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e9ad4b2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amount and constant amount were provided in the dataset, we went with constant amount because it accounts for inflation, so it holds up over time.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Predictably, the countries receiving the most aid are classified as low or lower middle income, but we do have a few lower income countries towards the other end of the spectrum receiving a minimal amount of aid.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many types of aid and determining factors around who receives it, this is just one aspect.</a:t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2e9ad4b2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2e9ad4b2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plot shows aid in billions distributed over the years by income group.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see what we would probably expect to see, with the lowest income group receiving the most aid and the highest income group the least.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most noteworthy aspect of this plot is the spike in aid between 2006-2008, even the highest income group saw a small increase.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was the time period when the U.S. had a massive increase in the foreign aid budget. </a:t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2e9ad4b2a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2e9ad4b2a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There were five types of aid transactions included in the data. Appropriated aid… Obligations are like a pledge.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shows how foreign aid is distributed is a horizontal bar chart that shows transaction type by income group.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chart shows that half of all transactions were obligations, or agreements to provide future payments, and the smallest percentage of transactions were classified as initial allocations.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can also see that there’s a pretty even distribution of transaction type across income groups.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348cc988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348cc988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48cc9888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48cc9888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348cc9888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348cc9888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Foreign Aid on Developing Countries in Africa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Hailey Birge &amp; Maria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25"/>
            <a:ext cx="4649450" cy="3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443" y="1000022"/>
            <a:ext cx="4494558" cy="36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Comparison:  Mortality Rate vs Foreign Aid 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775"/>
            <a:ext cx="5219834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179675" y="975800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Does Foreign Aid have an impact on the mortality rate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Foreign aid contributions will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 </a:t>
            </a:r>
            <a:r>
              <a:rPr lang="en" sz="1250">
                <a:highlight>
                  <a:srgbClr val="FFFFFF"/>
                </a:highlight>
              </a:rPr>
              <a:t>Foreign aid contributions will NOT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-2.540892782599118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0.014691394219051454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t-Test Comparison:  Foreign Aid Contribution  vs Population </a:t>
            </a:r>
            <a:endParaRPr sz="2940"/>
          </a:p>
        </p:txBody>
      </p:sp>
      <p:sp>
        <p:nvSpPr>
          <p:cNvPr id="147" name="Google Shape;147;p24"/>
          <p:cNvSpPr txBox="1"/>
          <p:nvPr/>
        </p:nvSpPr>
        <p:spPr>
          <a:xfrm>
            <a:off x="5179675" y="975800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Does Foreign Aid have an impact on the mortality rate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Foreign aid contributions will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 </a:t>
            </a:r>
            <a:r>
              <a:rPr lang="en" sz="1250">
                <a:highlight>
                  <a:srgbClr val="FFFFFF"/>
                </a:highlight>
              </a:rPr>
              <a:t>Foreign aid contributions will NOT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-2.540892782599118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0.014691394219051454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4874875" cy="365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Comparison:  Female vs Male Mortality Rates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775"/>
            <a:ext cx="5219834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5188350" y="1001775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Is there a difference between the Female and Male mortality rates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There is a significant difference between the Female and Male mortality rates for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</a:t>
            </a:r>
            <a:r>
              <a:rPr lang="en" sz="1250">
                <a:highlight>
                  <a:srgbClr val="FFFFFF"/>
                </a:highlight>
              </a:rPr>
              <a:t> There is NOT a significant difference between the Female and Male mortality rates for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-7.736177685637445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9.908678073477023e-10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25" y="0"/>
            <a:ext cx="6977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17825" y="50500"/>
            <a:ext cx="2400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total of 32 African countries were included in the analysis.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37750" y="50500"/>
            <a:ext cx="2564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spans from the year 2000 to 2022.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424775" y="124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55025" y="1168975"/>
            <a:ext cx="3143400" cy="355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How is foreign aid distributed in these developing countries?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Is there a relationship between foreign aid and mortality?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Is foreign aid dependent on population distribution?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55025" y="124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5424775" y="1168975"/>
            <a:ext cx="3208500" cy="3558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Foreign aid is predominantly provided to those countries with low national income.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There is a negative correlation between foreign aid and mortality.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Countries with higher populations will receive more foreign aid.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991850" y="1290200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91850" y="2460038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991850" y="3629875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type summary by income group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7775"/>
            <a:ext cx="9144001" cy="203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59725" y="2877175"/>
            <a:ext cx="8364600" cy="21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Appropriated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aid is collected through taxes and other sources.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Obligations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agreements to provide future payment.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Disbursements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measured in amount of money actually provided.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President's Budget Requests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amount the government allots for foreign aid yearly.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 Allocations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issued in anticipation of demand.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Foreign Aid Distribution by Country 2000 vs 2022 comparison</a:t>
            </a:r>
            <a:endParaRPr sz="294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50" y="1213400"/>
            <a:ext cx="5019258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644400" y="1001775"/>
            <a:ext cx="3371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Distribution 2000 vs 2022 comparison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644400" y="1001775"/>
            <a:ext cx="3371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25" y="1006788"/>
            <a:ext cx="5138273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88" y="997250"/>
            <a:ext cx="4456524" cy="35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0025"/>
            <a:ext cx="4649450" cy="3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755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PT Sans Narrow</vt:lpstr>
      <vt:lpstr>Arial</vt:lpstr>
      <vt:lpstr>Open Sans</vt:lpstr>
      <vt:lpstr>Tropic</vt:lpstr>
      <vt:lpstr>Impact of Foreign Aid on Developing Countries in Africa</vt:lpstr>
      <vt:lpstr>PowerPoint Presentation</vt:lpstr>
      <vt:lpstr>Hypotheses</vt:lpstr>
      <vt:lpstr>PowerPoint Presentation</vt:lpstr>
      <vt:lpstr>PowerPoint Presentation</vt:lpstr>
      <vt:lpstr>Transaction type summary by income group</vt:lpstr>
      <vt:lpstr>Foreign Aid Distribution by Country 2000 vs 2022 comparison</vt:lpstr>
      <vt:lpstr>Population Distribution 2000 vs 2022 comparison</vt:lpstr>
      <vt:lpstr>Linear Regression</vt:lpstr>
      <vt:lpstr>Linear Regression</vt:lpstr>
      <vt:lpstr>t-Test Comparison:  Mortality Rate vs Foreign Aid </vt:lpstr>
      <vt:lpstr>t-Test Comparison:  Foreign Aid Contribution  vs Population </vt:lpstr>
      <vt:lpstr>t-Test Comparison:  Female vs Male Mortality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Foreign Aid on Developing Countries in Africa</dc:title>
  <dc:creator>Hailey Birge</dc:creator>
  <cp:lastModifiedBy>Hailey</cp:lastModifiedBy>
  <cp:revision>1</cp:revision>
  <dcterms:modified xsi:type="dcterms:W3CDTF">2024-08-17T17:57:46Z</dcterms:modified>
</cp:coreProperties>
</file>