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322" r:id="rId2"/>
    <p:sldId id="323" r:id="rId3"/>
    <p:sldId id="324" r:id="rId4"/>
    <p:sldId id="325" r:id="rId5"/>
    <p:sldId id="331" r:id="rId6"/>
    <p:sldId id="348" r:id="rId7"/>
    <p:sldId id="350" r:id="rId8"/>
    <p:sldId id="351" r:id="rId9"/>
    <p:sldId id="357" r:id="rId10"/>
    <p:sldId id="358" r:id="rId11"/>
    <p:sldId id="359" r:id="rId12"/>
    <p:sldId id="360" r:id="rId13"/>
    <p:sldId id="361" r:id="rId14"/>
    <p:sldId id="362" r:id="rId15"/>
    <p:sldId id="297" r:id="rId16"/>
    <p:sldId id="355" r:id="rId17"/>
    <p:sldId id="356" r:id="rId18"/>
    <p:sldId id="354" r:id="rId19"/>
    <p:sldId id="352" r:id="rId20"/>
    <p:sldId id="353" r:id="rId21"/>
    <p:sldId id="33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DA2"/>
    <a:srgbClr val="A5CFA5"/>
    <a:srgbClr val="DCF0C6"/>
    <a:srgbClr val="C9E7A7"/>
    <a:srgbClr val="AFD5AF"/>
    <a:srgbClr val="2E8919"/>
    <a:srgbClr val="525252"/>
    <a:srgbClr val="C3A7B7"/>
    <a:srgbClr val="E3AA87"/>
    <a:srgbClr val="015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26" y="42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79483" y="1888050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C#</a:t>
            </a:r>
            <a:r>
              <a:rPr lang="ko-KR" altLang="en-US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 </a:t>
            </a:r>
            <a:r>
              <a:rPr lang="en-US" altLang="ko-KR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ORACLE</a:t>
            </a:r>
            <a:r>
              <a:rPr lang="ko-KR" altLang="en-US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을 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활용한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93340" y="2236702"/>
            <a:ext cx="8613784" cy="1134404"/>
            <a:chOff x="487097" y="3303"/>
            <a:chExt cx="8613784" cy="1134404"/>
          </a:xfrm>
        </p:grpSpPr>
        <p:sp>
          <p:nvSpPr>
            <p:cNvPr id="7" name="TextBox 6"/>
            <p:cNvSpPr txBox="1"/>
            <p:nvPr/>
          </p:nvSpPr>
          <p:spPr>
            <a:xfrm>
              <a:off x="740900" y="45100"/>
              <a:ext cx="835998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5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차량판매 관리 </a:t>
              </a:r>
              <a:r>
                <a:rPr lang="ko-KR" altLang="en-US" sz="65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프로그램</a:t>
              </a:r>
              <a:endParaRPr lang="ko-KR" altLang="en-US" sz="65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7097" y="3303"/>
              <a:ext cx="855234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300" dirty="0">
                  <a:solidFill>
                    <a:srgbClr val="A5CFA5">
                      <a:alpha val="70000"/>
                    </a:srgbClr>
                  </a:solidFill>
                </a:rPr>
                <a:t> </a:t>
              </a:r>
              <a:r>
                <a:rPr lang="ko-KR" altLang="en-US" sz="6500" b="1" spc="-300" dirty="0" smtClean="0">
                  <a:solidFill>
                    <a:srgbClr val="A5CFA5">
                      <a:alpha val="70000"/>
                    </a:srgbClr>
                  </a:solidFill>
                </a:rPr>
                <a:t>차량판매 관리 프로그램</a:t>
              </a:r>
              <a:endParaRPr lang="ko-KR" altLang="en-US" sz="6500" b="1" spc="-300" dirty="0">
                <a:solidFill>
                  <a:srgbClr val="A5CFA5">
                    <a:alpha val="70000"/>
                  </a:srgb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4544" y="1855393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rgbClr val="A5CFA5"/>
                </a:solidFill>
              </a:rPr>
              <a:t>C#</a:t>
            </a:r>
            <a:r>
              <a:rPr lang="ko-KR" altLang="en-US" sz="2800" b="1" spc="-300" dirty="0">
                <a:solidFill>
                  <a:srgbClr val="A5CFA5"/>
                </a:solidFill>
              </a:rPr>
              <a:t>과 </a:t>
            </a:r>
            <a:r>
              <a:rPr lang="en-US" altLang="ko-KR" sz="2800" b="1" spc="-300" dirty="0" smtClean="0">
                <a:solidFill>
                  <a:srgbClr val="A5CFA5"/>
                </a:solidFill>
              </a:rPr>
              <a:t>ORACLE</a:t>
            </a:r>
            <a:r>
              <a:rPr lang="ko-KR" altLang="en-US" sz="2800" b="1" spc="-300" dirty="0" smtClean="0">
                <a:solidFill>
                  <a:srgbClr val="A5CFA5"/>
                </a:solidFill>
              </a:rPr>
              <a:t>을 </a:t>
            </a:r>
            <a:r>
              <a:rPr lang="ko-KR" altLang="en-US" sz="2800" b="1" spc="-300" dirty="0">
                <a:solidFill>
                  <a:srgbClr val="A5CFA5"/>
                </a:solidFill>
              </a:rPr>
              <a:t>활용한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44" y="3583077"/>
            <a:ext cx="2626932" cy="26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40874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2505271"/>
            <a:ext cx="6099699" cy="41249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48454" y="2505271"/>
            <a:ext cx="31734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테이블과 연동할 수 있는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쿼리문이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담긴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 각각의 테이블을 생성하고 비워줍니다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62" y="649779"/>
            <a:ext cx="2235957" cy="12698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578" y="2055042"/>
            <a:ext cx="3526681" cy="13517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40874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0" y="1086533"/>
            <a:ext cx="5497669" cy="53510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40874" y="1226927"/>
            <a:ext cx="3173474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하단의 버튼을 각각 클릭했을 때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이미 정보가 테이블에 입력되었다면 이미 저장된 정보가 있다는 메시지박스를 띄우고 그렇지 않은 경우 정보를 입력할 수 있는 폼을 띄웁니다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내용을 입력 후 테이블을 비워주는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호출하여 초기화 시켜줍니다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726" y="5267325"/>
            <a:ext cx="2705100" cy="12382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40874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436046"/>
            <a:ext cx="5092538" cy="4810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40874" y="1473886"/>
            <a:ext cx="34384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사용하여 텍스트박스에 정보를 입력하고 공란인 텍스트박스가 있을 경우 누락된 정보가 있음을 알리는 메시지박스를 띄웁니다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그렇지 않을 경우 텍스트박스에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입력된 각각의 정보들을 입력하는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생성하는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호출해 정보를 저장합니다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2966761"/>
            <a:ext cx="4991100" cy="200050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840874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126897"/>
            <a:ext cx="5010150" cy="5486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40874" y="1473886"/>
            <a:ext cx="3438467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판매정보 보기 버튼을 클릭하면 각각 입력했던 내용들을 한꺼번에 보여주는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Deal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테이블을 데이터그리드뷰에 보여주는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메소드가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호출됩니다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이를 위해서는 모든 정보가 입력되어 있어야 하며 그렇지 않은 경우 모든 정보를 입력해달라는 메시지박스가 뜹니다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DCF0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 smtClean="0">
                <a:solidFill>
                  <a:srgbClr val="A5CFA5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 smtClean="0">
                <a:solidFill>
                  <a:srgbClr val="A5CFA5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A5CFA5">
                  <a:alpha val="70000"/>
                </a:srgb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DCF0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90134" y="3573122"/>
            <a:ext cx="3938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smtClean="0">
                <a:solidFill>
                  <a:srgbClr val="525252"/>
                </a:solidFill>
                <a:latin typeface="+mn-ea"/>
              </a:rPr>
              <a:t>전자관 </a:t>
            </a:r>
            <a:r>
              <a:rPr lang="ko-KR" altLang="en-US" sz="3200" b="1" spc="-150" dirty="0" err="1" smtClean="0">
                <a:solidFill>
                  <a:srgbClr val="525252"/>
                </a:solidFill>
                <a:latin typeface="+mn-ea"/>
              </a:rPr>
              <a:t>웹페이지</a:t>
            </a:r>
            <a:r>
              <a:rPr lang="ko-KR" altLang="en-US" sz="3200" b="1" spc="-150" dirty="0" smtClean="0">
                <a:solidFill>
                  <a:srgbClr val="525252"/>
                </a:solidFill>
                <a:latin typeface="+mn-ea"/>
              </a:rPr>
              <a:t> 구현</a:t>
            </a:r>
            <a:endParaRPr lang="ko-KR" altLang="en-US" sz="3200" b="1" spc="-150" dirty="0">
              <a:solidFill>
                <a:srgbClr val="52525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7619" y="3081686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525252"/>
                </a:solidFill>
                <a:latin typeface="+mj-ea"/>
                <a:ea typeface="+mj-ea"/>
              </a:rPr>
              <a:t>Java web</a:t>
            </a:r>
            <a:r>
              <a:rPr lang="ko-KR" altLang="en-US" sz="1400" b="1" dirty="0" smtClean="0">
                <a:solidFill>
                  <a:srgbClr val="525252"/>
                </a:solidFill>
                <a:latin typeface="+mj-ea"/>
                <a:ea typeface="+mj-ea"/>
              </a:rPr>
              <a:t>기반</a:t>
            </a:r>
            <a:endParaRPr lang="ko-KR" altLang="en-US" sz="1400" b="1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01" y="2321633"/>
            <a:ext cx="1304317" cy="13043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344" y="3369961"/>
            <a:ext cx="1575872" cy="15758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39" y="3733844"/>
            <a:ext cx="1518281" cy="1521246"/>
          </a:xfrm>
          <a:prstGeom prst="rect">
            <a:avLst/>
          </a:prstGeom>
        </p:spPr>
      </p:pic>
      <p:sp>
        <p:nvSpPr>
          <p:cNvPr id="15" name="이등변 삼각형 14"/>
          <p:cNvSpPr/>
          <p:nvPr/>
        </p:nvSpPr>
        <p:spPr>
          <a:xfrm>
            <a:off x="1396611" y="805628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1651160" y="805628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32" y="1030219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28536" y="3312328"/>
            <a:ext cx="5820310" cy="480194"/>
            <a:chOff x="1102360" y="3190678"/>
            <a:chExt cx="5012341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C3A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B1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E3AA87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3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1481" y="2420729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여러 제조사의 제품을 한곳에 모아 편리함을 제공합니다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1481" y="396605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썸네일을</a:t>
            </a:r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제공하여 가시성을 높였습니다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1" y="3815830"/>
            <a:ext cx="823671" cy="8236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17" y="2319386"/>
            <a:ext cx="742221" cy="781646"/>
          </a:xfrm>
          <a:prstGeom prst="rect">
            <a:avLst/>
          </a:prstGeom>
        </p:spPr>
      </p:pic>
      <p:sp>
        <p:nvSpPr>
          <p:cNvPr id="22" name="이등변 삼각형 21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08" y="2132512"/>
            <a:ext cx="8927753" cy="39274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86255" y="2099260"/>
            <a:ext cx="1577928" cy="274078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6039" y="1335879"/>
            <a:ext cx="1773584" cy="399460"/>
          </a:xfrm>
          <a:prstGeom prst="rect">
            <a:avLst/>
          </a:prstGeom>
          <a:solidFill>
            <a:srgbClr val="B18DA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0138" y="1172759"/>
            <a:ext cx="2214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메인 페이지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" name="꺾인 연결선 3"/>
          <p:cNvCxnSpPr>
            <a:stCxn id="9" idx="0"/>
          </p:cNvCxnSpPr>
          <p:nvPr/>
        </p:nvCxnSpPr>
        <p:spPr>
          <a:xfrm rot="5400000" flipH="1" flipV="1">
            <a:off x="4171136" y="1025065"/>
            <a:ext cx="478278" cy="1670112"/>
          </a:xfrm>
          <a:prstGeom prst="bentConnector2">
            <a:avLst/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9401" y="1091307"/>
            <a:ext cx="5936031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진입 페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이지는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Home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화면 이고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상단 탭에서 상세페이지와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Home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화면 선택이 가능합니다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3120" y="3900457"/>
            <a:ext cx="1810684" cy="380597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>
            <a:off x="5599584" y="4286669"/>
            <a:ext cx="1474547" cy="468211"/>
          </a:xfrm>
          <a:prstGeom prst="bentConnector3">
            <a:avLst>
              <a:gd name="adj1" fmla="val 4900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5446" y="4483984"/>
            <a:ext cx="44425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현재 시각을 알려주어 편리함을 제공합니다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35709" y="2989282"/>
            <a:ext cx="1770310" cy="477931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7" y="1830930"/>
            <a:ext cx="8761104" cy="41819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43297" y="2680594"/>
            <a:ext cx="1852247" cy="477931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>
            <a:off x="7464829" y="4330463"/>
            <a:ext cx="1338349" cy="523934"/>
          </a:xfrm>
          <a:prstGeom prst="bentConnector3">
            <a:avLst>
              <a:gd name="adj1" fmla="val 50000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06570" y="1303078"/>
            <a:ext cx="2169623" cy="399460"/>
          </a:xfrm>
          <a:prstGeom prst="rect">
            <a:avLst/>
          </a:prstGeom>
          <a:solidFill>
            <a:srgbClr val="B18DA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0138" y="1139507"/>
            <a:ext cx="2214381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제품 상세 페이지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11491" y="3598889"/>
            <a:ext cx="4853338" cy="2511016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03178" y="4311206"/>
            <a:ext cx="315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썸네일을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제공하여 간단한 정보를 조회할 수 있습니다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AF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5" y="1125543"/>
            <a:ext cx="5742800" cy="5380032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>
            <a:off x="7129906" y="3407751"/>
            <a:ext cx="1338349" cy="523934"/>
          </a:xfrm>
          <a:prstGeom prst="bentConnector3">
            <a:avLst>
              <a:gd name="adj1" fmla="val 50000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813469" y="2933870"/>
            <a:ext cx="5310538" cy="2876725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87047" y="3497377"/>
            <a:ext cx="3154147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제품의 상세 정보를 제공하고 재고를 확인할 수 있습니다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55680" y="4870737"/>
            <a:ext cx="780102" cy="332796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>
            <a:off x="5735782" y="4978944"/>
            <a:ext cx="2168327" cy="73864"/>
          </a:xfrm>
          <a:prstGeom prst="bentConnector3">
            <a:avLst>
              <a:gd name="adj1" fmla="val 545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13979" y="4778416"/>
            <a:ext cx="315414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이전 창으</a:t>
            </a:r>
            <a:r>
              <a:rPr lang="ko-KR" altLang="en-US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돌아갑니다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이등변 삼각형 22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 smtClean="0">
                <a:solidFill>
                  <a:srgbClr val="B18DA2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 smtClean="0">
                <a:solidFill>
                  <a:srgbClr val="B18DA2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B18DA2">
                  <a:alpha val="70000"/>
                </a:srgb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0837" y="2453262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테이블을 구성해 관리의 효율성을 높였습니다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80765" y="3868157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사용자 </a:t>
            </a:r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입장에서 한눈에 알아볼 수 있는 </a:t>
            </a:r>
            <a:r>
              <a:rPr lang="en-US" altLang="ko-KR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제공합니다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69" y="3685298"/>
            <a:ext cx="823671" cy="8236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07ECF8-823D-450F-AEAB-581F1A5A1D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07" y="2254003"/>
            <a:ext cx="722479" cy="7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95" y="1811447"/>
            <a:ext cx="7134225" cy="4086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99043" y="2422991"/>
            <a:ext cx="27929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프로그램이 시작되면서 확실하게 테이블을 비워주고 생성하기 위해 삭제와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생성버튼을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클릭해줍니다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62658" y="1319502"/>
            <a:ext cx="2082433" cy="391533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582497" y="1029750"/>
            <a:ext cx="2397723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0042" y="876920"/>
            <a:ext cx="279295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출입 입력 창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69261" y="5323173"/>
            <a:ext cx="1150732" cy="504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193528" y="3522958"/>
            <a:ext cx="93930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695089" y="4432380"/>
            <a:ext cx="1641745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221749" y="2651448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3" y="1602840"/>
            <a:ext cx="7336547" cy="421606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292452" y="2008064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83185" y="2219454"/>
            <a:ext cx="1638651" cy="391533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334781" y="201939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91063" y="3096242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12869" y="3319341"/>
            <a:ext cx="2082433" cy="1319161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33392" y="310757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64749" y="2141486"/>
            <a:ext cx="2792957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테이블이 생성 되었는데 하단의 탭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아무 정보도 입력해주지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않고 판매정보 보기 버튼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클릭했을 경우 정보를 입력해달라는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뜹니다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2286" y="5303889"/>
            <a:ext cx="1137335" cy="42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0608266" y="1193253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814875" y="2494727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217891" y="4237321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A5CFA5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024144" y="5082628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20" y="615631"/>
            <a:ext cx="4627465" cy="26029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23" y="1193253"/>
            <a:ext cx="4627465" cy="26029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629" y="2975092"/>
            <a:ext cx="4627465" cy="26029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58" y="4024907"/>
            <a:ext cx="4323781" cy="2480668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99043" y="1099892"/>
            <a:ext cx="2792957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하단의 버튼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클릭하면 각각의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정보입력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창이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해당 정보를 입력하여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체크버튼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클릭하면 정보가 해당 테이블에 입력됩니다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모든 정보를 입력하지 않고 판매정보보기 버튼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클릭하면 정보가 누락되었다는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79868" y="3270012"/>
            <a:ext cx="391350" cy="345845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888927" y="3043840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50245" y="303938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70122" y="4353438"/>
            <a:ext cx="991510" cy="283343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579181" y="4127266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640499" y="4122813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74820" y="5010142"/>
            <a:ext cx="1423065" cy="862819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683880" y="4783970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45198" y="477951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3285" y="6224588"/>
            <a:ext cx="63924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8246" y="5843735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52525" y="6159730"/>
            <a:ext cx="2014623" cy="345845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69142" y="585078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522091" y="4983140"/>
            <a:ext cx="1244125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2" y="1200765"/>
            <a:ext cx="6404957" cy="36027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4970809"/>
            <a:ext cx="5715000" cy="438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9" y="5551773"/>
            <a:ext cx="5076825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89" y="6146572"/>
            <a:ext cx="4676775" cy="4095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71897" y="2246729"/>
            <a:ext cx="2792957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창에서 입력한 내용이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테이블에 입력되고 필요한 정보들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(PRIMARYKEY)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 모은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Deal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테이블을 불러옵니다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9722" y="5551773"/>
            <a:ext cx="2070877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58773" y="6120406"/>
            <a:ext cx="1594627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2091" y="4878044"/>
            <a:ext cx="131698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CAR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9776" y="5448023"/>
            <a:ext cx="208213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CUSTOMER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1455" y="6053428"/>
            <a:ext cx="168926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DEAL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536950" y="2784798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250440" y="3655478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0" y="1628775"/>
            <a:ext cx="7143750" cy="409575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23326" y="2685311"/>
            <a:ext cx="2990295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도움말 버튼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클릭하면 담당자 문의처를 알려주는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뜹니다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62113"/>
            <a:ext cx="4577780" cy="32474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05" y="1455775"/>
            <a:ext cx="3330046" cy="386715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840874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9476" y="1912468"/>
            <a:ext cx="2990295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ORACLE DB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연동하기 위해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연결정보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ORADB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입력하고 연결 할 객체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(conn)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생성합니다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와의 접속과 해제를 명령하는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따로 만들어 연결해줍니다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1701</TotalTime>
  <Words>638</Words>
  <Application>Microsoft Office PowerPoint</Application>
  <PresentationFormat>와이드스크린</PresentationFormat>
  <Paragraphs>107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경기천년제목 Medium</vt:lpstr>
      <vt:lpstr>나눔고딕코딩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KB</cp:lastModifiedBy>
  <cp:revision>254</cp:revision>
  <dcterms:created xsi:type="dcterms:W3CDTF">2015-01-21T11:35:38Z</dcterms:created>
  <dcterms:modified xsi:type="dcterms:W3CDTF">2021-05-17T04:58:56Z</dcterms:modified>
</cp:coreProperties>
</file>