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97" r:id="rId2"/>
    <p:sldId id="355" r:id="rId3"/>
    <p:sldId id="356" r:id="rId4"/>
    <p:sldId id="354" r:id="rId5"/>
    <p:sldId id="352" r:id="rId6"/>
    <p:sldId id="353" r:id="rId7"/>
    <p:sldId id="337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DA2"/>
    <a:srgbClr val="A5CFA5"/>
    <a:srgbClr val="DCF0C6"/>
    <a:srgbClr val="C9E7A7"/>
    <a:srgbClr val="AFD5AF"/>
    <a:srgbClr val="2E8919"/>
    <a:srgbClr val="525252"/>
    <a:srgbClr val="C3A7B7"/>
    <a:srgbClr val="E3AA87"/>
    <a:srgbClr val="015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0134" y="3573122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전자관 </a:t>
            </a:r>
            <a:r>
              <a:rPr lang="ko-KR" altLang="en-US" sz="3200" b="1" spc="-150" dirty="0" err="1" smtClean="0">
                <a:solidFill>
                  <a:srgbClr val="525252"/>
                </a:solidFill>
                <a:latin typeface="+mn-ea"/>
              </a:rPr>
              <a:t>웹페이지</a:t>
            </a:r>
            <a:r>
              <a:rPr lang="ko-KR" altLang="en-US" sz="3200" b="1" spc="-150" dirty="0" smtClean="0">
                <a:solidFill>
                  <a:srgbClr val="525252"/>
                </a:solidFill>
                <a:latin typeface="+mn-ea"/>
              </a:rPr>
              <a:t> 구현</a:t>
            </a:r>
            <a:endParaRPr lang="ko-KR" altLang="en-US" sz="3200" b="1" spc="-150" dirty="0">
              <a:solidFill>
                <a:srgbClr val="52525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7619" y="308168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525252"/>
                </a:solidFill>
                <a:latin typeface="+mj-ea"/>
                <a:ea typeface="+mj-ea"/>
              </a:rPr>
              <a:t>Java web</a:t>
            </a:r>
            <a:r>
              <a:rPr lang="ko-KR" altLang="en-US" sz="1400" b="1" dirty="0" smtClean="0">
                <a:solidFill>
                  <a:srgbClr val="525252"/>
                </a:solidFill>
                <a:latin typeface="+mj-ea"/>
                <a:ea typeface="+mj-ea"/>
              </a:rPr>
              <a:t>기반</a:t>
            </a:r>
            <a:endParaRPr lang="ko-KR" altLang="en-US" sz="1400" b="1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1" y="2321633"/>
            <a:ext cx="1304317" cy="1304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44" y="3369961"/>
            <a:ext cx="1575872" cy="1575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39" y="3733844"/>
            <a:ext cx="1518281" cy="15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328" y="14030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331" y="25269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330" y="3745473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3738944"/>
            <a:ext cx="742221" cy="781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35" y="1279537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741329" y="513325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9" y="4977652"/>
            <a:ext cx="722479" cy="72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8" y="2299573"/>
            <a:ext cx="917042" cy="9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9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128304" y="5171864"/>
            <a:ext cx="52556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179363" y="4278273"/>
            <a:ext cx="10511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679602" y="3854560"/>
            <a:ext cx="5866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63471" y="3019613"/>
            <a:ext cx="1767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10866" y="1263085"/>
            <a:ext cx="153699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014667"/>
            <a:ext cx="5499475" cy="323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44" y="3550881"/>
            <a:ext cx="5411650" cy="317013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0593" y="3153565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9893" y="5650154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6664" y="2438440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5172" y="4926716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4851" y="330506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860" y="330166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79940" y="294998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4635" y="2953510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460" y="543281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2155" y="543633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91309" y="578167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66004" y="578519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9042" y="1179999"/>
            <a:ext cx="27929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텍스트박스에 회원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아이디를 직접 입력하거나 아래 번호를 클릭하면 그 정보가 텍스트박스에 담기고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(ENTER)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출석을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반대로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(OUT)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퇴장을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3044" y="2012365"/>
            <a:ext cx="1576073" cy="28820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144961" y="176655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87290" y="176315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72944" y="2326536"/>
            <a:ext cx="239772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40489" y="2173706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</a:p>
        </p:txBody>
      </p:sp>
    </p:spTree>
    <p:extLst>
      <p:ext uri="{BB962C8B-B14F-4D97-AF65-F5344CB8AC3E}">
        <p14:creationId xmlns:p14="http://schemas.microsoft.com/office/powerpoint/2010/main" val="399270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460655" y="4981296"/>
            <a:ext cx="1472212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361344" y="3672083"/>
            <a:ext cx="952278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305467" y="1946784"/>
            <a:ext cx="49876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779" y="1083729"/>
            <a:ext cx="244443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0" y="5511603"/>
            <a:ext cx="6904421" cy="7049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2161" y="5658161"/>
            <a:ext cx="6904421" cy="24848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85248" y="54173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64748" y="969701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정보 입력 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입력하고 아래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해당 사항을 체크한 후 등록버튼을 클릭하면 등록이 완료되었다는 메시지박스가 뜨고 총 결제금액이 라벨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및 체크한 회원 정보가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 들어갑니다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752" y="1313191"/>
            <a:ext cx="6662160" cy="3924209"/>
            <a:chOff x="619790" y="1043244"/>
            <a:chExt cx="6662160" cy="39242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90" y="1043244"/>
              <a:ext cx="6662160" cy="392420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720973" y="1818847"/>
              <a:ext cx="4482338" cy="89056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77627" y="2532637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0973" y="2727530"/>
              <a:ext cx="3790365" cy="79371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94443" y="3240009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7440" y="3841138"/>
              <a:ext cx="2618509" cy="45022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78816" y="4066252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956" y="2518418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1085" y="3244396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1145" y="4062680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27577" y="54209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4406" y="789536"/>
            <a:ext cx="166985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84421" y="618595"/>
            <a:ext cx="194086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등록 창</a:t>
            </a:r>
          </a:p>
        </p:txBody>
      </p:sp>
    </p:spTree>
    <p:extLst>
      <p:ext uri="{BB962C8B-B14F-4D97-AF65-F5344CB8AC3E}">
        <p14:creationId xmlns:p14="http://schemas.microsoft.com/office/powerpoint/2010/main" val="86619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879006" y="5280554"/>
            <a:ext cx="57280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5477" y="4428294"/>
            <a:ext cx="586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1112" y="269025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40799" y="1391349"/>
            <a:ext cx="56191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80" y="3978153"/>
            <a:ext cx="3827255" cy="27428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9" y="1050468"/>
            <a:ext cx="3905250" cy="2828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166" y="1050468"/>
            <a:ext cx="3917084" cy="282834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862720" y="582509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5469" y="1235133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66071" y="15467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681" y="1213658"/>
            <a:ext cx="1516590" cy="138822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36137" y="235791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4037" y="1213659"/>
            <a:ext cx="2081212" cy="61040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4639" y="15989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33458" y="5120640"/>
            <a:ext cx="1346395" cy="90803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36680" y="4159904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64429" y="449840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76907" y="849977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회원검색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박스에서 회원 번호를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회원 정보가 뜨고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회원이름을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조회해도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번과 같은 내용이 조회됩니다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등록되지 않은 정보를 입력 후 조회하면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존재하지 않는다는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1551" y="4098945"/>
            <a:ext cx="2823765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36143" y="3936541"/>
            <a:ext cx="311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2367" y="236496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959" y="154377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3647" y="159767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2961" y="4498405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123" y="583214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289403" y="4550872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66977" y="2823906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47120" y="151816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2" y="723354"/>
            <a:ext cx="4660449" cy="3360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3257143"/>
            <a:ext cx="4586692" cy="33099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99306" y="4353339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7823" y="4181549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64749" y="984292"/>
            <a:ext cx="27571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조회창에서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오른쪽 하단의 버튼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관리자모드에 진입하기 위한 비밀번호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입력창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맞게 입력하면 관리자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조회창으로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진입할 수 있고 그렇지 않을 경우 틀렸다는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뜨게 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기회를 제공합니다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8743" y="3757352"/>
            <a:ext cx="292093" cy="2836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5701" y="1917623"/>
            <a:ext cx="2311869" cy="98351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1681" y="4598888"/>
            <a:ext cx="1778924" cy="1103643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17924" y="356326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4154" y="357030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04979" y="26254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1209" y="263249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8014" y="54956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4244" y="55027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4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900068" y="5092141"/>
            <a:ext cx="15299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60745" y="4233303"/>
            <a:ext cx="56218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77759" y="2058504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52499" y="1153439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6" y="1509063"/>
            <a:ext cx="7731030" cy="2107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5" y="3748196"/>
            <a:ext cx="7784272" cy="19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1" y="5820543"/>
            <a:ext cx="7868295" cy="4417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7501" y="1695997"/>
            <a:ext cx="7614651" cy="1865006"/>
            <a:chOff x="224251" y="2105389"/>
            <a:chExt cx="7614651" cy="1865006"/>
          </a:xfrm>
        </p:grpSpPr>
        <p:sp>
          <p:nvSpPr>
            <p:cNvPr id="16" name="직사각형 15"/>
            <p:cNvSpPr/>
            <p:nvPr/>
          </p:nvSpPr>
          <p:spPr>
            <a:xfrm>
              <a:off x="6508865" y="3689179"/>
              <a:ext cx="736149" cy="281216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1758" y="2105389"/>
              <a:ext cx="3167144" cy="1583790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251" y="2112162"/>
              <a:ext cx="4289560" cy="84716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250694" y="5350993"/>
            <a:ext cx="66039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996" y="3724344"/>
            <a:ext cx="4289560" cy="8471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128" y="5763474"/>
            <a:ext cx="7961668" cy="46195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6224" y="878628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4741" y="70683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28" name="타원 27"/>
          <p:cNvSpPr/>
          <p:nvPr/>
        </p:nvSpPr>
        <p:spPr>
          <a:xfrm>
            <a:off x="7702814" y="304329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69044" y="305034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4749" y="1083239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수정할 행을 선택한 후 수정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그룹박스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변경할 내용을 입력하고 수정버튼을 클릭하면 정보가 수정됩니다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삭제하고 싶은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행을 선택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삭제버튼을 클릭하면 정보가 삭제되고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수정사항이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4614" y="229867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0844" y="230572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64614" y="427177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30844" y="4278816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34489" y="603321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00719" y="604025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4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364749" y="4922601"/>
            <a:ext cx="38111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75223" y="4477472"/>
            <a:ext cx="67995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16095" y="1893824"/>
            <a:ext cx="158773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31235" y="1434707"/>
            <a:ext cx="9892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" y="1115903"/>
            <a:ext cx="5517111" cy="3758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26" y="3124184"/>
            <a:ext cx="5295520" cy="35968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365" y="4196256"/>
            <a:ext cx="355756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1540277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6473" y="3543645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1250" y="6026729"/>
            <a:ext cx="543535" cy="390698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2944" y="2326536"/>
            <a:ext cx="262502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0378" y="2168428"/>
            <a:ext cx="279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및 반납 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31497" y="1369566"/>
            <a:ext cx="299817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대여하고자하는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선택하고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에회원번호를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입력 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사용중이라는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것을 알리는 붉은색으로 변하고 위와 똑같이 정보를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반납버튼을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빈칸이라는 것을 알리는 회색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변합니다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4863127" y="18497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357" y="18568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1793" y="392784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8023" y="393489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17710" y="389893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83940" y="39059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5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F5D60-5542-4E00-9A09-A6F04D8D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8" y="1166566"/>
            <a:ext cx="5686425" cy="526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462DE-FEAF-4AD4-82D9-26F25C07B5DC}"/>
              </a:ext>
            </a:extLst>
          </p:cNvPr>
          <p:cNvSpPr txBox="1"/>
          <p:nvPr/>
        </p:nvSpPr>
        <p:spPr>
          <a:xfrm>
            <a:off x="8654535" y="1032739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연동합니다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GYM_DB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테이블을 불러오는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DB_GYM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FBDED-50BC-42C0-9937-F537DD5F92E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4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A0433F-E096-4AA5-B032-95D473C398EC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E4FE20-27A6-47F5-95DF-9E06C1C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" y="1600706"/>
            <a:ext cx="6650686" cy="447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1FC5C-E3FC-4631-9396-41EAE3C40E62}"/>
              </a:ext>
            </a:extLst>
          </p:cNvPr>
          <p:cNvSpPr txBox="1"/>
          <p:nvPr/>
        </p:nvSpPr>
        <p:spPr>
          <a:xfrm>
            <a:off x="8697470" y="703515"/>
            <a:ext cx="3494530" cy="599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회원정보입력 창에서 정보를 입력 후 등록버튼을 클릭하면 텍스트박스의 내용들을 가지고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실행합니다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텍스트박스가 공란인데 등록버튼을 클릭했을 경우를 대비해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정보입력을 요청하는 메시지박스를 띄우고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다른 오류가 발생했을 경우를 대비해 어디에서 오류가 발생했는지 알려줍니다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4800-B913-4FED-871D-A11C3701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80" y="3349353"/>
            <a:ext cx="5534021" cy="2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5F821A-B259-44DA-96B0-49F3E9A6D05B}"/>
              </a:ext>
            </a:extLst>
          </p:cNvPr>
          <p:cNvCxnSpPr/>
          <p:nvPr/>
        </p:nvCxnSpPr>
        <p:spPr>
          <a:xfrm>
            <a:off x="8654535" y="982304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BA1ACB-BAAF-4436-B494-F647EBC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" y="2077515"/>
            <a:ext cx="5005999" cy="2094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901536-0B62-409D-BDA8-5DC282C2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61" y="982304"/>
            <a:ext cx="3805766" cy="5281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B39AF-537A-4516-BA5A-1F72E59AA2FA}"/>
              </a:ext>
            </a:extLst>
          </p:cNvPr>
          <p:cNvSpPr txBox="1"/>
          <p:nvPr/>
        </p:nvSpPr>
        <p:spPr>
          <a:xfrm>
            <a:off x="8707818" y="1226927"/>
            <a:ext cx="3340822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수강권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정보를 체크하는 리스트박스에서 체크되는 내용에 따라 텍스트박스에 입력되는 내용이 바뀌도록 조건문을 사용하였고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하나의 리스트박스에서 선택하지 않은 값에 대해서는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반환해 중복체크가 되지 않도록 조건문을 사용했습니다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2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28536" y="3312328"/>
            <a:ext cx="5820310" cy="480194"/>
            <a:chOff x="1102360" y="3190678"/>
            <a:chExt cx="5012341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C3A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B1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D62074-B24E-4E63-ABF0-7BBA4DF4951D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32BE81-E11C-43B5-A647-1A884C04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" y="1156434"/>
            <a:ext cx="4436661" cy="5457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0030B-0834-4F3E-A290-811FC9163EEC}"/>
              </a:ext>
            </a:extLst>
          </p:cNvPr>
          <p:cNvSpPr txBox="1"/>
          <p:nvPr/>
        </p:nvSpPr>
        <p:spPr>
          <a:xfrm>
            <a:off x="8740404" y="589005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회원조회 창에서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콤보박스를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회원번호와 회원이름을 기준으로 내용을 검색할 수 있습니다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메소드는 텍스트박스에 입력된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일치하는 회원의 정보를 쿼리문으로 불러오고 회원 이름 기준으로 검색 할 경우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countMemberName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기준으로 검색합니다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64405-3050-42A0-9FFA-48DDE668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04" y="1956912"/>
            <a:ext cx="4227070" cy="40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34DA00-CD63-4292-887D-C29184A768F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0B5F96-9DAB-4A3B-883D-0C3BF3C5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" y="1611851"/>
            <a:ext cx="7323723" cy="355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A1DDBF-33D9-468B-A638-C7E3A14D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40" y="3564201"/>
            <a:ext cx="3848443" cy="2681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E6370-6EDC-4161-9616-40A8B58A115F}"/>
              </a:ext>
            </a:extLst>
          </p:cNvPr>
          <p:cNvSpPr txBox="1"/>
          <p:nvPr/>
        </p:nvSpPr>
        <p:spPr>
          <a:xfrm>
            <a:off x="8781106" y="1830522"/>
            <a:ext cx="3340822" cy="278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관리자용 회원조회 창에서 수정 및 삭제 한 후 정보를 보여주는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변경 내용을 즉각 반영하기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1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4F47DE-7C64-44AC-8A38-44702D29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" y="1554539"/>
            <a:ext cx="5039764" cy="4601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3D6C6-FEAE-40FE-96B5-BB741A53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665" y="2416096"/>
            <a:ext cx="4055730" cy="2180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7348B0-C346-4D94-A94E-73C4483451B4}"/>
              </a:ext>
            </a:extLst>
          </p:cNvPr>
          <p:cNvSpPr txBox="1"/>
          <p:nvPr/>
        </p:nvSpPr>
        <p:spPr>
          <a:xfrm>
            <a:off x="8701207" y="1708108"/>
            <a:ext cx="3340822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창에서 선택한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번호가 텍스트박스에 입력되고 사용자가 회원번호를 입력한 후 대여하기 버튼을 클릭하면 회원번호와 대여시간이 저장됩니다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setLockerColor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색상이 변경됩니다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72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CD66D2-F5DB-4533-8987-8B438A6C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338586"/>
            <a:ext cx="5591175" cy="508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4A0B7-D2AA-4C0C-A696-C8ACB37C0604}"/>
              </a:ext>
            </a:extLst>
          </p:cNvPr>
          <p:cNvSpPr txBox="1"/>
          <p:nvPr/>
        </p:nvSpPr>
        <p:spPr>
          <a:xfrm>
            <a:off x="8781106" y="1559426"/>
            <a:ext cx="3340822" cy="365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회원번호를 입력한 후 반납버튼을 클릭하면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isBorrowed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되면서 등록되었던 모든 정보가 초기화됩니다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락커이거나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트레이너의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안내메시지를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22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E3AA87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E3AA87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E3AA87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1481" y="2420729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제조사의 제품을 한곳에 모아 편리함을 제공합니다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1481" y="396605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가시성을 높였습니다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1" y="3815830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17" y="2319386"/>
            <a:ext cx="742221" cy="781646"/>
          </a:xfrm>
          <a:prstGeom prst="rect">
            <a:avLst/>
          </a:prstGeom>
        </p:spPr>
      </p:pic>
      <p:sp>
        <p:nvSpPr>
          <p:cNvPr id="22" name="이등변 삼각형 21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08" y="2132512"/>
            <a:ext cx="8927753" cy="3927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86255" y="2099260"/>
            <a:ext cx="1577928" cy="274078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6039" y="1335879"/>
            <a:ext cx="1773584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138" y="1172759"/>
            <a:ext cx="221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" name="꺾인 연결선 3"/>
          <p:cNvCxnSpPr>
            <a:stCxn id="9" idx="0"/>
          </p:cNvCxnSpPr>
          <p:nvPr/>
        </p:nvCxnSpPr>
        <p:spPr>
          <a:xfrm rot="5400000" flipH="1" flipV="1">
            <a:off x="4171136" y="1025065"/>
            <a:ext cx="478278" cy="1670112"/>
          </a:xfrm>
          <a:prstGeom prst="bentConnector2">
            <a:avLst/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9401" y="1091307"/>
            <a:ext cx="593603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진입 페이지는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이고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상단 탭에서 상세페이지와 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Home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선택이 가능합니다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3120" y="3900457"/>
            <a:ext cx="1810684" cy="380597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599584" y="4286669"/>
            <a:ext cx="1474547" cy="468211"/>
          </a:xfrm>
          <a:prstGeom prst="bentConnector3">
            <a:avLst>
              <a:gd name="adj1" fmla="val 49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5446" y="4483984"/>
            <a:ext cx="4442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시각을 알려주어 편리함을 제공합니다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5709" y="2989282"/>
            <a:ext cx="1770310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7" y="1830930"/>
            <a:ext cx="8761104" cy="41819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3297" y="2680594"/>
            <a:ext cx="1852247" cy="477931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>
            <a:off x="7464829" y="4330463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6570" y="1303078"/>
            <a:ext cx="2169623" cy="399460"/>
          </a:xfrm>
          <a:prstGeom prst="rect">
            <a:avLst/>
          </a:prstGeom>
          <a:solidFill>
            <a:srgbClr val="B18D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1139507"/>
            <a:ext cx="221438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 상세 페이지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11491" y="3598889"/>
            <a:ext cx="4853338" cy="251101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03178" y="4311206"/>
            <a:ext cx="31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썸네일을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제공하여 간단한 정보를 조회할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5" y="1125543"/>
            <a:ext cx="5742800" cy="5380032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7129906" y="3407751"/>
            <a:ext cx="1338349" cy="523934"/>
          </a:xfrm>
          <a:prstGeom prst="bentConnector3">
            <a:avLst>
              <a:gd name="adj1" fmla="val 50000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13469" y="2933870"/>
            <a:ext cx="5310538" cy="2876725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87047" y="3497377"/>
            <a:ext cx="3154147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제품의 상세 정보를 제공하고 재고를 확인할 수 있습니다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5680" y="4870737"/>
            <a:ext cx="780102" cy="332796"/>
          </a:xfrm>
          <a:prstGeom prst="rect">
            <a:avLst/>
          </a:prstGeom>
          <a:noFill/>
          <a:ln w="38100">
            <a:solidFill>
              <a:srgbClr val="B18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5735782" y="4978944"/>
            <a:ext cx="2168327" cy="73864"/>
          </a:xfrm>
          <a:prstGeom prst="bentConnector3">
            <a:avLst>
              <a:gd name="adj1" fmla="val 545"/>
            </a:avLst>
          </a:prstGeom>
          <a:ln w="28575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3979" y="4778416"/>
            <a:ext cx="315414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창으로 돌아갑니다</a:t>
            </a:r>
            <a:endParaRPr lang="en-US" altLang="ko-KR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B18DA2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B18DA2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B18DA2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B18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11234530" y="5799733"/>
            <a:ext cx="509098" cy="68979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11489079" y="5799733"/>
            <a:ext cx="509098" cy="689798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51" y="6024324"/>
            <a:ext cx="481251" cy="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8925" y="140853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12829" y="2122278"/>
            <a:ext cx="8320133" cy="1147591"/>
            <a:chOff x="378987" y="-352191"/>
            <a:chExt cx="8320133" cy="1147591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80778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987" y="-352191"/>
              <a:ext cx="826380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424" y="137325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1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4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974</Words>
  <Application>Microsoft Office PowerPoint</Application>
  <PresentationFormat>와이드스크린</PresentationFormat>
  <Paragraphs>147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경기천년제목 Bold</vt:lpstr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255</cp:revision>
  <dcterms:created xsi:type="dcterms:W3CDTF">2015-01-21T11:35:38Z</dcterms:created>
  <dcterms:modified xsi:type="dcterms:W3CDTF">2021-05-17T05:01:34Z</dcterms:modified>
</cp:coreProperties>
</file>