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2"/>
  </p:notesMasterIdLst>
  <p:handoutMasterIdLst>
    <p:handoutMasterId r:id="rId43"/>
  </p:handoutMasterIdLst>
  <p:sldIdLst>
    <p:sldId id="259" r:id="rId2"/>
    <p:sldId id="294" r:id="rId3"/>
    <p:sldId id="266" r:id="rId4"/>
    <p:sldId id="267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268" r:id="rId18"/>
    <p:sldId id="269" r:id="rId19"/>
    <p:sldId id="295" r:id="rId20"/>
    <p:sldId id="274" r:id="rId21"/>
    <p:sldId id="275" r:id="rId22"/>
    <p:sldId id="279" r:id="rId23"/>
    <p:sldId id="296" r:id="rId24"/>
    <p:sldId id="288" r:id="rId25"/>
    <p:sldId id="289" r:id="rId26"/>
    <p:sldId id="290" r:id="rId27"/>
    <p:sldId id="297" r:id="rId28"/>
    <p:sldId id="284" r:id="rId29"/>
    <p:sldId id="278" r:id="rId30"/>
    <p:sldId id="304" r:id="rId31"/>
    <p:sldId id="280" r:id="rId32"/>
    <p:sldId id="298" r:id="rId33"/>
    <p:sldId id="277" r:id="rId34"/>
    <p:sldId id="292" r:id="rId35"/>
    <p:sldId id="282" r:id="rId36"/>
    <p:sldId id="303" r:id="rId37"/>
    <p:sldId id="299" r:id="rId38"/>
    <p:sldId id="285" r:id="rId39"/>
    <p:sldId id="281" r:id="rId40"/>
    <p:sldId id="286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0B4"/>
    <a:srgbClr val="017AAB"/>
    <a:srgbClr val="ACCED8"/>
    <a:srgbClr val="90BCCA"/>
    <a:srgbClr val="EE6C75"/>
    <a:srgbClr val="525252"/>
    <a:srgbClr val="E8F0FE"/>
    <a:srgbClr val="E7F8FF"/>
    <a:srgbClr val="3D3D3D"/>
    <a:srgbClr val="FEF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5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E5-46FC-A628-CFCD468975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E5-46FC-A628-CFCD468975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E5-46FC-A628-CFCD468975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88165272"/>
        <c:axId val="388161352"/>
      </c:lineChart>
      <c:catAx>
        <c:axId val="38816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8161352"/>
        <c:crosses val="autoZero"/>
        <c:auto val="1"/>
        <c:lblAlgn val="ctr"/>
        <c:lblOffset val="100"/>
        <c:noMultiLvlLbl val="0"/>
      </c:catAx>
      <c:valAx>
        <c:axId val="3881613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88165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D-4F25-A5FA-7D9A789CB766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D-4F25-A5FA-7D9A789CB766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AD-4F25-A5FA-7D9A789CB766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1AD-4F25-A5FA-7D9A789CB76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AD-4F25-A5FA-7D9A789CB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BCCECAC-CBE6-44C1-8254-083566B6D0D6}" type="par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123920-2415-47EA-8ACD-BEEECB179364}" type="pres">
      <dgm:prSet presAssocID="{5249BA17-F0C3-4B7C-85B0-63834C2EAA4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 custLinFactY="90680" custLinFactNeighborX="-34666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32E64C-9799-403C-B8BC-F033C2415690}" type="pres">
      <dgm:prSet presAssocID="{77F93436-C1ED-40D7-99BE-6A6FCC447A74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C5B8C63-CAFB-4D19-B991-88FB1279012A}" type="pres">
      <dgm:prSet presAssocID="{77F93436-C1ED-40D7-99BE-6A6FCC447A74}" presName="hierChild4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592CAA-37D6-42A5-B289-69742358F6F6}" type="pres">
      <dgm:prSet presAssocID="{CA1AB85B-2D37-4603-A62F-5B8152823060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83F7AC24-A11B-4EAA-BC26-B618A087CEEB}" type="pres">
      <dgm:prSet presAssocID="{2D3F17EA-C758-41A1-8945-A7E236B248C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</dgm:pt>
    <dgm:pt modelId="{C0F1F5EF-CAF7-4284-822E-5F96F2EC029B}" type="pres">
      <dgm:prSet presAssocID="{6C987C97-913E-4330-AB4F-31BD0AAF858C}" presName="rootComposite" presStyleCnt="0"/>
      <dgm:spPr/>
    </dgm:pt>
    <dgm:pt modelId="{B196236F-59FE-4C67-9176-F4F8542071E0}" type="pres">
      <dgm:prSet presAssocID="{6C987C97-913E-4330-AB4F-31BD0AAF858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FA3391-4DE9-4E6F-8A0B-AAF392BB64B8}" type="pres">
      <dgm:prSet presAssocID="{6C987C97-913E-4330-AB4F-31BD0AAF858C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4C3DA04-88F9-421E-BE61-89F9653E11C9}" type="pres">
      <dgm:prSet presAssocID="{6C987C97-913E-4330-AB4F-31BD0AAF858C}" presName="hierChild4" presStyleCnt="0"/>
      <dgm:spPr/>
    </dgm:pt>
    <dgm:pt modelId="{46600D5A-4688-463E-BE2F-0E074718C232}" type="pres">
      <dgm:prSet presAssocID="{6C987C97-913E-4330-AB4F-31BD0AAF858C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F8C66C60-A56E-4F9C-9271-E59346E06030}" type="pres">
      <dgm:prSet presAssocID="{2BCCECAC-CBE6-44C1-8254-083566B6D0D6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</dgm:pt>
    <dgm:pt modelId="{AE288BF2-C50E-49C1-9BB4-F78E31764D9E}" type="pres">
      <dgm:prSet presAssocID="{405F2C4E-51A1-4B72-9682-6BBECBB97752}" presName="rootComposite3" presStyleCnt="0"/>
      <dgm:spPr/>
    </dgm:pt>
    <dgm:pt modelId="{65865C3C-0115-44E8-9754-005AFC102E52}" type="pres">
      <dgm:prSet presAssocID="{405F2C4E-51A1-4B72-9682-6BBECBB97752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2DC408-7108-4E9E-8A0F-0D5D5324E9D6}" type="pres">
      <dgm:prSet presAssocID="{405F2C4E-51A1-4B72-9682-6BBECBB97752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37FB0690-8380-467E-97D3-404F511ACD53}" type="pres">
      <dgm:prSet presAssocID="{405F2C4E-51A1-4B72-9682-6BBECBB97752}" presName="hierChild6" presStyleCnt="0"/>
      <dgm:spPr/>
    </dgm:pt>
    <dgm:pt modelId="{6FE24069-4095-4FA2-8DF4-4D86F803B62B}" type="pres">
      <dgm:prSet presAssocID="{405F2C4E-51A1-4B72-9682-6BBECBB97752}" presName="hierChild7" presStyleCnt="0"/>
      <dgm:spPr/>
    </dgm:pt>
  </dgm:ptLst>
  <dgm:cxnLst>
    <dgm:cxn modelId="{9356FC77-9A5F-4FA9-8671-AE7959046B6E}" type="presOf" srcId="{5249BA17-F0C3-4B7C-85B0-63834C2EAA46}" destId="{226D7D85-35AE-440D-B17B-1F465A6AB602}" srcOrd="0" destOrd="0" presId="urn:microsoft.com/office/officeart/2005/8/layout/orgChart1"/>
    <dgm:cxn modelId="{51988A87-1F02-4DA3-B4EF-B105A5860C9B}" srcId="{5249BA17-F0C3-4B7C-85B0-63834C2EAA46}" destId="{77F93436-C1ED-40D7-99BE-6A6FCC447A74}" srcOrd="1" destOrd="0" parTransId="{027D23A0-2CCA-4AA2-9BE9-82811ECA751B}" sibTransId="{C75A7247-FA29-4151-961B-C6B63065CD60}"/>
    <dgm:cxn modelId="{0E9F0B5B-2305-4A23-93C4-8ADA57D2CB2A}" type="presOf" srcId="{77F93436-C1ED-40D7-99BE-6A6FCC447A74}" destId="{6B0B466E-1B17-4758-92C8-02BFBB33148B}" srcOrd="0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933D5A8B-A7AE-45F4-884B-212D6D36CBDC}" type="presOf" srcId="{5249BA17-F0C3-4B7C-85B0-63834C2EAA46}" destId="{38123920-2415-47EA-8ACD-BEEECB179364}" srcOrd="1" destOrd="0" presId="urn:microsoft.com/office/officeart/2005/8/layout/orgChart1"/>
    <dgm:cxn modelId="{9E8AC623-9806-4ED5-BA82-104754EAAC5C}" type="presOf" srcId="{6C987C97-913E-4330-AB4F-31BD0AAF858C}" destId="{B196236F-59FE-4C67-9176-F4F8542071E0}" srcOrd="0" destOrd="0" presId="urn:microsoft.com/office/officeart/2005/8/layout/orgChart1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9DA49FD0-D296-4574-9F49-C85D9D503067}" type="presOf" srcId="{405F2C4E-51A1-4B72-9682-6BBECBB97752}" destId="{65865C3C-0115-44E8-9754-005AFC102E52}" srcOrd="0" destOrd="0" presId="urn:microsoft.com/office/officeart/2005/8/layout/orgChart1"/>
    <dgm:cxn modelId="{3CDFD166-3CBA-4C4B-A3AD-19F2A5A12E2C}" type="presOf" srcId="{1ABC3AE5-D576-4957-889F-F55CB3CD5302}" destId="{0EFAA20B-840F-4C81-973A-00215C039E27}" srcOrd="0" destOrd="0" presId="urn:microsoft.com/office/officeart/2005/8/layout/orgChart1"/>
    <dgm:cxn modelId="{E7B4A8AF-4E52-421D-9C5A-2C39F228D0CC}" type="presOf" srcId="{6C987C97-913E-4330-AB4F-31BD0AAF858C}" destId="{DEFA3391-4DE9-4E6F-8A0B-AAF392BB64B8}" srcOrd="1" destOrd="0" presId="urn:microsoft.com/office/officeart/2005/8/layout/orgChart1"/>
    <dgm:cxn modelId="{E3175B07-70B9-4413-BAE6-7ACBE4FCC1FD}" type="presOf" srcId="{CA1AB85B-2D37-4603-A62F-5B8152823060}" destId="{95592CAA-37D6-42A5-B289-69742358F6F6}" srcOrd="1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CA484B0D-4CF7-4AF5-A230-82A403226569}" type="presOf" srcId="{027D23A0-2CCA-4AA2-9BE9-82811ECA751B}" destId="{FED82215-FFCA-4CD7-BA36-11435887302A}" srcOrd="0" destOrd="0" presId="urn:microsoft.com/office/officeart/2005/8/layout/orgChart1"/>
    <dgm:cxn modelId="{72100D47-B643-40C9-BA7C-B92526D65F31}" type="presOf" srcId="{77F93436-C1ED-40D7-99BE-6A6FCC447A74}" destId="{1732E64C-9799-403C-B8BC-F033C2415690}" srcOrd="1" destOrd="0" presId="urn:microsoft.com/office/officeart/2005/8/layout/orgChart1"/>
    <dgm:cxn modelId="{853407BC-7910-4ED3-875F-B73BE6861965}" type="presOf" srcId="{2D3F17EA-C758-41A1-8945-A7E236B248CF}" destId="{83F7AC24-A11B-4EAA-BC26-B618A087CEEB}" srcOrd="0" destOrd="0" presId="urn:microsoft.com/office/officeart/2005/8/layout/orgChart1"/>
    <dgm:cxn modelId="{59BC5FB7-0A6B-4FC7-9B06-7089F0E6CBC9}" srcId="{5249BA17-F0C3-4B7C-85B0-63834C2EAA46}" destId="{CA1AB85B-2D37-4603-A62F-5B8152823060}" srcOrd="2" destOrd="0" parTransId="{1ABC3AE5-D576-4957-889F-F55CB3CD5302}" sibTransId="{26B40527-6663-4D1A-A0CF-6EDC0AA4FC2E}"/>
    <dgm:cxn modelId="{BE84907F-AEAC-41C6-959B-CF8B309D31EC}" type="presOf" srcId="{CA1AB85B-2D37-4603-A62F-5B8152823060}" destId="{AC5745F3-C185-4B2D-AD48-A6CB6285D3E7}" srcOrd="0" destOrd="0" presId="urn:microsoft.com/office/officeart/2005/8/layout/orgChart1"/>
    <dgm:cxn modelId="{7BC79B4A-3C0E-4677-99E3-281D9BC9AA0D}" type="presOf" srcId="{2BCCECAC-CBE6-44C1-8254-083566B6D0D6}" destId="{F8C66C60-A56E-4F9C-9271-E59346E06030}" srcOrd="0" destOrd="0" presId="urn:microsoft.com/office/officeart/2005/8/layout/orgChart1"/>
    <dgm:cxn modelId="{D9D4FBBB-BA08-46B3-918A-AAAD5ECD626F}" srcId="{5249BA17-F0C3-4B7C-85B0-63834C2EAA46}" destId="{6C987C97-913E-4330-AB4F-31BD0AAF858C}" srcOrd="3" destOrd="0" parTransId="{2D3F17EA-C758-41A1-8945-A7E236B248CF}" sibTransId="{7841D1A3-DCBA-4529-8D97-6672AC703906}"/>
    <dgm:cxn modelId="{AD67720F-658F-457C-8055-EF25A403CE85}" type="presOf" srcId="{405F2C4E-51A1-4B72-9682-6BBECBB97752}" destId="{9E2DC408-7108-4E9E-8A0F-0D5D5324E9D6}" srcOrd="1" destOrd="0" presId="urn:microsoft.com/office/officeart/2005/8/layout/orgChart1"/>
    <dgm:cxn modelId="{3C3D1D9D-51DF-4CF4-8166-B778773A8E98}" type="presParOf" srcId="{6C805BAF-DC8A-413B-B6C4-492FD5265D9E}" destId="{5331EA47-E43A-4860-85DF-9101C4FFA968}" srcOrd="0" destOrd="0" presId="urn:microsoft.com/office/officeart/2005/8/layout/orgChart1"/>
    <dgm:cxn modelId="{4418CCDE-BFA9-4D44-8274-4BEDEA5B0B38}" type="presParOf" srcId="{5331EA47-E43A-4860-85DF-9101C4FFA968}" destId="{6E1BA684-0EF6-48C9-A534-AA87A34768D5}" srcOrd="0" destOrd="0" presId="urn:microsoft.com/office/officeart/2005/8/layout/orgChart1"/>
    <dgm:cxn modelId="{198874B5-6706-4A29-8D59-37E04CE0A49E}" type="presParOf" srcId="{6E1BA684-0EF6-48C9-A534-AA87A34768D5}" destId="{226D7D85-35AE-440D-B17B-1F465A6AB602}" srcOrd="0" destOrd="0" presId="urn:microsoft.com/office/officeart/2005/8/layout/orgChart1"/>
    <dgm:cxn modelId="{BCB6B1DA-8A01-432D-BC74-64F880F650A4}" type="presParOf" srcId="{6E1BA684-0EF6-48C9-A534-AA87A34768D5}" destId="{38123920-2415-47EA-8ACD-BEEECB179364}" srcOrd="1" destOrd="0" presId="urn:microsoft.com/office/officeart/2005/8/layout/orgChart1"/>
    <dgm:cxn modelId="{42F14124-80E2-4DA7-AF76-5DCA9A5AA52D}" type="presParOf" srcId="{5331EA47-E43A-4860-85DF-9101C4FFA968}" destId="{87EB3ABC-0A17-4F67-91F3-04EC0AEE3970}" srcOrd="1" destOrd="0" presId="urn:microsoft.com/office/officeart/2005/8/layout/orgChart1"/>
    <dgm:cxn modelId="{8F0D4719-4401-4CDC-877D-D3A4053156C3}" type="presParOf" srcId="{87EB3ABC-0A17-4F67-91F3-04EC0AEE3970}" destId="{FED82215-FFCA-4CD7-BA36-11435887302A}" srcOrd="0" destOrd="0" presId="urn:microsoft.com/office/officeart/2005/8/layout/orgChart1"/>
    <dgm:cxn modelId="{4491B8B0-7F60-441F-8204-E06EB1ED4D64}" type="presParOf" srcId="{87EB3ABC-0A17-4F67-91F3-04EC0AEE3970}" destId="{77F7083E-7447-45A0-8A68-3358487BBB96}" srcOrd="1" destOrd="0" presId="urn:microsoft.com/office/officeart/2005/8/layout/orgChart1"/>
    <dgm:cxn modelId="{794B84B6-FAF3-44B8-B8D8-3176A8CB6E42}" type="presParOf" srcId="{77F7083E-7447-45A0-8A68-3358487BBB96}" destId="{E22D2586-FB3D-4504-A8C4-5410700EAF15}" srcOrd="0" destOrd="0" presId="urn:microsoft.com/office/officeart/2005/8/layout/orgChart1"/>
    <dgm:cxn modelId="{C886433C-5EE5-4B46-BE20-CAF2A2655AAC}" type="presParOf" srcId="{E22D2586-FB3D-4504-A8C4-5410700EAF15}" destId="{6B0B466E-1B17-4758-92C8-02BFBB33148B}" srcOrd="0" destOrd="0" presId="urn:microsoft.com/office/officeart/2005/8/layout/orgChart1"/>
    <dgm:cxn modelId="{18A9DE96-EC78-4525-8147-179C604B790F}" type="presParOf" srcId="{E22D2586-FB3D-4504-A8C4-5410700EAF15}" destId="{1732E64C-9799-403C-B8BC-F033C2415690}" srcOrd="1" destOrd="0" presId="urn:microsoft.com/office/officeart/2005/8/layout/orgChart1"/>
    <dgm:cxn modelId="{5C8A49BA-B08F-464B-BD10-7DEAF2491311}" type="presParOf" srcId="{77F7083E-7447-45A0-8A68-3358487BBB96}" destId="{AC5B8C63-CAFB-4D19-B991-88FB1279012A}" srcOrd="1" destOrd="0" presId="urn:microsoft.com/office/officeart/2005/8/layout/orgChart1"/>
    <dgm:cxn modelId="{DE04B22D-0A10-4A42-AF08-51FA63422C32}" type="presParOf" srcId="{77F7083E-7447-45A0-8A68-3358487BBB96}" destId="{F72EFB2E-CA4E-4605-B801-6FE4F15089D1}" srcOrd="2" destOrd="0" presId="urn:microsoft.com/office/officeart/2005/8/layout/orgChart1"/>
    <dgm:cxn modelId="{9B6078C0-FBDF-4A06-859C-80AC9639A655}" type="presParOf" srcId="{87EB3ABC-0A17-4F67-91F3-04EC0AEE3970}" destId="{0EFAA20B-840F-4C81-973A-00215C039E27}" srcOrd="2" destOrd="0" presId="urn:microsoft.com/office/officeart/2005/8/layout/orgChart1"/>
    <dgm:cxn modelId="{C360DF4A-8D23-400A-99C6-4AB0EC113BFC}" type="presParOf" srcId="{87EB3ABC-0A17-4F67-91F3-04EC0AEE3970}" destId="{EB8ED20F-BE3E-4115-92FD-8231D7A8ECB0}" srcOrd="3" destOrd="0" presId="urn:microsoft.com/office/officeart/2005/8/layout/orgChart1"/>
    <dgm:cxn modelId="{BF8D5978-CEBB-410E-B096-DF593CD0647E}" type="presParOf" srcId="{EB8ED20F-BE3E-4115-92FD-8231D7A8ECB0}" destId="{C402D151-4CA1-453D-903F-73EE2C60E61F}" srcOrd="0" destOrd="0" presId="urn:microsoft.com/office/officeart/2005/8/layout/orgChart1"/>
    <dgm:cxn modelId="{8F00D949-A165-4003-BA62-D1662136DB71}" type="presParOf" srcId="{C402D151-4CA1-453D-903F-73EE2C60E61F}" destId="{AC5745F3-C185-4B2D-AD48-A6CB6285D3E7}" srcOrd="0" destOrd="0" presId="urn:microsoft.com/office/officeart/2005/8/layout/orgChart1"/>
    <dgm:cxn modelId="{1201E1DD-F075-47A3-944A-D5B419D8A71B}" type="presParOf" srcId="{C402D151-4CA1-453D-903F-73EE2C60E61F}" destId="{95592CAA-37D6-42A5-B289-69742358F6F6}" srcOrd="1" destOrd="0" presId="urn:microsoft.com/office/officeart/2005/8/layout/orgChart1"/>
    <dgm:cxn modelId="{529000B2-60A5-4E40-8311-7994BA7F707C}" type="presParOf" srcId="{EB8ED20F-BE3E-4115-92FD-8231D7A8ECB0}" destId="{6E084221-C620-4A8A-8D74-2A03035B9C9E}" srcOrd="1" destOrd="0" presId="urn:microsoft.com/office/officeart/2005/8/layout/orgChart1"/>
    <dgm:cxn modelId="{DDFAF6DE-B575-4AD7-BAEF-AAE9EB5395AC}" type="presParOf" srcId="{EB8ED20F-BE3E-4115-92FD-8231D7A8ECB0}" destId="{55B825CD-3E14-480A-93DB-5620498EECA0}" srcOrd="2" destOrd="0" presId="urn:microsoft.com/office/officeart/2005/8/layout/orgChart1"/>
    <dgm:cxn modelId="{2E6C4B04-BA2C-43C0-8905-A07561EB8651}" type="presParOf" srcId="{87EB3ABC-0A17-4F67-91F3-04EC0AEE3970}" destId="{83F7AC24-A11B-4EAA-BC26-B618A087CEEB}" srcOrd="4" destOrd="0" presId="urn:microsoft.com/office/officeart/2005/8/layout/orgChart1"/>
    <dgm:cxn modelId="{E9B5A393-00C8-43EB-A295-D9B3F8C76FE1}" type="presParOf" srcId="{87EB3ABC-0A17-4F67-91F3-04EC0AEE3970}" destId="{5DDF896A-5E20-40B7-9EEF-141AE5A7D9B2}" srcOrd="5" destOrd="0" presId="urn:microsoft.com/office/officeart/2005/8/layout/orgChart1"/>
    <dgm:cxn modelId="{99C9697C-1A88-4CD6-B0E7-014CEB3ED66A}" type="presParOf" srcId="{5DDF896A-5E20-40B7-9EEF-141AE5A7D9B2}" destId="{C0F1F5EF-CAF7-4284-822E-5F96F2EC029B}" srcOrd="0" destOrd="0" presId="urn:microsoft.com/office/officeart/2005/8/layout/orgChart1"/>
    <dgm:cxn modelId="{F6119D16-A568-4673-B3E6-228E84579CB9}" type="presParOf" srcId="{C0F1F5EF-CAF7-4284-822E-5F96F2EC029B}" destId="{B196236F-59FE-4C67-9176-F4F8542071E0}" srcOrd="0" destOrd="0" presId="urn:microsoft.com/office/officeart/2005/8/layout/orgChart1"/>
    <dgm:cxn modelId="{F8BB57FD-6784-4D1C-BB31-7854A7F16EAC}" type="presParOf" srcId="{C0F1F5EF-CAF7-4284-822E-5F96F2EC029B}" destId="{DEFA3391-4DE9-4E6F-8A0B-AAF392BB64B8}" srcOrd="1" destOrd="0" presId="urn:microsoft.com/office/officeart/2005/8/layout/orgChart1"/>
    <dgm:cxn modelId="{FF66F0B1-A326-4CC2-9FEE-70C3B63CE959}" type="presParOf" srcId="{5DDF896A-5E20-40B7-9EEF-141AE5A7D9B2}" destId="{04C3DA04-88F9-421E-BE61-89F9653E11C9}" srcOrd="1" destOrd="0" presId="urn:microsoft.com/office/officeart/2005/8/layout/orgChart1"/>
    <dgm:cxn modelId="{D95241E9-784D-4AB9-9020-43FA86981F2A}" type="presParOf" srcId="{5DDF896A-5E20-40B7-9EEF-141AE5A7D9B2}" destId="{46600D5A-4688-463E-BE2F-0E074718C232}" srcOrd="2" destOrd="0" presId="urn:microsoft.com/office/officeart/2005/8/layout/orgChart1"/>
    <dgm:cxn modelId="{03CFD45D-2918-4038-9D6F-4851244851A6}" type="presParOf" srcId="{5331EA47-E43A-4860-85DF-9101C4FFA968}" destId="{31803880-CA8E-4512-801F-616448477224}" srcOrd="2" destOrd="0" presId="urn:microsoft.com/office/officeart/2005/8/layout/orgChart1"/>
    <dgm:cxn modelId="{9F42A1F6-DFB8-43AF-A34B-5CAF3985C7CD}" type="presParOf" srcId="{31803880-CA8E-4512-801F-616448477224}" destId="{F8C66C60-A56E-4F9C-9271-E59346E06030}" srcOrd="0" destOrd="0" presId="urn:microsoft.com/office/officeart/2005/8/layout/orgChart1"/>
    <dgm:cxn modelId="{C26FBBFB-3E73-4267-BCDE-358812FF4F84}" type="presParOf" srcId="{31803880-CA8E-4512-801F-616448477224}" destId="{678C3A51-0F03-448D-AFB9-A5E2CDE52734}" srcOrd="1" destOrd="0" presId="urn:microsoft.com/office/officeart/2005/8/layout/orgChart1"/>
    <dgm:cxn modelId="{FF186DAF-22CA-4A3E-9698-0771AD6D3618}" type="presParOf" srcId="{678C3A51-0F03-448D-AFB9-A5E2CDE52734}" destId="{AE288BF2-C50E-49C1-9BB4-F78E31764D9E}" srcOrd="0" destOrd="0" presId="urn:microsoft.com/office/officeart/2005/8/layout/orgChart1"/>
    <dgm:cxn modelId="{C3748973-DFF9-4EEE-AB54-AA3CD5AAE4A5}" type="presParOf" srcId="{AE288BF2-C50E-49C1-9BB4-F78E31764D9E}" destId="{65865C3C-0115-44E8-9754-005AFC102E52}" srcOrd="0" destOrd="0" presId="urn:microsoft.com/office/officeart/2005/8/layout/orgChart1"/>
    <dgm:cxn modelId="{0CFF12F2-CD06-4D77-9B4A-B1AA4816105B}" type="presParOf" srcId="{AE288BF2-C50E-49C1-9BB4-F78E31764D9E}" destId="{9E2DC408-7108-4E9E-8A0F-0D5D5324E9D6}" srcOrd="1" destOrd="0" presId="urn:microsoft.com/office/officeart/2005/8/layout/orgChart1"/>
    <dgm:cxn modelId="{63136365-71E0-4B85-9629-E8A4999DCA5D}" type="presParOf" srcId="{678C3A51-0F03-448D-AFB9-A5E2CDE52734}" destId="{37FB0690-8380-467E-97D3-404F511ACD53}" srcOrd="1" destOrd="0" presId="urn:microsoft.com/office/officeart/2005/8/layout/orgChart1"/>
    <dgm:cxn modelId="{376194D3-ACC7-4115-8CDB-F4C1F6756744}" type="presParOf" srcId="{678C3A51-0F03-448D-AFB9-A5E2CDE52734}" destId="{6FE24069-4095-4FA2-8DF4-4D86F803B62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6C60-A56E-4F9C-9271-E59346E06030}">
      <dsp:nvSpPr>
        <dsp:cNvPr id="0" name=""/>
        <dsp:cNvSpPr/>
      </dsp:nvSpPr>
      <dsp:spPr>
        <a:xfrm>
          <a:off x="2185880" y="926181"/>
          <a:ext cx="142981" cy="626393"/>
        </a:xfrm>
        <a:custGeom>
          <a:avLst/>
          <a:gdLst/>
          <a:ahLst/>
          <a:cxnLst/>
          <a:rect l="0" t="0" r="0" b="0"/>
          <a:pathLst>
            <a:path>
              <a:moveTo>
                <a:pt x="142981" y="0"/>
              </a:moveTo>
              <a:lnTo>
                <a:pt x="142981" y="626393"/>
              </a:lnTo>
              <a:lnTo>
                <a:pt x="0" y="626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2328862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805"/>
              </a:lnTo>
              <a:lnTo>
                <a:pt x="1647686" y="1109805"/>
              </a:lnTo>
              <a:lnTo>
                <a:pt x="1647686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2283142" y="926181"/>
          <a:ext cx="91440" cy="1252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680862" y="926181"/>
          <a:ext cx="1647999" cy="1498106"/>
        </a:xfrm>
        <a:custGeom>
          <a:avLst/>
          <a:gdLst/>
          <a:ahLst/>
          <a:cxnLst/>
          <a:rect l="0" t="0" r="0" b="0"/>
          <a:pathLst>
            <a:path>
              <a:moveTo>
                <a:pt x="1647999" y="0"/>
              </a:moveTo>
              <a:lnTo>
                <a:pt x="1647999" y="1355124"/>
              </a:lnTo>
              <a:lnTo>
                <a:pt x="0" y="1355124"/>
              </a:lnTo>
              <a:lnTo>
                <a:pt x="0" y="14981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1647999" y="245319"/>
          <a:ext cx="1361724" cy="680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100" kern="1200" dirty="0"/>
        </a:p>
      </dsp:txBody>
      <dsp:txXfrm>
        <a:off x="1647999" y="245319"/>
        <a:ext cx="1361724" cy="680862"/>
      </dsp:txXfrm>
    </dsp:sp>
    <dsp:sp modelId="{6B0B466E-1B17-4758-92C8-02BFBB33148B}">
      <dsp:nvSpPr>
        <dsp:cNvPr id="0" name=""/>
        <dsp:cNvSpPr/>
      </dsp:nvSpPr>
      <dsp:spPr>
        <a:xfrm>
          <a:off x="0" y="2424287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900" kern="1200"/>
        </a:p>
      </dsp:txBody>
      <dsp:txXfrm>
        <a:off x="0" y="2424287"/>
        <a:ext cx="1361724" cy="680862"/>
      </dsp:txXfrm>
    </dsp:sp>
    <dsp:sp modelId="{AC5745F3-C185-4B2D-AD48-A6CB6285D3E7}">
      <dsp:nvSpPr>
        <dsp:cNvPr id="0" name=""/>
        <dsp:cNvSpPr/>
      </dsp:nvSpPr>
      <dsp:spPr>
        <a:xfrm>
          <a:off x="1647999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100" kern="1200"/>
        </a:p>
      </dsp:txBody>
      <dsp:txXfrm>
        <a:off x="1647999" y="2178968"/>
        <a:ext cx="1361724" cy="680862"/>
      </dsp:txXfrm>
    </dsp:sp>
    <dsp:sp modelId="{B196236F-59FE-4C67-9176-F4F8542071E0}">
      <dsp:nvSpPr>
        <dsp:cNvPr id="0" name=""/>
        <dsp:cNvSpPr/>
      </dsp:nvSpPr>
      <dsp:spPr>
        <a:xfrm>
          <a:off x="3295686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100" kern="1200"/>
        </a:p>
      </dsp:txBody>
      <dsp:txXfrm>
        <a:off x="3295686" y="2178968"/>
        <a:ext cx="1361724" cy="680862"/>
      </dsp:txXfrm>
    </dsp:sp>
    <dsp:sp modelId="{65865C3C-0115-44E8-9754-005AFC102E52}">
      <dsp:nvSpPr>
        <dsp:cNvPr id="0" name=""/>
        <dsp:cNvSpPr/>
      </dsp:nvSpPr>
      <dsp:spPr>
        <a:xfrm>
          <a:off x="824156" y="1212143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100" kern="1200"/>
        </a:p>
      </dsp:txBody>
      <dsp:txXfrm>
        <a:off x="824156" y="1212143"/>
        <a:ext cx="1361724" cy="68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2021-05-12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48547" y="3006511"/>
            <a:ext cx="7648889" cy="1270465"/>
            <a:chOff x="907654" y="889290"/>
            <a:chExt cx="7648889" cy="1270465"/>
          </a:xfrm>
        </p:grpSpPr>
        <p:sp>
          <p:nvSpPr>
            <p:cNvPr id="7" name="TextBox 6"/>
            <p:cNvSpPr txBox="1"/>
            <p:nvPr/>
          </p:nvSpPr>
          <p:spPr>
            <a:xfrm>
              <a:off x="1216072" y="959426"/>
              <a:ext cx="73404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주차관리 프로그램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07654" y="889290"/>
              <a:ext cx="755847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ko-KR" altLang="en-US" sz="7200" b="1" spc="-300" dirty="0" smtClean="0">
                  <a:solidFill>
                    <a:schemeClr val="accent1">
                      <a:alpha val="70000"/>
                    </a:schemeClr>
                  </a:solidFill>
                </a:rPr>
                <a:t>주차관리 프로그램</a:t>
              </a:r>
              <a:endParaRPr lang="ko-KR" altLang="en-US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5374" y="2421245"/>
            <a:ext cx="463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>
                    <a:alpha val="70000"/>
                  </a:schemeClr>
                </a:solidFill>
              </a:rPr>
              <a:t>C#</a:t>
            </a:r>
            <a:r>
              <a:rPr lang="ko-KR" altLang="en-US" sz="2800" b="1" spc="-300" dirty="0" smtClean="0">
                <a:solidFill>
                  <a:schemeClr val="accent1">
                    <a:alpha val="70000"/>
                  </a:schemeClr>
                </a:solidFill>
              </a:rPr>
              <a:t>과 </a:t>
            </a:r>
            <a:r>
              <a:rPr lang="en-US" altLang="ko-KR" sz="2800" b="1" spc="-300" dirty="0" smtClean="0">
                <a:solidFill>
                  <a:schemeClr val="accent1">
                    <a:alpha val="70000"/>
                  </a:schemeClr>
                </a:solidFill>
              </a:rPr>
              <a:t>XML</a:t>
            </a:r>
            <a:r>
              <a:rPr lang="ko-KR" altLang="en-US" sz="2800" b="1" spc="-300" dirty="0" smtClean="0">
                <a:solidFill>
                  <a:schemeClr val="accent1">
                    <a:alpha val="70000"/>
                  </a:schemeClr>
                </a:solidFill>
              </a:rPr>
              <a:t>파일을 활용한</a:t>
            </a:r>
            <a:endParaRPr lang="ko-KR" altLang="en-US" sz="28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27200" y="2475201"/>
            <a:ext cx="347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bg2">
                    <a:lumMod val="75000"/>
                    <a:alpha val="30000"/>
                  </a:schemeClr>
                </a:solidFill>
              </a:rPr>
              <a:t>C#</a:t>
            </a:r>
            <a:r>
              <a:rPr lang="ko-KR" altLang="en-US" sz="2800" b="1" spc="-300" dirty="0" smtClean="0">
                <a:solidFill>
                  <a:schemeClr val="bg2">
                    <a:lumMod val="75000"/>
                    <a:alpha val="30000"/>
                  </a:schemeClr>
                </a:solidFill>
              </a:rPr>
              <a:t>과</a:t>
            </a:r>
            <a:r>
              <a:rPr lang="en-US" altLang="ko-KR" sz="2800" b="1" spc="-300" dirty="0" smtClean="0">
                <a:solidFill>
                  <a:schemeClr val="bg2">
                    <a:lumMod val="75000"/>
                    <a:alpha val="30000"/>
                  </a:schemeClr>
                </a:solidFill>
              </a:rPr>
              <a:t>XML</a:t>
            </a:r>
            <a:r>
              <a:rPr lang="ko-KR" altLang="en-US" sz="2800" b="1" spc="-300" dirty="0" smtClean="0">
                <a:solidFill>
                  <a:schemeClr val="bg2">
                    <a:lumMod val="75000"/>
                    <a:alpha val="30000"/>
                  </a:schemeClr>
                </a:solidFill>
              </a:rPr>
              <a:t>파일을 활용한</a:t>
            </a:r>
            <a:endParaRPr lang="ko-KR" altLang="en-US" sz="2800" b="1" spc="-300" dirty="0">
              <a:solidFill>
                <a:schemeClr val="bg2">
                  <a:lumMod val="75000"/>
                  <a:alpha val="3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70" y="1967161"/>
            <a:ext cx="2591390" cy="25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4343" y="2404989"/>
            <a:ext cx="5386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버튼을 클릭했을 때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반복문과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조건문을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비교 후 빈 공간이면 차량이 없다는 메시지박스를 띄우고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차량이 있는 경우 </a:t>
            </a:r>
            <a:r>
              <a:rPr lang="en-US" altLang="ko-KR" dirty="0" err="1" smtClean="0"/>
              <a:t>DataManager.Cars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입력되었던 값들을 모두 비워줍니다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 버튼과 동일하게 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try-catch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문을 통해 에러가 발생할 경우 어디에서 발생했는지 알려주는 로그를 남겨줍니다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47" y="1043244"/>
            <a:ext cx="4986342" cy="56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9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76270" y="1330784"/>
            <a:ext cx="31436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Trim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함수를 통해 텍스트박스가 공백일 경우 조회 버튼을 클릭했을 때 주차 공간 번호를 입력해달라는 메시지박스를 띄우고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if-else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문으로 입력된 공간 번호를 비교해 </a:t>
            </a:r>
            <a:r>
              <a:rPr lang="en-US" altLang="ko-KR" dirty="0" err="1" smtClean="0"/>
              <a:t>DataManager.Cars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차량번호 값이 존재하면 어떤 차량이 있는지 알려주고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비어있는 경우 차량이 없다는 메시지박스를 띄웁니다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421679"/>
            <a:ext cx="7378619" cy="39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6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22452" y="1681190"/>
            <a:ext cx="314360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기록을 남겨주는 </a:t>
            </a:r>
            <a:r>
              <a:rPr lang="en-US" altLang="ko-KR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Writelog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어떤 행위를 했는지 확인할 수 있습니다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최신 로그가 가장 위에 배치될 수 있도록 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번째 인덱스에 항상 그 값을 넣도록 설정했으며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행위에 대한 값과 시간이 함께 남을 수 있도록 오버로딩을 사용하여 데이터 무결성을 높였습니다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38" y="1918838"/>
            <a:ext cx="6965543" cy="329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3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09201" y="2745165"/>
            <a:ext cx="8556569" cy="2371192"/>
            <a:chOff x="929716" y="896558"/>
            <a:chExt cx="8556569" cy="2371192"/>
          </a:xfrm>
        </p:grpSpPr>
        <p:sp>
          <p:nvSpPr>
            <p:cNvPr id="7" name="TextBox 6"/>
            <p:cNvSpPr txBox="1"/>
            <p:nvPr/>
          </p:nvSpPr>
          <p:spPr>
            <a:xfrm>
              <a:off x="1216072" y="959426"/>
              <a:ext cx="827021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의류 및 거래처 관리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en-US" altLang="ko-KR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				</a:t>
              </a:r>
              <a:r>
                <a:rPr lang="ko-KR" altLang="en-US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프로그램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9716" y="896558"/>
              <a:ext cx="848822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5">
                      <a:lumMod val="75000"/>
                      <a:alpha val="70000"/>
                    </a:schemeClr>
                  </a:solidFill>
                </a:rPr>
                <a:t> </a:t>
              </a:r>
              <a:r>
                <a:rPr lang="ko-KR" altLang="en-US" sz="7200" b="1" spc="-300" dirty="0" smtClean="0">
                  <a:solidFill>
                    <a:schemeClr val="accent5">
                      <a:lumMod val="75000"/>
                      <a:alpha val="70000"/>
                    </a:schemeClr>
                  </a:solidFill>
                </a:rPr>
                <a:t>의류 및 거래처 관리</a:t>
              </a:r>
              <a:endParaRPr lang="en-US" altLang="ko-KR" sz="7200" b="1" spc="-300" dirty="0" smtClean="0">
                <a:solidFill>
                  <a:schemeClr val="accent5">
                    <a:lumMod val="75000"/>
                    <a:alpha val="7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accent5">
                      <a:lumMod val="75000"/>
                      <a:alpha val="70000"/>
                    </a:schemeClr>
                  </a:solidFill>
                </a:rPr>
                <a:t>	</a:t>
              </a:r>
              <a:r>
                <a:rPr lang="en-US" altLang="ko-KR" sz="7200" b="1" spc="-300" dirty="0" smtClean="0">
                  <a:solidFill>
                    <a:schemeClr val="accent5">
                      <a:lumMod val="75000"/>
                      <a:alpha val="70000"/>
                    </a:schemeClr>
                  </a:solidFill>
                </a:rPr>
                <a:t>				 </a:t>
              </a:r>
              <a:r>
                <a:rPr lang="ko-KR" altLang="en-US" sz="7200" b="1" spc="-300" dirty="0" smtClean="0">
                  <a:solidFill>
                    <a:schemeClr val="accent5">
                      <a:lumMod val="75000"/>
                      <a:alpha val="70000"/>
                    </a:schemeClr>
                  </a:solidFill>
                </a:rPr>
                <a:t>프로그램</a:t>
              </a:r>
              <a:endParaRPr lang="ko-KR" altLang="en-US" sz="7200" b="1" spc="-300" dirty="0">
                <a:solidFill>
                  <a:schemeClr val="accent5">
                    <a:lumMod val="75000"/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2061" y="2282886"/>
            <a:ext cx="463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5">
                    <a:lumMod val="75000"/>
                    <a:alpha val="70000"/>
                  </a:schemeClr>
                </a:solidFill>
              </a:rPr>
              <a:t>C#</a:t>
            </a:r>
            <a:r>
              <a:rPr lang="ko-KR" altLang="en-US" sz="2800" b="1" spc="-300" dirty="0" smtClean="0">
                <a:solidFill>
                  <a:schemeClr val="accent5">
                    <a:lumMod val="75000"/>
                    <a:alpha val="70000"/>
                  </a:schemeClr>
                </a:solidFill>
              </a:rPr>
              <a:t>과 </a:t>
            </a:r>
            <a:r>
              <a:rPr lang="en-US" altLang="ko-KR" sz="2800" b="1" spc="-300" dirty="0" smtClean="0">
                <a:solidFill>
                  <a:schemeClr val="accent5">
                    <a:lumMod val="75000"/>
                    <a:alpha val="70000"/>
                  </a:schemeClr>
                </a:solidFill>
              </a:rPr>
              <a:t>MSSQL</a:t>
            </a:r>
            <a:r>
              <a:rPr lang="ko-KR" altLang="en-US" sz="2800" b="1" spc="-300" dirty="0" smtClean="0">
                <a:solidFill>
                  <a:schemeClr val="accent5">
                    <a:lumMod val="75000"/>
                    <a:alpha val="70000"/>
                  </a:schemeClr>
                </a:solidFill>
              </a:rPr>
              <a:t>을 활용한</a:t>
            </a:r>
            <a:endParaRPr lang="ko-KR" altLang="en-US" sz="2800" b="1" spc="-300" dirty="0">
              <a:solidFill>
                <a:schemeClr val="accent5">
                  <a:lumMod val="75000"/>
                  <a:alpha val="7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3311" y="2327419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bg2">
                    <a:lumMod val="75000"/>
                    <a:alpha val="30000"/>
                  </a:schemeClr>
                </a:solidFill>
              </a:rPr>
              <a:t>C#</a:t>
            </a:r>
            <a:r>
              <a:rPr lang="ko-KR" altLang="en-US" sz="2800" b="1" spc="-300" dirty="0" smtClean="0">
                <a:solidFill>
                  <a:schemeClr val="bg2">
                    <a:lumMod val="75000"/>
                    <a:alpha val="30000"/>
                  </a:schemeClr>
                </a:solidFill>
              </a:rPr>
              <a:t>과</a:t>
            </a:r>
            <a:r>
              <a:rPr lang="en-US" altLang="ko-KR" sz="2800" b="1" spc="-300" dirty="0" smtClean="0">
                <a:solidFill>
                  <a:schemeClr val="bg2">
                    <a:lumMod val="75000"/>
                    <a:alpha val="30000"/>
                  </a:schemeClr>
                </a:solidFill>
              </a:rPr>
              <a:t>MSSQL</a:t>
            </a:r>
            <a:r>
              <a:rPr lang="ko-KR" altLang="en-US" sz="2800" b="1" spc="-300" dirty="0" smtClean="0">
                <a:solidFill>
                  <a:schemeClr val="bg2">
                    <a:lumMod val="75000"/>
                    <a:alpha val="30000"/>
                  </a:schemeClr>
                </a:solidFill>
              </a:rPr>
              <a:t>을 활용한</a:t>
            </a:r>
            <a:endParaRPr lang="ko-KR" altLang="en-US" sz="2800" b="1" spc="-300" dirty="0">
              <a:solidFill>
                <a:schemeClr val="bg2">
                  <a:lumMod val="75000"/>
                  <a:alpha val="3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315" y="1079279"/>
            <a:ext cx="2944285" cy="29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8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25252"/>
                </a:solidFill>
              </a:rPr>
              <a:t>Contents</a:t>
            </a:r>
            <a:endParaRPr lang="ko-KR" altLang="en-US" b="1" dirty="0">
              <a:solidFill>
                <a:srgbClr val="52525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5450" y="3302803"/>
            <a:ext cx="8940991" cy="480194"/>
            <a:chOff x="1102360" y="3190678"/>
            <a:chExt cx="7699812" cy="4801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102360" y="3208461"/>
              <a:ext cx="2478568" cy="462411"/>
              <a:chOff x="1102360" y="3257791"/>
              <a:chExt cx="2478568" cy="4624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02360" y="3258537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001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6537" y="3257791"/>
                <a:ext cx="201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 smtClean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프로그램의 목표</a:t>
                </a:r>
                <a:endParaRPr lang="ko-KR" altLang="en-US" sz="2400" spc="-15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743701" y="3190678"/>
              <a:ext cx="2371000" cy="473786"/>
              <a:chOff x="3743701" y="3190678"/>
              <a:chExt cx="2371000" cy="4737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43701" y="3190678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002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32836" y="3202799"/>
                <a:ext cx="1881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 smtClean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흐름 </a:t>
                </a:r>
                <a:endParaRPr lang="ko-KR" altLang="en-US" sz="2400" spc="-15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422035" y="3190678"/>
              <a:ext cx="2380137" cy="461665"/>
              <a:chOff x="6863931" y="3191943"/>
              <a:chExt cx="2380137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63931" y="3191943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003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78164" y="3191943"/>
                <a:ext cx="1765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 smtClean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분석</a:t>
                </a:r>
                <a:endParaRPr lang="ko-KR" altLang="en-US" sz="2400" spc="-15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rgbClr val="017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rgbClr val="60A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48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0508" y="1807238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한눈에 알아볼 수 있는 </a:t>
            </a: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UI&amp;UX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높은 가시성을 제공합니다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8567" y="3086106"/>
            <a:ext cx="7170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재고관리나 거래처 관리와 같은 중요한 정보들을 데이터베이스에 담아 쉽게 관리할 수 있습니다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6014" y="4739976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주문건에</a:t>
            </a:r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대해 일일이 정보를 입력하지 않아도 되어 편리합니다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00" y="4435773"/>
            <a:ext cx="965742" cy="9657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136" y="1505462"/>
            <a:ext cx="921739" cy="9217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84" y="2944475"/>
            <a:ext cx="1104078" cy="110407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6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0508" y="1807238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한눈에 알아볼 수 있는 </a:t>
            </a: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UI&amp;UX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높은 가시성을 제공합니다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8567" y="3086106"/>
            <a:ext cx="7170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재고관리나 거래처 관리와 같은 중요한 정보들을 데이터베이스에 담아 쉽게 관리할 수 있습니다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6014" y="4739976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주문건에</a:t>
            </a:r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대해 일일이 정보를 입력하지 않아도 되어 편리합니다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00" y="4435773"/>
            <a:ext cx="965742" cy="9657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136" y="1505462"/>
            <a:ext cx="921739" cy="9217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84" y="2944475"/>
            <a:ext cx="1104078" cy="110407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" name="타원 1"/>
          <p:cNvSpPr/>
          <p:nvPr/>
        </p:nvSpPr>
        <p:spPr>
          <a:xfrm>
            <a:off x="1641318" y="2750847"/>
            <a:ext cx="1701210" cy="170121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075880" y="1868381"/>
            <a:ext cx="3330789" cy="3330789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15465" y="2337252"/>
            <a:ext cx="2528399" cy="25283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841231" y="2784974"/>
            <a:ext cx="1497602" cy="1497602"/>
          </a:xfrm>
          <a:prstGeom prst="ellipse">
            <a:avLst/>
          </a:prstGeom>
          <a:solidFill>
            <a:schemeClr val="accent3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974771" y="2784974"/>
            <a:ext cx="1497602" cy="1497602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633874" y="5497697"/>
            <a:ext cx="8838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01076" y="3139786"/>
            <a:ext cx="155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95%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5571" y="3247506"/>
            <a:ext cx="1159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72%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72915" y="3309062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43%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23360" y="329389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36%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52762" y="329389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36%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42453" y="5688503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25323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3693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92698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25252"/>
                </a:solidFill>
              </a:rPr>
              <a:t>Contents</a:t>
            </a:r>
            <a:endParaRPr lang="ko-KR" altLang="en-US" b="1" dirty="0">
              <a:solidFill>
                <a:srgbClr val="52525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5450" y="3302803"/>
            <a:ext cx="8940991" cy="480194"/>
            <a:chOff x="1102360" y="3190678"/>
            <a:chExt cx="7699812" cy="4801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102360" y="3208461"/>
              <a:ext cx="2478568" cy="462411"/>
              <a:chOff x="1102360" y="3257791"/>
              <a:chExt cx="2478568" cy="4624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02360" y="3258537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001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6537" y="3257791"/>
                <a:ext cx="201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 smtClean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프로그램의 목표</a:t>
                </a:r>
                <a:endParaRPr lang="ko-KR" altLang="en-US" sz="2400" spc="-15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743701" y="3190678"/>
              <a:ext cx="2371000" cy="473786"/>
              <a:chOff x="3743701" y="3190678"/>
              <a:chExt cx="2371000" cy="4737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43701" y="3190678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002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32836" y="3202799"/>
                <a:ext cx="1881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 smtClean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흐름 </a:t>
                </a:r>
                <a:endParaRPr lang="ko-KR" altLang="en-US" sz="2400" spc="-15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422035" y="3190678"/>
              <a:ext cx="2380137" cy="461665"/>
              <a:chOff x="6863931" y="3191943"/>
              <a:chExt cx="2380137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63931" y="3191943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003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78164" y="3191943"/>
                <a:ext cx="1765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 smtClean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분석</a:t>
                </a:r>
                <a:endParaRPr lang="ko-KR" altLang="en-US" sz="2400" spc="-15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2" y="3023885"/>
            <a:ext cx="2422458" cy="1555199"/>
            <a:chOff x="102324" y="3738357"/>
            <a:chExt cx="2422458" cy="1555199"/>
          </a:xfrm>
        </p:grpSpPr>
        <p:sp>
          <p:nvSpPr>
            <p:cNvPr id="14" name="TextBox 13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49440" y="2401279"/>
            <a:ext cx="1978427" cy="1326657"/>
            <a:chOff x="93908" y="3859177"/>
            <a:chExt cx="1978427" cy="1326657"/>
          </a:xfrm>
        </p:grpSpPr>
        <p:sp>
          <p:nvSpPr>
            <p:cNvPr id="22" name="TextBox 21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1611" y="4805050"/>
            <a:ext cx="1978427" cy="1326657"/>
            <a:chOff x="93908" y="3859177"/>
            <a:chExt cx="1978427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885771" y="1317900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87737" y="2051254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72082" y="342709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53592" y="3427097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3806" y="215371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23307" y="4224132"/>
            <a:ext cx="2422458" cy="1555199"/>
            <a:chOff x="102324" y="3738357"/>
            <a:chExt cx="2422458" cy="1555199"/>
          </a:xfrm>
        </p:grpSpPr>
        <p:sp>
          <p:nvSpPr>
            <p:cNvPr id="17" name="TextBox 16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85682" y="2483882"/>
            <a:ext cx="2422458" cy="1555199"/>
            <a:chOff x="102324" y="3738357"/>
            <a:chExt cx="2422458" cy="1555199"/>
          </a:xfrm>
        </p:grpSpPr>
        <p:sp>
          <p:nvSpPr>
            <p:cNvPr id="21" name="TextBox 2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83492" y="1692052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84259" y="3097091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B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74048" y="4844370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C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8320" y="483328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D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3381" y="308304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727313729"/>
              </p:ext>
            </p:extLst>
          </p:nvPr>
        </p:nvGraphicFramePr>
        <p:xfrm>
          <a:off x="1188882" y="2000251"/>
          <a:ext cx="4657724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81114" y="266195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E5C9F52-682B-46AE-A509-F27E586812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012248"/>
            <a:ext cx="9646647" cy="518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230980" y="2647950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54855" y="3333987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95999" y="2527181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850306" y="2602603"/>
            <a:ext cx="853537" cy="853537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42362" y="3822581"/>
            <a:ext cx="1427169" cy="1427169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구부러진 연결선 4"/>
          <p:cNvCxnSpPr/>
          <p:nvPr/>
        </p:nvCxnSpPr>
        <p:spPr>
          <a:xfrm rot="16200000" flipH="1">
            <a:off x="8810594" y="3175770"/>
            <a:ext cx="1490704" cy="413217"/>
          </a:xfrm>
          <a:prstGeom prst="curvedConnector3">
            <a:avLst>
              <a:gd name="adj1" fmla="val -48826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4119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FECB0F20-E720-41EC-8C25-073C5CD9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0" y="1241790"/>
            <a:ext cx="9646647" cy="518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171045" y="2381671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54855" y="3333987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01623" y="2517656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850306" y="2602603"/>
            <a:ext cx="853537" cy="853537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42362" y="3822581"/>
            <a:ext cx="1427169" cy="142716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>
            <a:off x="2851343" y="1851062"/>
            <a:ext cx="3993957" cy="1619075"/>
          </a:xfrm>
          <a:prstGeom prst="arc">
            <a:avLst>
              <a:gd name="adj1" fmla="val 11257294"/>
              <a:gd name="adj2" fmla="val 21402100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호 4"/>
          <p:cNvSpPr/>
          <p:nvPr/>
        </p:nvSpPr>
        <p:spPr>
          <a:xfrm>
            <a:off x="3466444" y="3739779"/>
            <a:ext cx="5772805" cy="1711023"/>
          </a:xfrm>
          <a:prstGeom prst="arc">
            <a:avLst>
              <a:gd name="adj1" fmla="val 429209"/>
              <a:gd name="adj2" fmla="val 10800412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86149" y="277251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12704" y="288536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61310" y="2803289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86791" y="375377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58616" y="433126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9393" y="5851185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8" name="그래픽 7" descr="비행기">
            <a:extLst>
              <a:ext uri="{FF2B5EF4-FFF2-40B4-BE49-F238E27FC236}">
                <a16:creationId xmlns:a16="http://schemas.microsoft.com/office/drawing/2014/main" id="{0026B325-7AB9-4E8F-B88D-42E9BBB14A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5400000">
            <a:off x="4382655" y="1495248"/>
            <a:ext cx="714256" cy="714256"/>
          </a:xfrm>
          <a:prstGeom prst="rect">
            <a:avLst/>
          </a:prstGeom>
        </p:spPr>
      </p:pic>
      <p:pic>
        <p:nvPicPr>
          <p:cNvPr id="36" name="그래픽 35" descr="비행기">
            <a:extLst>
              <a:ext uri="{FF2B5EF4-FFF2-40B4-BE49-F238E27FC236}">
                <a16:creationId xmlns:a16="http://schemas.microsoft.com/office/drawing/2014/main" id="{41451760-4F53-4D68-81E4-8E88FF4F9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5400000">
            <a:off x="5852339" y="5122132"/>
            <a:ext cx="714256" cy="714256"/>
          </a:xfrm>
          <a:prstGeom prst="rect">
            <a:avLst/>
          </a:prstGeom>
        </p:spPr>
      </p:pic>
      <p:pic>
        <p:nvPicPr>
          <p:cNvPr id="37" name="그래픽 36" descr="비행기">
            <a:extLst>
              <a:ext uri="{FF2B5EF4-FFF2-40B4-BE49-F238E27FC236}">
                <a16:creationId xmlns:a16="http://schemas.microsoft.com/office/drawing/2014/main" id="{6EBE725E-8B18-4C70-B696-D1A152C08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1331408">
            <a:off x="8239895" y="2733873"/>
            <a:ext cx="714256" cy="7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99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149002" y="2476037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0727417" y="4152437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422052" y="2744899"/>
            <a:ext cx="261525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0445" y="1730589"/>
            <a:ext cx="23230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2"/>
                </a:solidFill>
              </a:rPr>
              <a:t>ROSE</a:t>
            </a:r>
            <a:endParaRPr lang="ko-KR" altLang="en-US" sz="6600" dirty="0">
              <a:solidFill>
                <a:schemeClr val="accent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29017" y="953736"/>
            <a:ext cx="1816100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44991" y="3038548"/>
            <a:ext cx="3611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In </a:t>
            </a:r>
            <a:r>
              <a:rPr lang="en-US" altLang="ko-KR" sz="8000" b="1" dirty="0">
                <a:solidFill>
                  <a:schemeClr val="accent2"/>
                </a:solidFill>
              </a:rPr>
              <a:t>sight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3930196884"/>
              </p:ext>
            </p:extLst>
          </p:nvPr>
        </p:nvGraphicFramePr>
        <p:xfrm>
          <a:off x="714375" y="1722475"/>
          <a:ext cx="5238751" cy="389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1114" y="266195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3634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68%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738" y="4464108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738" y="504728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0508" y="1807238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한눈에 알아볼 수 있는 </a:t>
            </a: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UI&amp;UX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높은 가시성을 제공합니다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49775" y="3217803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 및 </a:t>
            </a:r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시각을 함께 확인할 수 있어 정확합니다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8881" y="4730884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빈공간을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미리 확인할 수 있어 </a:t>
            </a:r>
            <a:r>
              <a:rPr lang="ko-KR" altLang="en-US" sz="28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시간단축에</a:t>
            </a:r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도움이 됩니다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5" y="2978185"/>
            <a:ext cx="965742" cy="9657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951" y="4453246"/>
            <a:ext cx="878226" cy="8782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136" y="1505462"/>
            <a:ext cx="921739" cy="9217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68%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738" y="4464108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738" y="504728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838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8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931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21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64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27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321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739956"/>
            <a:ext cx="3259558" cy="21696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72" y="1739956"/>
            <a:ext cx="3242407" cy="21711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13" y="1739956"/>
            <a:ext cx="3256200" cy="217080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887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87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3842073" y="2228850"/>
            <a:ext cx="2647950" cy="2647950"/>
          </a:xfrm>
          <a:prstGeom prst="diamond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5194623" y="885825"/>
            <a:ext cx="2647950" cy="2647950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547173" y="2240899"/>
            <a:ext cx="2647950" cy="2647950"/>
          </a:xfrm>
          <a:prstGeom prst="diamond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5194623" y="3583924"/>
            <a:ext cx="2647950" cy="2647950"/>
          </a:xfrm>
          <a:prstGeom prst="diamond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248238" y="3333720"/>
            <a:ext cx="1978427" cy="1326657"/>
            <a:chOff x="93908" y="3859177"/>
            <a:chExt cx="1978427" cy="1326657"/>
          </a:xfrm>
        </p:grpSpPr>
        <p:sp>
          <p:nvSpPr>
            <p:cNvPr id="31" name="TextBox 30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3317562" y="353377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57570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444638" y="2839204"/>
            <a:ext cx="1978427" cy="1326657"/>
            <a:chOff x="93908" y="3859177"/>
            <a:chExt cx="1978427" cy="1326657"/>
          </a:xfrm>
        </p:grpSpPr>
        <p:sp>
          <p:nvSpPr>
            <p:cNvPr id="39" name="TextBox 38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119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4038600" y="1950515"/>
            <a:ext cx="4114800" cy="41148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47540" y="1408655"/>
            <a:ext cx="5096920" cy="50969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040756354"/>
              </p:ext>
            </p:extLst>
          </p:nvPr>
        </p:nvGraphicFramePr>
        <p:xfrm>
          <a:off x="3502025" y="2247900"/>
          <a:ext cx="5187949" cy="345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517150" y="2819611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52%</a:t>
            </a:r>
            <a:endParaRPr lang="ko-KR" altLang="en-US" sz="3200" b="1" dirty="0"/>
          </a:p>
        </p:txBody>
      </p:sp>
      <p:sp>
        <p:nvSpPr>
          <p:cNvPr id="19" name="이등변 삼각형 18"/>
          <p:cNvSpPr/>
          <p:nvPr/>
        </p:nvSpPr>
        <p:spPr>
          <a:xfrm flipH="1" flipV="1">
            <a:off x="5511800" y="889873"/>
            <a:ext cx="584200" cy="3261693"/>
          </a:xfrm>
          <a:prstGeom prst="triangle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27821" y="3605178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52%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820400" y="3897565"/>
            <a:ext cx="2043700" cy="634001"/>
            <a:chOff x="2820400" y="3897565"/>
            <a:chExt cx="2043700" cy="634001"/>
          </a:xfrm>
        </p:grpSpPr>
        <p:grpSp>
          <p:nvGrpSpPr>
            <p:cNvPr id="27" name="그룹 2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타원 33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 flipH="1">
            <a:off x="7377080" y="3111999"/>
            <a:ext cx="2043700" cy="634001"/>
            <a:chOff x="2820400" y="3897565"/>
            <a:chExt cx="2043700" cy="634001"/>
          </a:xfrm>
        </p:grpSpPr>
        <p:grpSp>
          <p:nvGrpSpPr>
            <p:cNvPr id="37" name="그룹 3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타원 37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9" name="TextBox 2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562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5628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44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6442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5628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44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3984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66452" y="3287047"/>
            <a:ext cx="2422458" cy="1555199"/>
            <a:chOff x="102324" y="3738357"/>
            <a:chExt cx="2422458" cy="1555199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5919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490711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41927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1" y="3082852"/>
              <a:ext cx="34783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27639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20400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88881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13352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5922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84%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92941" y="207990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92941" y="259534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92941" y="3110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92941" y="362621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92941" y="414164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26%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2941" y="465708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92941" y="517251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4" name="다이아몬드 53"/>
          <p:cNvSpPr/>
          <p:nvPr/>
        </p:nvSpPr>
        <p:spPr>
          <a:xfrm>
            <a:off x="5895974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5181601" y="258221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4467228" y="310703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3752855" y="3593748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3038482" y="4109039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2324109" y="462433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1600211" y="5139621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146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9023927" y="919151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337113"/>
            <a:ext cx="8639223" cy="457416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2773" y="1662546"/>
            <a:ext cx="3241011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52134" y="3341789"/>
            <a:ext cx="2059710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9717" y="3045396"/>
            <a:ext cx="5614755" cy="376220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49705" y="4725940"/>
            <a:ext cx="2107168" cy="403959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505123" y="2564626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61217" y="2934633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36712" y="4645813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810646" y="3199507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5794" y="2565066"/>
            <a:ext cx="29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4078" y="2927579"/>
            <a:ext cx="29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0484" y="4637090"/>
            <a:ext cx="29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53381" y="3206553"/>
            <a:ext cx="29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8661" y="1337113"/>
            <a:ext cx="2732649" cy="4426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주차출차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내용을 입력 후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주차버튼을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클릭하면 자동으로 해당 내용이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주차현황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입력되고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번의 메시지박스가 뜨게 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주차버튼을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클릭하면 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번칸에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클릭한 시간과 어떤 행위를 했는지 기록이 남게 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164896" y="1428214"/>
            <a:ext cx="142821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164896" y="2708575"/>
            <a:ext cx="142821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164896" y="3196520"/>
            <a:ext cx="436315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1180355" y="4027671"/>
            <a:ext cx="594752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89008"/>
              </p:ext>
            </p:extLst>
          </p:nvPr>
        </p:nvGraphicFramePr>
        <p:xfrm>
          <a:off x="1279525" y="1919816"/>
          <a:ext cx="10575776" cy="385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A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B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C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D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XX%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YY%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ZZ%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BB%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462118"/>
            <a:ext cx="8587343" cy="455075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9023927" y="919151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28661" y="1337113"/>
            <a:ext cx="2732649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주차현황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해당되는 행을 클릭하면 그 내용이   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주차출차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입력되고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버튼을 클릭하면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출차되었다는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메시지박스가 뜨게 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출차버튼을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클릭하면 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번칸에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클릭한 시간과 어떤 행위를 했는지 기록이 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512" y="2946404"/>
            <a:ext cx="5245302" cy="1967345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610737" y="4710171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61879" y="4713694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2773" y="1662546"/>
            <a:ext cx="3241011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505123" y="2564626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5777" y="2571672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36028" y="3463260"/>
            <a:ext cx="2017191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06247" y="4386331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970734" y="4385955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3447" y="4809955"/>
            <a:ext cx="3241011" cy="842558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367325" y="5425537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17867" y="5420181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164896" y="1428214"/>
            <a:ext cx="142821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64896" y="2253027"/>
            <a:ext cx="142821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6204" y="3145783"/>
            <a:ext cx="473250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176001" y="4009652"/>
            <a:ext cx="66082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6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379795"/>
            <a:ext cx="8487984" cy="449453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9023927" y="919151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28661" y="1337113"/>
            <a:ext cx="2732649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주차공간조회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원하는 공간 번호를 입력하거나 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주차현황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해당 행을 클릭하고 조회 버튼을 클릭했을 때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차량이 있는 경우에는 차량이 있다는 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번의 메시지박스가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뜨게됩니다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64896" y="1428214"/>
            <a:ext cx="187255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432751" y="2287195"/>
            <a:ext cx="1447685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156593" y="4032869"/>
            <a:ext cx="409807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05123" y="1682213"/>
            <a:ext cx="2341495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29485" y="2688599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71667" y="2689417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1863" y="2841817"/>
            <a:ext cx="4274864" cy="1970328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730" y="4573098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5384" y="4573098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93004" y="3173288"/>
            <a:ext cx="1849542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316567" y="3626926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51596" y="4154204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593238" y="4162067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9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500186"/>
            <a:ext cx="8534255" cy="4553128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9023927" y="919151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22653" y="1500186"/>
            <a:ext cx="273264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주차공간조회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원하는 공간 번호를 입력하거나 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주차현황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해당 행을 클릭하고 조회 버튼을 클릭했을 때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차량이 없는 경우에는 비어있다는 내용의 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메시지박스가 뜨게 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5123" y="1682213"/>
            <a:ext cx="2341495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629485" y="2688599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1128" y="2974109"/>
            <a:ext cx="4221018" cy="2103618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595013" y="4874149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59115" y="4874149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4131" y="2688599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77003" y="3267605"/>
            <a:ext cx="1191491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251361" y="4237627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314129" y="4241150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27908" y="1585232"/>
            <a:ext cx="187255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469534" y="2429227"/>
            <a:ext cx="1410902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544393" y="4143423"/>
            <a:ext cx="409412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8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775" y="829935"/>
            <a:ext cx="3990975" cy="1266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71" y="829935"/>
            <a:ext cx="4466647" cy="57833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49950" y="3316436"/>
            <a:ext cx="5230656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같은 실행 파일에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xml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형식의 파일이 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있는지 확인한 후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존재하면 </a:t>
            </a:r>
            <a:r>
              <a:rPr lang="en-US" altLang="ko-KR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Xelement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타입의 데이터로 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변환하여 </a:t>
            </a:r>
            <a:r>
              <a:rPr lang="en-US" altLang="ko-KR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tempcar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넣습니다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만약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xml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형식의 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파일이 존재하지 않는다면 </a:t>
            </a:r>
            <a:r>
              <a:rPr lang="en-US" altLang="ko-KR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CreateFile</a:t>
            </a:r>
            <a:r>
              <a:rPr lang="ko-KR" altLang="en-US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xml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형식의 파일을 생성하고 저장합니다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430" y="2182961"/>
            <a:ext cx="52863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2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2270" y="2478880"/>
            <a:ext cx="52306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정보를 입력하고 주차 버튼을 </a:t>
            </a:r>
            <a:r>
              <a:rPr lang="ko-KR" altLang="en-US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클릭했을때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조건문에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의해</a:t>
            </a:r>
            <a:r>
              <a:rPr lang="en-US" altLang="ko-KR" dirty="0" err="1" smtClean="0"/>
              <a:t>DataManager.Cars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각 요소와 비교해 이미 차량이 존재하면 차량이 존재한다는 메시지박스를 띄우고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그렇지 않으면 입력된 값들과 시각을 함께 </a:t>
            </a:r>
            <a:r>
              <a:rPr lang="ko-KR" altLang="en-US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데이터소스로 넣어줍니다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52" y="1179222"/>
            <a:ext cx="5819260" cy="524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9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1173</TotalTime>
  <Words>2582</Words>
  <Application>Microsoft Office PowerPoint</Application>
  <PresentationFormat>와이드스크린</PresentationFormat>
  <Paragraphs>321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경기천년제목 Medium</vt:lpstr>
      <vt:lpstr>나눔고딕코딩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KB</cp:lastModifiedBy>
  <cp:revision>180</cp:revision>
  <dcterms:created xsi:type="dcterms:W3CDTF">2015-01-21T11:35:38Z</dcterms:created>
  <dcterms:modified xsi:type="dcterms:W3CDTF">2021-05-12T07:41:39Z</dcterms:modified>
</cp:coreProperties>
</file>