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60801"/>
            <a:ext cx="7886700" cy="43291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1. 5</a:t>
            </a:r>
            <a:r>
              <a:rPr lang="ko-KR" altLang="en-US" dirty="0" smtClean="0"/>
              <a:t>개의 숫자를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뒤 가장 작은 수와 가장 큰 수를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아래의 규칙을 따르는 수열의 </a:t>
            </a: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번째 숫자를 프로그램을 만들어 </a:t>
            </a:r>
            <a:r>
              <a:rPr lang="ko-KR" altLang="en-US" dirty="0" err="1" smtClean="0">
                <a:solidFill>
                  <a:srgbClr val="FF0000"/>
                </a:solidFill>
              </a:rPr>
              <a:t>찾으시오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dirty="0" smtClean="0"/>
              <a:t>1, 11, 12, 1121, 122111, 112213</a:t>
            </a:r>
          </a:p>
          <a:p>
            <a:pPr lvl="1"/>
            <a:r>
              <a:rPr lang="ko-KR" altLang="en-US" dirty="0" smtClean="0"/>
              <a:t>첫 번째 수열 </a:t>
            </a:r>
            <a:r>
              <a:rPr lang="en-US" altLang="ko-KR" dirty="0" smtClean="0"/>
              <a:t>: 1</a:t>
            </a:r>
          </a:p>
          <a:p>
            <a:pPr lvl="1"/>
            <a:r>
              <a:rPr lang="ko-KR" altLang="en-US" dirty="0" smtClean="0"/>
              <a:t>두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</a:t>
            </a:r>
          </a:p>
          <a:p>
            <a:pPr lvl="1"/>
            <a:r>
              <a:rPr lang="ko-KR" altLang="en-US" dirty="0" smtClean="0"/>
              <a:t>세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</a:t>
            </a:r>
          </a:p>
          <a:p>
            <a:pPr lvl="1"/>
            <a:r>
              <a:rPr lang="ko-KR" altLang="en-US" dirty="0" smtClean="0"/>
              <a:t>네 번째 수열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1121</a:t>
            </a:r>
          </a:p>
          <a:p>
            <a:pPr lvl="1"/>
            <a:r>
              <a:rPr lang="ko-KR" altLang="en-US" dirty="0" smtClean="0"/>
              <a:t>다섯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122111</a:t>
            </a:r>
          </a:p>
          <a:p>
            <a:pPr lvl="1"/>
            <a:r>
              <a:rPr lang="ko-KR" altLang="en-US" dirty="0" smtClean="0"/>
              <a:t>여섯 번째 수열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112213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8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9" y="1214755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2735797" y="1160749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출력</a:t>
            </a:r>
            <a:endParaRPr lang="en-US" altLang="ko-KR" sz="1350" dirty="0"/>
          </a:p>
          <a:p>
            <a:r>
              <a:rPr lang="en-US" altLang="ko-KR" sz="1350" dirty="0"/>
              <a:t>*</a:t>
            </a:r>
            <a:endParaRPr lang="ko-KR" alt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1858181" y="1916833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2830289" y="1862826"/>
            <a:ext cx="53091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출력</a:t>
            </a:r>
            <a:endParaRPr lang="en-US" altLang="ko-KR" sz="1350" dirty="0"/>
          </a:p>
          <a:p>
            <a:r>
              <a:rPr lang="en-US" altLang="ko-KR" sz="1350" dirty="0"/>
              <a:t>* </a:t>
            </a:r>
          </a:p>
          <a:p>
            <a:r>
              <a:rPr lang="en-US" altLang="ko-KR" sz="1350" dirty="0"/>
              <a:t> *</a:t>
            </a:r>
          </a:p>
          <a:p>
            <a:r>
              <a:rPr lang="en-US" altLang="ko-KR" sz="1350" dirty="0"/>
              <a:t>*</a:t>
            </a:r>
          </a:p>
          <a:p>
            <a:r>
              <a:rPr lang="en-US" altLang="ko-KR" sz="1350" dirty="0"/>
              <a:t> *</a:t>
            </a:r>
          </a:p>
          <a:p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1763689" y="2888941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830289" y="3077309"/>
            <a:ext cx="53091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출력</a:t>
            </a:r>
            <a:endParaRPr lang="en-US" altLang="ko-KR" sz="1350" dirty="0"/>
          </a:p>
          <a:p>
            <a:r>
              <a:rPr lang="en-US" altLang="ko-KR" sz="1350" dirty="0"/>
              <a:t>* *</a:t>
            </a:r>
          </a:p>
          <a:p>
            <a:r>
              <a:rPr lang="en-US" altLang="ko-KR" sz="1350" dirty="0"/>
              <a:t> * </a:t>
            </a:r>
          </a:p>
          <a:p>
            <a:r>
              <a:rPr lang="en-US" altLang="ko-KR" sz="1350" dirty="0"/>
              <a:t>* *</a:t>
            </a:r>
          </a:p>
          <a:p>
            <a:r>
              <a:rPr lang="en-US" altLang="ko-KR" sz="1350" dirty="0"/>
              <a:t> * </a:t>
            </a:r>
          </a:p>
          <a:p>
            <a:r>
              <a:rPr lang="en-US" altLang="ko-KR" sz="1350" dirty="0"/>
              <a:t>* *</a:t>
            </a:r>
          </a:p>
          <a:p>
            <a:r>
              <a:rPr lang="en-US" altLang="ko-KR" sz="1350" dirty="0"/>
              <a:t> 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7965" y="1220482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9" y="1354991"/>
            <a:ext cx="530915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출력</a:t>
            </a:r>
            <a:endParaRPr lang="en-US" altLang="ko-KR" sz="1350" dirty="0"/>
          </a:p>
          <a:p>
            <a:r>
              <a:rPr lang="en-US" altLang="ko-KR" sz="1350" dirty="0"/>
              <a:t>* *</a:t>
            </a:r>
          </a:p>
          <a:p>
            <a:r>
              <a:rPr lang="en-US" altLang="ko-KR" sz="1350" dirty="0"/>
              <a:t> * *</a:t>
            </a:r>
          </a:p>
          <a:p>
            <a:r>
              <a:rPr lang="en-US" altLang="ko-KR" sz="1350" dirty="0"/>
              <a:t>* *</a:t>
            </a:r>
          </a:p>
          <a:p>
            <a:r>
              <a:rPr lang="en-US" altLang="ko-KR" sz="1350" dirty="0"/>
              <a:t> * *</a:t>
            </a:r>
          </a:p>
          <a:p>
            <a:r>
              <a:rPr lang="en-US" altLang="ko-KR" sz="1350" dirty="0"/>
              <a:t>* *</a:t>
            </a:r>
          </a:p>
          <a:p>
            <a:r>
              <a:rPr lang="en-US" altLang="ko-KR" sz="1350" dirty="0"/>
              <a:t> * *</a:t>
            </a:r>
          </a:p>
          <a:p>
            <a:r>
              <a:rPr lang="en-US" altLang="ko-KR" sz="1350" dirty="0"/>
              <a:t>* *</a:t>
            </a:r>
          </a:p>
          <a:p>
            <a:r>
              <a:rPr lang="en-US" altLang="ko-KR" sz="1350" dirty="0"/>
              <a:t> * *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4029" y="1239152"/>
            <a:ext cx="3786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3. 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4197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9001000" cy="65527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설탕공장 문제</a:t>
            </a:r>
            <a:endParaRPr lang="en-US" altLang="ko-KR" sz="2000" dirty="0"/>
          </a:p>
          <a:p>
            <a:r>
              <a:rPr lang="ko-KR" altLang="en-US" sz="2000" dirty="0"/>
              <a:t>사탕공장에 설탕을 배달함</a:t>
            </a:r>
            <a:r>
              <a:rPr lang="en-US" altLang="ko-KR" sz="2000" dirty="0"/>
              <a:t>(</a:t>
            </a:r>
            <a:r>
              <a:rPr lang="ko-KR" altLang="en-US" sz="2000" dirty="0"/>
              <a:t>동준이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사탕공장에서 요구하는 설탕을 딱 떨어지게 잘 갖다 줘야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동</a:t>
            </a:r>
            <a:r>
              <a:rPr lang="ko-KR" altLang="en-US" sz="2000" dirty="0"/>
              <a:t>준</a:t>
            </a:r>
            <a:r>
              <a:rPr lang="ko-KR" altLang="en-US" sz="2000" dirty="0" smtClean="0"/>
              <a:t>이가 </a:t>
            </a:r>
            <a:r>
              <a:rPr lang="ko-KR" altLang="en-US" sz="2000" dirty="0"/>
              <a:t>가지고 있는 설탕 묶음은 </a:t>
            </a:r>
            <a:r>
              <a:rPr lang="en-US" altLang="ko-KR" sz="2000" dirty="0"/>
              <a:t>3kg, 5kg….</a:t>
            </a:r>
          </a:p>
          <a:p>
            <a:r>
              <a:rPr lang="ko-KR" altLang="en-US" sz="2000"/>
              <a:t>근데 </a:t>
            </a:r>
            <a:r>
              <a:rPr lang="ko-KR" altLang="en-US" sz="2000" smtClean="0"/>
              <a:t>동준이는 </a:t>
            </a:r>
            <a:r>
              <a:rPr lang="ko-KR" altLang="en-US" sz="2000" dirty="0"/>
              <a:t>최대한 묶음의 수를 줄여서 갖다 주고 싶어합니다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Ex) 18kg -&gt; 3*6…. =&gt; 6</a:t>
            </a:r>
            <a:r>
              <a:rPr lang="ko-KR" altLang="en-US" sz="2000" dirty="0"/>
              <a:t>묶음</a:t>
            </a:r>
            <a:r>
              <a:rPr lang="en-US" altLang="ko-KR" sz="2000" dirty="0"/>
              <a:t>,  5*3 + 3 =&gt;4</a:t>
            </a:r>
            <a:r>
              <a:rPr lang="ko-KR" altLang="en-US" sz="2000" dirty="0"/>
              <a:t>묶음</a:t>
            </a:r>
            <a:endParaRPr lang="en-US" altLang="ko-KR" sz="2000" dirty="0"/>
          </a:p>
          <a:p>
            <a:r>
              <a:rPr lang="en-US" altLang="ko-KR" sz="2000" dirty="0"/>
              <a:t>5 -&gt; 1</a:t>
            </a:r>
          </a:p>
          <a:p>
            <a:r>
              <a:rPr lang="en-US" altLang="ko-KR" sz="2000" dirty="0"/>
              <a:t>3 -&gt; 1</a:t>
            </a:r>
          </a:p>
          <a:p>
            <a:r>
              <a:rPr lang="en-US" altLang="ko-KR" sz="2000" dirty="0"/>
              <a:t>6 -&gt; 2</a:t>
            </a:r>
          </a:p>
          <a:p>
            <a:r>
              <a:rPr lang="en-US" altLang="ko-KR" sz="2000" dirty="0"/>
              <a:t>11 -&gt; 5kg 1</a:t>
            </a:r>
            <a:r>
              <a:rPr lang="ko-KR" altLang="en-US" sz="2000" dirty="0"/>
              <a:t>묶음에 </a:t>
            </a:r>
            <a:r>
              <a:rPr lang="en-US" altLang="ko-KR" sz="2000" dirty="0"/>
              <a:t>3kg 2</a:t>
            </a:r>
            <a:r>
              <a:rPr lang="ko-KR" altLang="en-US" sz="2000" dirty="0"/>
              <a:t>묶음 </a:t>
            </a:r>
            <a:r>
              <a:rPr lang="en-US" altLang="ko-KR" sz="2000" dirty="0"/>
              <a:t>-&gt; 3</a:t>
            </a:r>
          </a:p>
          <a:p>
            <a:r>
              <a:rPr lang="en-US" altLang="ko-KR" sz="2000" dirty="0"/>
              <a:t>9 -&gt; 3</a:t>
            </a:r>
          </a:p>
          <a:p>
            <a:r>
              <a:rPr lang="en-US" altLang="ko-KR" sz="2000" dirty="0"/>
              <a:t>4 -&gt; -1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16 -&gt; 4</a:t>
            </a:r>
          </a:p>
          <a:p>
            <a:r>
              <a:rPr lang="en-US" altLang="ko-KR" sz="2000" dirty="0"/>
              <a:t>21 -&gt; 5</a:t>
            </a:r>
          </a:p>
          <a:p>
            <a:r>
              <a:rPr lang="ko-KR" altLang="en-US" sz="2000" dirty="0"/>
              <a:t>딱 안 떨어지면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sz="2000" dirty="0"/>
          </a:p>
          <a:p>
            <a:r>
              <a:rPr lang="ko-KR" altLang="en-US" sz="2000" dirty="0"/>
              <a:t>입력 값으로는 사탕공장에서 요구하는 설탕 수</a:t>
            </a:r>
            <a:endParaRPr lang="en-US" altLang="ko-KR" sz="2000" dirty="0"/>
          </a:p>
          <a:p>
            <a:r>
              <a:rPr lang="ko-KR" altLang="en-US" sz="2000" dirty="0"/>
              <a:t>출력 값은 최소 묶음 수를 출력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220072" y="2924944"/>
            <a:ext cx="9845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12 -&gt; 4</a:t>
            </a:r>
          </a:p>
          <a:p>
            <a:r>
              <a:rPr lang="en-US" altLang="ko-KR" dirty="0"/>
              <a:t>17 -&gt; 5</a:t>
            </a:r>
          </a:p>
          <a:p>
            <a:r>
              <a:rPr lang="en-US" altLang="ko-KR" dirty="0"/>
              <a:t>22 -&gt; 6</a:t>
            </a:r>
          </a:p>
          <a:p>
            <a:r>
              <a:rPr lang="en-US" altLang="ko-KR" dirty="0"/>
              <a:t>27 -&gt; 7</a:t>
            </a:r>
          </a:p>
          <a:p>
            <a:r>
              <a:rPr lang="en-US" altLang="ko-KR" dirty="0"/>
              <a:t>32 -&gt; 8</a:t>
            </a:r>
          </a:p>
          <a:p>
            <a:r>
              <a:rPr lang="en-US" altLang="ko-KR" dirty="0"/>
              <a:t>37 -&gt;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2924944"/>
            <a:ext cx="90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19-&gt; 5</a:t>
            </a:r>
          </a:p>
          <a:p>
            <a:r>
              <a:rPr lang="en-US" altLang="ko-KR" dirty="0"/>
              <a:t>24-&gt; 6</a:t>
            </a:r>
          </a:p>
          <a:p>
            <a:r>
              <a:rPr lang="en-US" altLang="ko-KR" dirty="0"/>
              <a:t>29-&gt; 7</a:t>
            </a:r>
          </a:p>
          <a:p>
            <a:r>
              <a:rPr lang="en-US" altLang="ko-KR" dirty="0"/>
              <a:t>34-&gt; 8</a:t>
            </a:r>
          </a:p>
        </p:txBody>
      </p:sp>
    </p:spTree>
    <p:extLst>
      <p:ext uri="{BB962C8B-B14F-4D97-AF65-F5344CB8AC3E}">
        <p14:creationId xmlns:p14="http://schemas.microsoft.com/office/powerpoint/2010/main" val="243983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306</Words>
  <Application>Microsoft Office PowerPoint</Application>
  <PresentationFormat>화면 슬라이드 쇼(4:3)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</dc:title>
  <dc:creator>Microsoft Corporation</dc:creator>
  <cp:lastModifiedBy>KB</cp:lastModifiedBy>
  <cp:revision>7</cp:revision>
  <dcterms:created xsi:type="dcterms:W3CDTF">2006-10-05T04:04:58Z</dcterms:created>
  <dcterms:modified xsi:type="dcterms:W3CDTF">2021-04-07T05:50:06Z</dcterms:modified>
</cp:coreProperties>
</file>