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6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1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4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8BBD-A998-4320-B3E4-AA463212635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EA86-E3FA-42B7-AFBE-7D36A71C3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1676"/>
            <a:ext cx="11353800" cy="67637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다음과 같은 메서드를 만들어 보시오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MyMath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Power(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input): 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제곱해서 반환하는 메서드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인스턴스메서드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Power(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input,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count): </a:t>
            </a:r>
            <a:r>
              <a:rPr lang="ko-KR" altLang="en-US" dirty="0" smtClean="0"/>
              <a:t>매개변수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만큼 제곱해서 반환하는 메서드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메서드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클래스메서드 혹은 인스턴스 메서드 본인이 </a:t>
            </a:r>
            <a:r>
              <a:rPr lang="ko-KR" altLang="en-US" dirty="0" err="1" smtClean="0"/>
              <a:t>편한걸로</a:t>
            </a:r>
            <a:r>
              <a:rPr lang="ko-KR" altLang="en-US" dirty="0" smtClean="0"/>
              <a:t> 만들어보기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SumAll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end):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end </a:t>
            </a:r>
            <a:r>
              <a:rPr lang="ko-KR" altLang="en-US" dirty="0" smtClean="0"/>
              <a:t>사이의 모든 정수를 더하는 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SumAll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start,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end): start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end </a:t>
            </a:r>
            <a:r>
              <a:rPr lang="ko-KR" altLang="en-US" dirty="0" smtClean="0"/>
              <a:t>사이의 모든 정수를 더하는 메서드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36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</cp:revision>
  <dcterms:created xsi:type="dcterms:W3CDTF">2021-04-14T02:50:15Z</dcterms:created>
  <dcterms:modified xsi:type="dcterms:W3CDTF">2021-04-14T07:46:21Z</dcterms:modified>
</cp:coreProperties>
</file>