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1"/>
  </p:notesMasterIdLst>
  <p:handoutMasterIdLst>
    <p:handoutMasterId r:id="rId72"/>
  </p:handoutMasterIdLst>
  <p:sldIdLst>
    <p:sldId id="259" r:id="rId2"/>
    <p:sldId id="294" r:id="rId3"/>
    <p:sldId id="266" r:id="rId4"/>
    <p:sldId id="267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33" r:id="rId14"/>
    <p:sldId id="313" r:id="rId15"/>
    <p:sldId id="314" r:id="rId16"/>
    <p:sldId id="315" r:id="rId17"/>
    <p:sldId id="316" r:id="rId18"/>
    <p:sldId id="338" r:id="rId19"/>
    <p:sldId id="339" r:id="rId20"/>
    <p:sldId id="340" r:id="rId21"/>
    <p:sldId id="317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30" r:id="rId37"/>
    <p:sldId id="328" r:id="rId38"/>
    <p:sldId id="329" r:id="rId39"/>
    <p:sldId id="331" r:id="rId40"/>
    <p:sldId id="348" r:id="rId41"/>
    <p:sldId id="349" r:id="rId42"/>
    <p:sldId id="350" r:id="rId43"/>
    <p:sldId id="351" r:id="rId44"/>
    <p:sldId id="352" r:id="rId45"/>
    <p:sldId id="337" r:id="rId46"/>
    <p:sldId id="268" r:id="rId47"/>
    <p:sldId id="269" r:id="rId48"/>
    <p:sldId id="295" r:id="rId49"/>
    <p:sldId id="274" r:id="rId50"/>
    <p:sldId id="275" r:id="rId51"/>
    <p:sldId id="279" r:id="rId52"/>
    <p:sldId id="296" r:id="rId53"/>
    <p:sldId id="288" r:id="rId54"/>
    <p:sldId id="289" r:id="rId55"/>
    <p:sldId id="290" r:id="rId56"/>
    <p:sldId id="297" r:id="rId57"/>
    <p:sldId id="284" r:id="rId58"/>
    <p:sldId id="278" r:id="rId59"/>
    <p:sldId id="304" r:id="rId60"/>
    <p:sldId id="280" r:id="rId61"/>
    <p:sldId id="298" r:id="rId62"/>
    <p:sldId id="277" r:id="rId63"/>
    <p:sldId id="292" r:id="rId64"/>
    <p:sldId id="282" r:id="rId65"/>
    <p:sldId id="303" r:id="rId66"/>
    <p:sldId id="299" r:id="rId67"/>
    <p:sldId id="285" r:id="rId68"/>
    <p:sldId id="281" r:id="rId69"/>
    <p:sldId id="286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AA87"/>
    <a:srgbClr val="015071"/>
    <a:srgbClr val="EE6C75"/>
    <a:srgbClr val="DF9F77"/>
    <a:srgbClr val="60A0B4"/>
    <a:srgbClr val="017AAB"/>
    <a:srgbClr val="ACCED8"/>
    <a:srgbClr val="90BCCA"/>
    <a:srgbClr val="525252"/>
    <a:srgbClr val="E8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7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E5-46FC-A628-CFCD468975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E5-46FC-A628-CFCD4689758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E5-46FC-A628-CFCD468975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88165272"/>
        <c:axId val="388161352"/>
      </c:lineChart>
      <c:catAx>
        <c:axId val="388165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88161352"/>
        <c:crosses val="autoZero"/>
        <c:auto val="1"/>
        <c:lblAlgn val="ctr"/>
        <c:lblOffset val="100"/>
        <c:noMultiLvlLbl val="0"/>
      </c:catAx>
      <c:valAx>
        <c:axId val="3881613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88165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AD-4F25-A5FA-7D9A789CB766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D-4F25-A5FA-7D9A789CB766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D-4F25-A5FA-7D9A789CB766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1AD-4F25-A5FA-7D9A789CB76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AD-4F25-A5FA-7D9A789CB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4512-7395-4EFB-91A1-4B8BD40C79E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5249BA17-F0C3-4B7C-85B0-63834C2EAA4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76854C99-F2EC-4084-8142-702B28E8CCD2}" type="par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C97C9440-88CE-4DF5-89EC-66E868AF75B5}" type="sibTrans" cxnId="{111DC7B0-BDBE-4218-956F-82875397AC07}">
      <dgm:prSet/>
      <dgm:spPr/>
      <dgm:t>
        <a:bodyPr/>
        <a:lstStyle/>
        <a:p>
          <a:pPr latinLnBrk="1"/>
          <a:endParaRPr lang="ko-KR" altLang="en-US"/>
        </a:p>
      </dgm:t>
    </dgm:pt>
    <dgm:pt modelId="{405F2C4E-51A1-4B72-9682-6BBECBB97752}" type="asst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BCCECAC-CBE6-44C1-8254-083566B6D0D6}" type="par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F8EC1C27-0A7D-46CB-A996-449947FE3838}" type="sibTrans" cxnId="{C4630518-AA7C-4A3F-9FA6-AD4CB1DB4D70}">
      <dgm:prSet/>
      <dgm:spPr/>
      <dgm:t>
        <a:bodyPr/>
        <a:lstStyle/>
        <a:p>
          <a:pPr latinLnBrk="1"/>
          <a:endParaRPr lang="ko-KR" altLang="en-US"/>
        </a:p>
      </dgm:t>
    </dgm:pt>
    <dgm:pt modelId="{77F93436-C1ED-40D7-99BE-6A6FCC447A74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027D23A0-2CCA-4AA2-9BE9-82811ECA751B}" type="par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75A7247-FA29-4151-961B-C6B63065CD60}" type="sibTrans" cxnId="{51988A87-1F02-4DA3-B4EF-B105A5860C9B}">
      <dgm:prSet/>
      <dgm:spPr/>
      <dgm:t>
        <a:bodyPr/>
        <a:lstStyle/>
        <a:p>
          <a:pPr latinLnBrk="1"/>
          <a:endParaRPr lang="ko-KR" altLang="en-US"/>
        </a:p>
      </dgm:t>
    </dgm:pt>
    <dgm:pt modelId="{CA1AB85B-2D37-4603-A62F-5B8152823060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1ABC3AE5-D576-4957-889F-F55CB3CD5302}" type="par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26B40527-6663-4D1A-A0CF-6EDC0AA4FC2E}" type="sibTrans" cxnId="{59BC5FB7-0A6B-4FC7-9B06-7089F0E6CBC9}">
      <dgm:prSet/>
      <dgm:spPr/>
      <dgm:t>
        <a:bodyPr/>
        <a:lstStyle/>
        <a:p>
          <a:pPr latinLnBrk="1"/>
          <a:endParaRPr lang="ko-KR" altLang="en-US"/>
        </a:p>
      </dgm:t>
    </dgm:pt>
    <dgm:pt modelId="{6C987C97-913E-4330-AB4F-31BD0AAF858C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2D3F17EA-C758-41A1-8945-A7E236B248CF}" type="par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7841D1A3-DCBA-4529-8D97-6672AC703906}" type="sibTrans" cxnId="{D9D4FBBB-BA08-46B3-918A-AAAD5ECD626F}">
      <dgm:prSet/>
      <dgm:spPr/>
      <dgm:t>
        <a:bodyPr/>
        <a:lstStyle/>
        <a:p>
          <a:pPr latinLnBrk="1"/>
          <a:endParaRPr lang="ko-KR" altLang="en-US"/>
        </a:p>
      </dgm:t>
    </dgm:pt>
    <dgm:pt modelId="{6C805BAF-DC8A-413B-B6C4-492FD5265D9E}" type="pres">
      <dgm:prSet presAssocID="{89034512-7395-4EFB-91A1-4B8BD40C79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31EA47-E43A-4860-85DF-9101C4FFA968}" type="pres">
      <dgm:prSet presAssocID="{5249BA17-F0C3-4B7C-85B0-63834C2EAA46}" presName="hierRoot1" presStyleCnt="0">
        <dgm:presLayoutVars>
          <dgm:hierBranch val="init"/>
        </dgm:presLayoutVars>
      </dgm:prSet>
      <dgm:spPr/>
    </dgm:pt>
    <dgm:pt modelId="{6E1BA684-0EF6-48C9-A534-AA87A34768D5}" type="pres">
      <dgm:prSet presAssocID="{5249BA17-F0C3-4B7C-85B0-63834C2EAA46}" presName="rootComposite1" presStyleCnt="0"/>
      <dgm:spPr/>
    </dgm:pt>
    <dgm:pt modelId="{226D7D85-35AE-440D-B17B-1F465A6AB602}" type="pres">
      <dgm:prSet presAssocID="{5249BA17-F0C3-4B7C-85B0-63834C2EAA46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123920-2415-47EA-8ACD-BEEECB179364}" type="pres">
      <dgm:prSet presAssocID="{5249BA17-F0C3-4B7C-85B0-63834C2EAA46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87EB3ABC-0A17-4F67-91F3-04EC0AEE3970}" type="pres">
      <dgm:prSet presAssocID="{5249BA17-F0C3-4B7C-85B0-63834C2EAA46}" presName="hierChild2" presStyleCnt="0"/>
      <dgm:spPr/>
    </dgm:pt>
    <dgm:pt modelId="{FED82215-FFCA-4CD7-BA36-11435887302A}" type="pres">
      <dgm:prSet presAssocID="{027D23A0-2CCA-4AA2-9BE9-82811ECA751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77F7083E-7447-45A0-8A68-3358487BBB96}" type="pres">
      <dgm:prSet presAssocID="{77F93436-C1ED-40D7-99BE-6A6FCC447A74}" presName="hierRoot2" presStyleCnt="0">
        <dgm:presLayoutVars>
          <dgm:hierBranch val="init"/>
        </dgm:presLayoutVars>
      </dgm:prSet>
      <dgm:spPr/>
    </dgm:pt>
    <dgm:pt modelId="{E22D2586-FB3D-4504-A8C4-5410700EAF15}" type="pres">
      <dgm:prSet presAssocID="{77F93436-C1ED-40D7-99BE-6A6FCC447A74}" presName="rootComposite" presStyleCnt="0"/>
      <dgm:spPr/>
    </dgm:pt>
    <dgm:pt modelId="{6B0B466E-1B17-4758-92C8-02BFBB33148B}" type="pres">
      <dgm:prSet presAssocID="{77F93436-C1ED-40D7-99BE-6A6FCC447A74}" presName="rootText" presStyleLbl="node2" presStyleIdx="0" presStyleCnt="3" custLinFactY="90680" custLinFactNeighborX="-34666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732E64C-9799-403C-B8BC-F033C2415690}" type="pres">
      <dgm:prSet presAssocID="{77F93436-C1ED-40D7-99BE-6A6FCC447A74}" presName="rootConnector" presStyleLbl="node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C5B8C63-CAFB-4D19-B991-88FB1279012A}" type="pres">
      <dgm:prSet presAssocID="{77F93436-C1ED-40D7-99BE-6A6FCC447A74}" presName="hierChild4" presStyleCnt="0"/>
      <dgm:spPr/>
    </dgm:pt>
    <dgm:pt modelId="{F72EFB2E-CA4E-4605-B801-6FE4F15089D1}" type="pres">
      <dgm:prSet presAssocID="{77F93436-C1ED-40D7-99BE-6A6FCC447A74}" presName="hierChild5" presStyleCnt="0"/>
      <dgm:spPr/>
    </dgm:pt>
    <dgm:pt modelId="{0EFAA20B-840F-4C81-973A-00215C039E27}" type="pres">
      <dgm:prSet presAssocID="{1ABC3AE5-D576-4957-889F-F55CB3CD5302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EB8ED20F-BE3E-4115-92FD-8231D7A8ECB0}" type="pres">
      <dgm:prSet presAssocID="{CA1AB85B-2D37-4603-A62F-5B8152823060}" presName="hierRoot2" presStyleCnt="0">
        <dgm:presLayoutVars>
          <dgm:hierBranch val="init"/>
        </dgm:presLayoutVars>
      </dgm:prSet>
      <dgm:spPr/>
    </dgm:pt>
    <dgm:pt modelId="{C402D151-4CA1-453D-903F-73EE2C60E61F}" type="pres">
      <dgm:prSet presAssocID="{CA1AB85B-2D37-4603-A62F-5B8152823060}" presName="rootComposite" presStyleCnt="0"/>
      <dgm:spPr/>
    </dgm:pt>
    <dgm:pt modelId="{AC5745F3-C185-4B2D-AD48-A6CB6285D3E7}" type="pres">
      <dgm:prSet presAssocID="{CA1AB85B-2D37-4603-A62F-5B815282306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5592CAA-37D6-42A5-B289-69742358F6F6}" type="pres">
      <dgm:prSet presAssocID="{CA1AB85B-2D37-4603-A62F-5B8152823060}" presName="rootConnector" presStyleLbl="node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6E084221-C620-4A8A-8D74-2A03035B9C9E}" type="pres">
      <dgm:prSet presAssocID="{CA1AB85B-2D37-4603-A62F-5B8152823060}" presName="hierChild4" presStyleCnt="0"/>
      <dgm:spPr/>
    </dgm:pt>
    <dgm:pt modelId="{55B825CD-3E14-480A-93DB-5620498EECA0}" type="pres">
      <dgm:prSet presAssocID="{CA1AB85B-2D37-4603-A62F-5B8152823060}" presName="hierChild5" presStyleCnt="0"/>
      <dgm:spPr/>
    </dgm:pt>
    <dgm:pt modelId="{83F7AC24-A11B-4EAA-BC26-B618A087CEEB}" type="pres">
      <dgm:prSet presAssocID="{2D3F17EA-C758-41A1-8945-A7E236B248CF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5DDF896A-5E20-40B7-9EEF-141AE5A7D9B2}" type="pres">
      <dgm:prSet presAssocID="{6C987C97-913E-4330-AB4F-31BD0AAF858C}" presName="hierRoot2" presStyleCnt="0">
        <dgm:presLayoutVars>
          <dgm:hierBranch val="init"/>
        </dgm:presLayoutVars>
      </dgm:prSet>
      <dgm:spPr/>
    </dgm:pt>
    <dgm:pt modelId="{C0F1F5EF-CAF7-4284-822E-5F96F2EC029B}" type="pres">
      <dgm:prSet presAssocID="{6C987C97-913E-4330-AB4F-31BD0AAF858C}" presName="rootComposite" presStyleCnt="0"/>
      <dgm:spPr/>
    </dgm:pt>
    <dgm:pt modelId="{B196236F-59FE-4C67-9176-F4F8542071E0}" type="pres">
      <dgm:prSet presAssocID="{6C987C97-913E-4330-AB4F-31BD0AAF858C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FA3391-4DE9-4E6F-8A0B-AAF392BB64B8}" type="pres">
      <dgm:prSet presAssocID="{6C987C97-913E-4330-AB4F-31BD0AAF858C}" presName="rootConnector" presStyleLbl="node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04C3DA04-88F9-421E-BE61-89F9653E11C9}" type="pres">
      <dgm:prSet presAssocID="{6C987C97-913E-4330-AB4F-31BD0AAF858C}" presName="hierChild4" presStyleCnt="0"/>
      <dgm:spPr/>
    </dgm:pt>
    <dgm:pt modelId="{46600D5A-4688-463E-BE2F-0E074718C232}" type="pres">
      <dgm:prSet presAssocID="{6C987C97-913E-4330-AB4F-31BD0AAF858C}" presName="hierChild5" presStyleCnt="0"/>
      <dgm:spPr/>
    </dgm:pt>
    <dgm:pt modelId="{31803880-CA8E-4512-801F-616448477224}" type="pres">
      <dgm:prSet presAssocID="{5249BA17-F0C3-4B7C-85B0-63834C2EAA46}" presName="hierChild3" presStyleCnt="0"/>
      <dgm:spPr/>
    </dgm:pt>
    <dgm:pt modelId="{F8C66C60-A56E-4F9C-9271-E59346E06030}" type="pres">
      <dgm:prSet presAssocID="{2BCCECAC-CBE6-44C1-8254-083566B6D0D6}" presName="Name111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678C3A51-0F03-448D-AFB9-A5E2CDE52734}" type="pres">
      <dgm:prSet presAssocID="{405F2C4E-51A1-4B72-9682-6BBECBB97752}" presName="hierRoot3" presStyleCnt="0">
        <dgm:presLayoutVars>
          <dgm:hierBranch val="init"/>
        </dgm:presLayoutVars>
      </dgm:prSet>
      <dgm:spPr/>
    </dgm:pt>
    <dgm:pt modelId="{AE288BF2-C50E-49C1-9BB4-F78E31764D9E}" type="pres">
      <dgm:prSet presAssocID="{405F2C4E-51A1-4B72-9682-6BBECBB97752}" presName="rootComposite3" presStyleCnt="0"/>
      <dgm:spPr/>
    </dgm:pt>
    <dgm:pt modelId="{65865C3C-0115-44E8-9754-005AFC102E52}" type="pres">
      <dgm:prSet presAssocID="{405F2C4E-51A1-4B72-9682-6BBECBB97752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E2DC408-7108-4E9E-8A0F-0D5D5324E9D6}" type="pres">
      <dgm:prSet presAssocID="{405F2C4E-51A1-4B72-9682-6BBECBB97752}" presName="rootConnector3" presStyleLbl="asst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37FB0690-8380-467E-97D3-404F511ACD53}" type="pres">
      <dgm:prSet presAssocID="{405F2C4E-51A1-4B72-9682-6BBECBB97752}" presName="hierChild6" presStyleCnt="0"/>
      <dgm:spPr/>
    </dgm:pt>
    <dgm:pt modelId="{6FE24069-4095-4FA2-8DF4-4D86F803B62B}" type="pres">
      <dgm:prSet presAssocID="{405F2C4E-51A1-4B72-9682-6BBECBB97752}" presName="hierChild7" presStyleCnt="0"/>
      <dgm:spPr/>
    </dgm:pt>
  </dgm:ptLst>
  <dgm:cxnLst>
    <dgm:cxn modelId="{9356FC77-9A5F-4FA9-8671-AE7959046B6E}" type="presOf" srcId="{5249BA17-F0C3-4B7C-85B0-63834C2EAA46}" destId="{226D7D85-35AE-440D-B17B-1F465A6AB602}" srcOrd="0" destOrd="0" presId="urn:microsoft.com/office/officeart/2005/8/layout/orgChart1"/>
    <dgm:cxn modelId="{51988A87-1F02-4DA3-B4EF-B105A5860C9B}" srcId="{5249BA17-F0C3-4B7C-85B0-63834C2EAA46}" destId="{77F93436-C1ED-40D7-99BE-6A6FCC447A74}" srcOrd="1" destOrd="0" parTransId="{027D23A0-2CCA-4AA2-9BE9-82811ECA751B}" sibTransId="{C75A7247-FA29-4151-961B-C6B63065CD60}"/>
    <dgm:cxn modelId="{0E9F0B5B-2305-4A23-93C4-8ADA57D2CB2A}" type="presOf" srcId="{77F93436-C1ED-40D7-99BE-6A6FCC447A74}" destId="{6B0B466E-1B17-4758-92C8-02BFBB33148B}" srcOrd="0" destOrd="0" presId="urn:microsoft.com/office/officeart/2005/8/layout/orgChart1"/>
    <dgm:cxn modelId="{111DC7B0-BDBE-4218-956F-82875397AC07}" srcId="{89034512-7395-4EFB-91A1-4B8BD40C79EA}" destId="{5249BA17-F0C3-4B7C-85B0-63834C2EAA46}" srcOrd="0" destOrd="0" parTransId="{76854C99-F2EC-4084-8142-702B28E8CCD2}" sibTransId="{C97C9440-88CE-4DF5-89EC-66E868AF75B5}"/>
    <dgm:cxn modelId="{933D5A8B-A7AE-45F4-884B-212D6D36CBDC}" type="presOf" srcId="{5249BA17-F0C3-4B7C-85B0-63834C2EAA46}" destId="{38123920-2415-47EA-8ACD-BEEECB179364}" srcOrd="1" destOrd="0" presId="urn:microsoft.com/office/officeart/2005/8/layout/orgChart1"/>
    <dgm:cxn modelId="{9E8AC623-9806-4ED5-BA82-104754EAAC5C}" type="presOf" srcId="{6C987C97-913E-4330-AB4F-31BD0AAF858C}" destId="{B196236F-59FE-4C67-9176-F4F8542071E0}" srcOrd="0" destOrd="0" presId="urn:microsoft.com/office/officeart/2005/8/layout/orgChart1"/>
    <dgm:cxn modelId="{9E4121FF-4D03-4C18-9E20-09241EE65E68}" type="presOf" srcId="{89034512-7395-4EFB-91A1-4B8BD40C79EA}" destId="{6C805BAF-DC8A-413B-B6C4-492FD5265D9E}" srcOrd="0" destOrd="0" presId="urn:microsoft.com/office/officeart/2005/8/layout/orgChart1"/>
    <dgm:cxn modelId="{9DA49FD0-D296-4574-9F49-C85D9D503067}" type="presOf" srcId="{405F2C4E-51A1-4B72-9682-6BBECBB97752}" destId="{65865C3C-0115-44E8-9754-005AFC102E52}" srcOrd="0" destOrd="0" presId="urn:microsoft.com/office/officeart/2005/8/layout/orgChart1"/>
    <dgm:cxn modelId="{3CDFD166-3CBA-4C4B-A3AD-19F2A5A12E2C}" type="presOf" srcId="{1ABC3AE5-D576-4957-889F-F55CB3CD5302}" destId="{0EFAA20B-840F-4C81-973A-00215C039E27}" srcOrd="0" destOrd="0" presId="urn:microsoft.com/office/officeart/2005/8/layout/orgChart1"/>
    <dgm:cxn modelId="{E7B4A8AF-4E52-421D-9C5A-2C39F228D0CC}" type="presOf" srcId="{6C987C97-913E-4330-AB4F-31BD0AAF858C}" destId="{DEFA3391-4DE9-4E6F-8A0B-AAF392BB64B8}" srcOrd="1" destOrd="0" presId="urn:microsoft.com/office/officeart/2005/8/layout/orgChart1"/>
    <dgm:cxn modelId="{E3175B07-70B9-4413-BAE6-7ACBE4FCC1FD}" type="presOf" srcId="{CA1AB85B-2D37-4603-A62F-5B8152823060}" destId="{95592CAA-37D6-42A5-B289-69742358F6F6}" srcOrd="1" destOrd="0" presId="urn:microsoft.com/office/officeart/2005/8/layout/orgChart1"/>
    <dgm:cxn modelId="{C4630518-AA7C-4A3F-9FA6-AD4CB1DB4D70}" srcId="{5249BA17-F0C3-4B7C-85B0-63834C2EAA46}" destId="{405F2C4E-51A1-4B72-9682-6BBECBB97752}" srcOrd="0" destOrd="0" parTransId="{2BCCECAC-CBE6-44C1-8254-083566B6D0D6}" sibTransId="{F8EC1C27-0A7D-46CB-A996-449947FE3838}"/>
    <dgm:cxn modelId="{CA484B0D-4CF7-4AF5-A230-82A403226569}" type="presOf" srcId="{027D23A0-2CCA-4AA2-9BE9-82811ECA751B}" destId="{FED82215-FFCA-4CD7-BA36-11435887302A}" srcOrd="0" destOrd="0" presId="urn:microsoft.com/office/officeart/2005/8/layout/orgChart1"/>
    <dgm:cxn modelId="{72100D47-B643-40C9-BA7C-B92526D65F31}" type="presOf" srcId="{77F93436-C1ED-40D7-99BE-6A6FCC447A74}" destId="{1732E64C-9799-403C-B8BC-F033C2415690}" srcOrd="1" destOrd="0" presId="urn:microsoft.com/office/officeart/2005/8/layout/orgChart1"/>
    <dgm:cxn modelId="{853407BC-7910-4ED3-875F-B73BE6861965}" type="presOf" srcId="{2D3F17EA-C758-41A1-8945-A7E236B248CF}" destId="{83F7AC24-A11B-4EAA-BC26-B618A087CEEB}" srcOrd="0" destOrd="0" presId="urn:microsoft.com/office/officeart/2005/8/layout/orgChart1"/>
    <dgm:cxn modelId="{59BC5FB7-0A6B-4FC7-9B06-7089F0E6CBC9}" srcId="{5249BA17-F0C3-4B7C-85B0-63834C2EAA46}" destId="{CA1AB85B-2D37-4603-A62F-5B8152823060}" srcOrd="2" destOrd="0" parTransId="{1ABC3AE5-D576-4957-889F-F55CB3CD5302}" sibTransId="{26B40527-6663-4D1A-A0CF-6EDC0AA4FC2E}"/>
    <dgm:cxn modelId="{BE84907F-AEAC-41C6-959B-CF8B309D31EC}" type="presOf" srcId="{CA1AB85B-2D37-4603-A62F-5B8152823060}" destId="{AC5745F3-C185-4B2D-AD48-A6CB6285D3E7}" srcOrd="0" destOrd="0" presId="urn:microsoft.com/office/officeart/2005/8/layout/orgChart1"/>
    <dgm:cxn modelId="{7BC79B4A-3C0E-4677-99E3-281D9BC9AA0D}" type="presOf" srcId="{2BCCECAC-CBE6-44C1-8254-083566B6D0D6}" destId="{F8C66C60-A56E-4F9C-9271-E59346E06030}" srcOrd="0" destOrd="0" presId="urn:microsoft.com/office/officeart/2005/8/layout/orgChart1"/>
    <dgm:cxn modelId="{D9D4FBBB-BA08-46B3-918A-AAAD5ECD626F}" srcId="{5249BA17-F0C3-4B7C-85B0-63834C2EAA46}" destId="{6C987C97-913E-4330-AB4F-31BD0AAF858C}" srcOrd="3" destOrd="0" parTransId="{2D3F17EA-C758-41A1-8945-A7E236B248CF}" sibTransId="{7841D1A3-DCBA-4529-8D97-6672AC703906}"/>
    <dgm:cxn modelId="{AD67720F-658F-457C-8055-EF25A403CE85}" type="presOf" srcId="{405F2C4E-51A1-4B72-9682-6BBECBB97752}" destId="{9E2DC408-7108-4E9E-8A0F-0D5D5324E9D6}" srcOrd="1" destOrd="0" presId="urn:microsoft.com/office/officeart/2005/8/layout/orgChart1"/>
    <dgm:cxn modelId="{3C3D1D9D-51DF-4CF4-8166-B778773A8E98}" type="presParOf" srcId="{6C805BAF-DC8A-413B-B6C4-492FD5265D9E}" destId="{5331EA47-E43A-4860-85DF-9101C4FFA968}" srcOrd="0" destOrd="0" presId="urn:microsoft.com/office/officeart/2005/8/layout/orgChart1"/>
    <dgm:cxn modelId="{4418CCDE-BFA9-4D44-8274-4BEDEA5B0B38}" type="presParOf" srcId="{5331EA47-E43A-4860-85DF-9101C4FFA968}" destId="{6E1BA684-0EF6-48C9-A534-AA87A34768D5}" srcOrd="0" destOrd="0" presId="urn:microsoft.com/office/officeart/2005/8/layout/orgChart1"/>
    <dgm:cxn modelId="{198874B5-6706-4A29-8D59-37E04CE0A49E}" type="presParOf" srcId="{6E1BA684-0EF6-48C9-A534-AA87A34768D5}" destId="{226D7D85-35AE-440D-B17B-1F465A6AB602}" srcOrd="0" destOrd="0" presId="urn:microsoft.com/office/officeart/2005/8/layout/orgChart1"/>
    <dgm:cxn modelId="{BCB6B1DA-8A01-432D-BC74-64F880F650A4}" type="presParOf" srcId="{6E1BA684-0EF6-48C9-A534-AA87A34768D5}" destId="{38123920-2415-47EA-8ACD-BEEECB179364}" srcOrd="1" destOrd="0" presId="urn:microsoft.com/office/officeart/2005/8/layout/orgChart1"/>
    <dgm:cxn modelId="{42F14124-80E2-4DA7-AF76-5DCA9A5AA52D}" type="presParOf" srcId="{5331EA47-E43A-4860-85DF-9101C4FFA968}" destId="{87EB3ABC-0A17-4F67-91F3-04EC0AEE3970}" srcOrd="1" destOrd="0" presId="urn:microsoft.com/office/officeart/2005/8/layout/orgChart1"/>
    <dgm:cxn modelId="{8F0D4719-4401-4CDC-877D-D3A4053156C3}" type="presParOf" srcId="{87EB3ABC-0A17-4F67-91F3-04EC0AEE3970}" destId="{FED82215-FFCA-4CD7-BA36-11435887302A}" srcOrd="0" destOrd="0" presId="urn:microsoft.com/office/officeart/2005/8/layout/orgChart1"/>
    <dgm:cxn modelId="{4491B8B0-7F60-441F-8204-E06EB1ED4D64}" type="presParOf" srcId="{87EB3ABC-0A17-4F67-91F3-04EC0AEE3970}" destId="{77F7083E-7447-45A0-8A68-3358487BBB96}" srcOrd="1" destOrd="0" presId="urn:microsoft.com/office/officeart/2005/8/layout/orgChart1"/>
    <dgm:cxn modelId="{794B84B6-FAF3-44B8-B8D8-3176A8CB6E42}" type="presParOf" srcId="{77F7083E-7447-45A0-8A68-3358487BBB96}" destId="{E22D2586-FB3D-4504-A8C4-5410700EAF15}" srcOrd="0" destOrd="0" presId="urn:microsoft.com/office/officeart/2005/8/layout/orgChart1"/>
    <dgm:cxn modelId="{C886433C-5EE5-4B46-BE20-CAF2A2655AAC}" type="presParOf" srcId="{E22D2586-FB3D-4504-A8C4-5410700EAF15}" destId="{6B0B466E-1B17-4758-92C8-02BFBB33148B}" srcOrd="0" destOrd="0" presId="urn:microsoft.com/office/officeart/2005/8/layout/orgChart1"/>
    <dgm:cxn modelId="{18A9DE96-EC78-4525-8147-179C604B790F}" type="presParOf" srcId="{E22D2586-FB3D-4504-A8C4-5410700EAF15}" destId="{1732E64C-9799-403C-B8BC-F033C2415690}" srcOrd="1" destOrd="0" presId="urn:microsoft.com/office/officeart/2005/8/layout/orgChart1"/>
    <dgm:cxn modelId="{5C8A49BA-B08F-464B-BD10-7DEAF2491311}" type="presParOf" srcId="{77F7083E-7447-45A0-8A68-3358487BBB96}" destId="{AC5B8C63-CAFB-4D19-B991-88FB1279012A}" srcOrd="1" destOrd="0" presId="urn:microsoft.com/office/officeart/2005/8/layout/orgChart1"/>
    <dgm:cxn modelId="{DE04B22D-0A10-4A42-AF08-51FA63422C32}" type="presParOf" srcId="{77F7083E-7447-45A0-8A68-3358487BBB96}" destId="{F72EFB2E-CA4E-4605-B801-6FE4F15089D1}" srcOrd="2" destOrd="0" presId="urn:microsoft.com/office/officeart/2005/8/layout/orgChart1"/>
    <dgm:cxn modelId="{9B6078C0-FBDF-4A06-859C-80AC9639A655}" type="presParOf" srcId="{87EB3ABC-0A17-4F67-91F3-04EC0AEE3970}" destId="{0EFAA20B-840F-4C81-973A-00215C039E27}" srcOrd="2" destOrd="0" presId="urn:microsoft.com/office/officeart/2005/8/layout/orgChart1"/>
    <dgm:cxn modelId="{C360DF4A-8D23-400A-99C6-4AB0EC113BFC}" type="presParOf" srcId="{87EB3ABC-0A17-4F67-91F3-04EC0AEE3970}" destId="{EB8ED20F-BE3E-4115-92FD-8231D7A8ECB0}" srcOrd="3" destOrd="0" presId="urn:microsoft.com/office/officeart/2005/8/layout/orgChart1"/>
    <dgm:cxn modelId="{BF8D5978-CEBB-410E-B096-DF593CD0647E}" type="presParOf" srcId="{EB8ED20F-BE3E-4115-92FD-8231D7A8ECB0}" destId="{C402D151-4CA1-453D-903F-73EE2C60E61F}" srcOrd="0" destOrd="0" presId="urn:microsoft.com/office/officeart/2005/8/layout/orgChart1"/>
    <dgm:cxn modelId="{8F00D949-A165-4003-BA62-D1662136DB71}" type="presParOf" srcId="{C402D151-4CA1-453D-903F-73EE2C60E61F}" destId="{AC5745F3-C185-4B2D-AD48-A6CB6285D3E7}" srcOrd="0" destOrd="0" presId="urn:microsoft.com/office/officeart/2005/8/layout/orgChart1"/>
    <dgm:cxn modelId="{1201E1DD-F075-47A3-944A-D5B419D8A71B}" type="presParOf" srcId="{C402D151-4CA1-453D-903F-73EE2C60E61F}" destId="{95592CAA-37D6-42A5-B289-69742358F6F6}" srcOrd="1" destOrd="0" presId="urn:microsoft.com/office/officeart/2005/8/layout/orgChart1"/>
    <dgm:cxn modelId="{529000B2-60A5-4E40-8311-7994BA7F707C}" type="presParOf" srcId="{EB8ED20F-BE3E-4115-92FD-8231D7A8ECB0}" destId="{6E084221-C620-4A8A-8D74-2A03035B9C9E}" srcOrd="1" destOrd="0" presId="urn:microsoft.com/office/officeart/2005/8/layout/orgChart1"/>
    <dgm:cxn modelId="{DDFAF6DE-B575-4AD7-BAEF-AAE9EB5395AC}" type="presParOf" srcId="{EB8ED20F-BE3E-4115-92FD-8231D7A8ECB0}" destId="{55B825CD-3E14-480A-93DB-5620498EECA0}" srcOrd="2" destOrd="0" presId="urn:microsoft.com/office/officeart/2005/8/layout/orgChart1"/>
    <dgm:cxn modelId="{2E6C4B04-BA2C-43C0-8905-A07561EB8651}" type="presParOf" srcId="{87EB3ABC-0A17-4F67-91F3-04EC0AEE3970}" destId="{83F7AC24-A11B-4EAA-BC26-B618A087CEEB}" srcOrd="4" destOrd="0" presId="urn:microsoft.com/office/officeart/2005/8/layout/orgChart1"/>
    <dgm:cxn modelId="{E9B5A393-00C8-43EB-A295-D9B3F8C76FE1}" type="presParOf" srcId="{87EB3ABC-0A17-4F67-91F3-04EC0AEE3970}" destId="{5DDF896A-5E20-40B7-9EEF-141AE5A7D9B2}" srcOrd="5" destOrd="0" presId="urn:microsoft.com/office/officeart/2005/8/layout/orgChart1"/>
    <dgm:cxn modelId="{99C9697C-1A88-4CD6-B0E7-014CEB3ED66A}" type="presParOf" srcId="{5DDF896A-5E20-40B7-9EEF-141AE5A7D9B2}" destId="{C0F1F5EF-CAF7-4284-822E-5F96F2EC029B}" srcOrd="0" destOrd="0" presId="urn:microsoft.com/office/officeart/2005/8/layout/orgChart1"/>
    <dgm:cxn modelId="{F6119D16-A568-4673-B3E6-228E84579CB9}" type="presParOf" srcId="{C0F1F5EF-CAF7-4284-822E-5F96F2EC029B}" destId="{B196236F-59FE-4C67-9176-F4F8542071E0}" srcOrd="0" destOrd="0" presId="urn:microsoft.com/office/officeart/2005/8/layout/orgChart1"/>
    <dgm:cxn modelId="{F8BB57FD-6784-4D1C-BB31-7854A7F16EAC}" type="presParOf" srcId="{C0F1F5EF-CAF7-4284-822E-5F96F2EC029B}" destId="{DEFA3391-4DE9-4E6F-8A0B-AAF392BB64B8}" srcOrd="1" destOrd="0" presId="urn:microsoft.com/office/officeart/2005/8/layout/orgChart1"/>
    <dgm:cxn modelId="{FF66F0B1-A326-4CC2-9FEE-70C3B63CE959}" type="presParOf" srcId="{5DDF896A-5E20-40B7-9EEF-141AE5A7D9B2}" destId="{04C3DA04-88F9-421E-BE61-89F9653E11C9}" srcOrd="1" destOrd="0" presId="urn:microsoft.com/office/officeart/2005/8/layout/orgChart1"/>
    <dgm:cxn modelId="{D95241E9-784D-4AB9-9020-43FA86981F2A}" type="presParOf" srcId="{5DDF896A-5E20-40B7-9EEF-141AE5A7D9B2}" destId="{46600D5A-4688-463E-BE2F-0E074718C232}" srcOrd="2" destOrd="0" presId="urn:microsoft.com/office/officeart/2005/8/layout/orgChart1"/>
    <dgm:cxn modelId="{03CFD45D-2918-4038-9D6F-4851244851A6}" type="presParOf" srcId="{5331EA47-E43A-4860-85DF-9101C4FFA968}" destId="{31803880-CA8E-4512-801F-616448477224}" srcOrd="2" destOrd="0" presId="urn:microsoft.com/office/officeart/2005/8/layout/orgChart1"/>
    <dgm:cxn modelId="{9F42A1F6-DFB8-43AF-A34B-5CAF3985C7CD}" type="presParOf" srcId="{31803880-CA8E-4512-801F-616448477224}" destId="{F8C66C60-A56E-4F9C-9271-E59346E06030}" srcOrd="0" destOrd="0" presId="urn:microsoft.com/office/officeart/2005/8/layout/orgChart1"/>
    <dgm:cxn modelId="{C26FBBFB-3E73-4267-BCDE-358812FF4F84}" type="presParOf" srcId="{31803880-CA8E-4512-801F-616448477224}" destId="{678C3A51-0F03-448D-AFB9-A5E2CDE52734}" srcOrd="1" destOrd="0" presId="urn:microsoft.com/office/officeart/2005/8/layout/orgChart1"/>
    <dgm:cxn modelId="{FF186DAF-22CA-4A3E-9698-0771AD6D3618}" type="presParOf" srcId="{678C3A51-0F03-448D-AFB9-A5E2CDE52734}" destId="{AE288BF2-C50E-49C1-9BB4-F78E31764D9E}" srcOrd="0" destOrd="0" presId="urn:microsoft.com/office/officeart/2005/8/layout/orgChart1"/>
    <dgm:cxn modelId="{C3748973-DFF9-4EEE-AB54-AA3CD5AAE4A5}" type="presParOf" srcId="{AE288BF2-C50E-49C1-9BB4-F78E31764D9E}" destId="{65865C3C-0115-44E8-9754-005AFC102E52}" srcOrd="0" destOrd="0" presId="urn:microsoft.com/office/officeart/2005/8/layout/orgChart1"/>
    <dgm:cxn modelId="{0CFF12F2-CD06-4D77-9B4A-B1AA4816105B}" type="presParOf" srcId="{AE288BF2-C50E-49C1-9BB4-F78E31764D9E}" destId="{9E2DC408-7108-4E9E-8A0F-0D5D5324E9D6}" srcOrd="1" destOrd="0" presId="urn:microsoft.com/office/officeart/2005/8/layout/orgChart1"/>
    <dgm:cxn modelId="{63136365-71E0-4B85-9629-E8A4999DCA5D}" type="presParOf" srcId="{678C3A51-0F03-448D-AFB9-A5E2CDE52734}" destId="{37FB0690-8380-467E-97D3-404F511ACD53}" srcOrd="1" destOrd="0" presId="urn:microsoft.com/office/officeart/2005/8/layout/orgChart1"/>
    <dgm:cxn modelId="{376194D3-ACC7-4115-8CDB-F4C1F6756744}" type="presParOf" srcId="{678C3A51-0F03-448D-AFB9-A5E2CDE52734}" destId="{6FE24069-4095-4FA2-8DF4-4D86F803B62B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66C60-A56E-4F9C-9271-E59346E06030}">
      <dsp:nvSpPr>
        <dsp:cNvPr id="0" name=""/>
        <dsp:cNvSpPr/>
      </dsp:nvSpPr>
      <dsp:spPr>
        <a:xfrm>
          <a:off x="2185880" y="926181"/>
          <a:ext cx="142981" cy="626393"/>
        </a:xfrm>
        <a:custGeom>
          <a:avLst/>
          <a:gdLst/>
          <a:ahLst/>
          <a:cxnLst/>
          <a:rect l="0" t="0" r="0" b="0"/>
          <a:pathLst>
            <a:path>
              <a:moveTo>
                <a:pt x="142981" y="0"/>
              </a:moveTo>
              <a:lnTo>
                <a:pt x="142981" y="626393"/>
              </a:lnTo>
              <a:lnTo>
                <a:pt x="0" y="62639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7AC24-A11B-4EAA-BC26-B618A087CEEB}">
      <dsp:nvSpPr>
        <dsp:cNvPr id="0" name=""/>
        <dsp:cNvSpPr/>
      </dsp:nvSpPr>
      <dsp:spPr>
        <a:xfrm>
          <a:off x="2328862" y="926181"/>
          <a:ext cx="1647686" cy="1252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9805"/>
              </a:lnTo>
              <a:lnTo>
                <a:pt x="1647686" y="1109805"/>
              </a:lnTo>
              <a:lnTo>
                <a:pt x="1647686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FAA20B-840F-4C81-973A-00215C039E27}">
      <dsp:nvSpPr>
        <dsp:cNvPr id="0" name=""/>
        <dsp:cNvSpPr/>
      </dsp:nvSpPr>
      <dsp:spPr>
        <a:xfrm>
          <a:off x="2283142" y="926181"/>
          <a:ext cx="91440" cy="12527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27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82215-FFCA-4CD7-BA36-11435887302A}">
      <dsp:nvSpPr>
        <dsp:cNvPr id="0" name=""/>
        <dsp:cNvSpPr/>
      </dsp:nvSpPr>
      <dsp:spPr>
        <a:xfrm>
          <a:off x="680862" y="926181"/>
          <a:ext cx="1647999" cy="1498106"/>
        </a:xfrm>
        <a:custGeom>
          <a:avLst/>
          <a:gdLst/>
          <a:ahLst/>
          <a:cxnLst/>
          <a:rect l="0" t="0" r="0" b="0"/>
          <a:pathLst>
            <a:path>
              <a:moveTo>
                <a:pt x="1647999" y="0"/>
              </a:moveTo>
              <a:lnTo>
                <a:pt x="1647999" y="1355124"/>
              </a:lnTo>
              <a:lnTo>
                <a:pt x="0" y="1355124"/>
              </a:lnTo>
              <a:lnTo>
                <a:pt x="0" y="149810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D7D85-35AE-440D-B17B-1F465A6AB602}">
      <dsp:nvSpPr>
        <dsp:cNvPr id="0" name=""/>
        <dsp:cNvSpPr/>
      </dsp:nvSpPr>
      <dsp:spPr>
        <a:xfrm>
          <a:off x="1647999" y="245319"/>
          <a:ext cx="1361724" cy="6808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 dirty="0"/>
        </a:p>
      </dsp:txBody>
      <dsp:txXfrm>
        <a:off x="1647999" y="245319"/>
        <a:ext cx="1361724" cy="680862"/>
      </dsp:txXfrm>
    </dsp:sp>
    <dsp:sp modelId="{6B0B466E-1B17-4758-92C8-02BFBB33148B}">
      <dsp:nvSpPr>
        <dsp:cNvPr id="0" name=""/>
        <dsp:cNvSpPr/>
      </dsp:nvSpPr>
      <dsp:spPr>
        <a:xfrm>
          <a:off x="0" y="2424287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900" kern="1200"/>
        </a:p>
      </dsp:txBody>
      <dsp:txXfrm>
        <a:off x="0" y="2424287"/>
        <a:ext cx="1361724" cy="680862"/>
      </dsp:txXfrm>
    </dsp:sp>
    <dsp:sp modelId="{AC5745F3-C185-4B2D-AD48-A6CB6285D3E7}">
      <dsp:nvSpPr>
        <dsp:cNvPr id="0" name=""/>
        <dsp:cNvSpPr/>
      </dsp:nvSpPr>
      <dsp:spPr>
        <a:xfrm>
          <a:off x="1647999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1647999" y="2178968"/>
        <a:ext cx="1361724" cy="680862"/>
      </dsp:txXfrm>
    </dsp:sp>
    <dsp:sp modelId="{B196236F-59FE-4C67-9176-F4F8542071E0}">
      <dsp:nvSpPr>
        <dsp:cNvPr id="0" name=""/>
        <dsp:cNvSpPr/>
      </dsp:nvSpPr>
      <dsp:spPr>
        <a:xfrm>
          <a:off x="3295686" y="2178968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3295686" y="2178968"/>
        <a:ext cx="1361724" cy="680862"/>
      </dsp:txXfrm>
    </dsp:sp>
    <dsp:sp modelId="{65865C3C-0115-44E8-9754-005AFC102E52}">
      <dsp:nvSpPr>
        <dsp:cNvPr id="0" name=""/>
        <dsp:cNvSpPr/>
      </dsp:nvSpPr>
      <dsp:spPr>
        <a:xfrm>
          <a:off x="824156" y="1212143"/>
          <a:ext cx="1361724" cy="680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lvl="0" algn="ctr" defTabSz="1377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3100" kern="1200"/>
        </a:p>
      </dsp:txBody>
      <dsp:txXfrm>
        <a:off x="824156" y="1212143"/>
        <a:ext cx="1361724" cy="680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2021-05-13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1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627200" y="2448223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XML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파일을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48547" y="3006511"/>
            <a:ext cx="7648889" cy="1270465"/>
            <a:chOff x="907654" y="889290"/>
            <a:chExt cx="7648889" cy="1270465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73404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주차관리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07654" y="889290"/>
              <a:ext cx="75584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1"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1">
                      <a:alpha val="70000"/>
                    </a:schemeClr>
                  </a:solidFill>
                </a:rPr>
                <a:t>주차관리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38749" y="2421468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</a:rPr>
              <a:t>과 </a:t>
            </a:r>
            <a:r>
              <a:rPr lang="en-US" altLang="ko-KR" sz="2800" b="1" spc="-300" dirty="0">
                <a:solidFill>
                  <a:schemeClr val="accent1">
                    <a:alpha val="70000"/>
                  </a:schemeClr>
                </a:solidFill>
              </a:rPr>
              <a:t>XML</a:t>
            </a:r>
            <a:r>
              <a:rPr lang="ko-KR" altLang="en-US" sz="2800" b="1" spc="-300" dirty="0">
                <a:solidFill>
                  <a:schemeClr val="accent1">
                    <a:alpha val="70000"/>
                  </a:schemeClr>
                </a:solidFill>
              </a:rPr>
              <a:t>파일을 활용한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70" y="1967161"/>
            <a:ext cx="2591390" cy="25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4343" y="2404989"/>
            <a:ext cx="5386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클릭했을 때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반복문과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조건문을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비교 후 빈 공간이면 차량이 없다는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차량이 있는 경우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입력되었던 값들을 모두 비워줍니다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버튼과 동일하게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try-catch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문을 통해 에러가 발생할 경우 어디에서 발생했는지 알려주는 로그를 남겨줍니다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47" y="1043244"/>
            <a:ext cx="4986342" cy="5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76270" y="1330784"/>
            <a:ext cx="31436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Trim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함수를 통해 텍스트박스가 공백일 경우 조회 버튼을 클릭했을 때 주차 공간 번호를 입력해달라는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if-else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문으로 입력된 공간 번호를 비교해 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차량번호 값이 존재하면 어떤 차량이 있는지 알려주고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비어있는 경우 차량이 없다는 메시지박스를 띄웁니다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21679"/>
            <a:ext cx="7378619" cy="39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2452" y="1681190"/>
            <a:ext cx="314360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기록을 남겨주는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Writelog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어떤 행위를 했는지 확인할 수 있습니다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최신 로그가 가장 위에 배치될 수 있도록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0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번째 인덱스에 항상 그 값을 넣도록 설정했으며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행위에 대한 값과 시간이 함께 남을 수 있도록 오버로딩을 사용하여 데이터 무결성을 높였습니다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8" y="1918838"/>
            <a:ext cx="6965543" cy="32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3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273124"/>
            <a:ext cx="11435424" cy="6794"/>
          </a:xfrm>
          <a:prstGeom prst="line">
            <a:avLst/>
          </a:prstGeom>
          <a:ln w="19050">
            <a:solidFill>
              <a:srgbClr val="EE6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chemeClr val="accent1">
                    <a:alpha val="70000"/>
                  </a:scheme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chemeClr val="accent1">
                    <a:alpha val="70000"/>
                  </a:schemeClr>
                </a:solidFill>
              </a:rPr>
              <a:t>!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E6C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9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553311" y="2345754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309201" y="2745165"/>
            <a:ext cx="8556569" cy="2371192"/>
            <a:chOff x="929716" y="896558"/>
            <a:chExt cx="8556569" cy="2371192"/>
          </a:xfrm>
        </p:grpSpPr>
        <p:sp>
          <p:nvSpPr>
            <p:cNvPr id="7" name="TextBox 6"/>
            <p:cNvSpPr txBox="1"/>
            <p:nvPr/>
          </p:nvSpPr>
          <p:spPr>
            <a:xfrm>
              <a:off x="1216072" y="959426"/>
              <a:ext cx="827021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의류 및 거래처 관리</a:t>
              </a:r>
              <a:endParaRPr lang="en-US" altLang="ko-KR" sz="72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					</a:t>
              </a:r>
              <a:r>
                <a:rPr lang="ko-KR" altLang="en-US" sz="72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929716" y="896558"/>
              <a:ext cx="848822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의류 및 거래처 관리</a:t>
              </a:r>
              <a:endParaRPr lang="en-US" altLang="ko-KR" sz="7200" b="1" spc="-300" dirty="0">
                <a:solidFill>
                  <a:schemeClr val="accent5">
                    <a:lumMod val="75000"/>
                    <a:alpha val="70000"/>
                  </a:schemeClr>
                </a:solidFill>
              </a:endParaRPr>
            </a:p>
            <a:p>
              <a:r>
                <a:rPr lang="en-US" altLang="ko-KR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					 </a:t>
              </a:r>
              <a:r>
                <a:rPr lang="ko-KR" altLang="en-US" sz="7200" b="1" spc="-300" dirty="0">
                  <a:solidFill>
                    <a:schemeClr val="accent5">
                      <a:lumMod val="75000"/>
                      <a:alpha val="70000"/>
                    </a:schemeClr>
                  </a:solidFill>
                </a:rPr>
                <a:t>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0215" y="2295876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과 </a:t>
            </a:r>
            <a:r>
              <a:rPr lang="en-US" altLang="ko-KR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MSSQL</a:t>
            </a:r>
            <a:r>
              <a:rPr lang="ko-KR" altLang="en-US" sz="2800" b="1" spc="-300" dirty="0">
                <a:solidFill>
                  <a:schemeClr val="accent5">
                    <a:lumMod val="75000"/>
                    <a:alpha val="70000"/>
                  </a:schemeClr>
                </a:solidFill>
              </a:rPr>
              <a:t>을 활용한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315" y="1079279"/>
            <a:ext cx="2944285" cy="2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93814" y="3190678"/>
              <a:ext cx="2371000" cy="473786"/>
              <a:chOff x="3793814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93814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82949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017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60A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48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8567" y="3086106"/>
            <a:ext cx="71704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재고관리나 거래처 관리와 같은 중요한 정보들을 데이터베이스에 담아 쉽게 관리할 수 있습니다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6014" y="4739976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주문건에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대해 일일이 정보를 입력하지 않아도 되어 편리합니다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00" y="4435773"/>
            <a:ext cx="965742" cy="9657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184" y="2944475"/>
            <a:ext cx="1104078" cy="110407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9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45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25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66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6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90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4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5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4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170" y="5595057"/>
            <a:ext cx="930758" cy="930758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015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015071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015071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015071">
                  <a:alpha val="70000"/>
                </a:srgbClr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0150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55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0508" y="180723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49775" y="3217803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 및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시각을 함께 확인할 수 있어 정확합니다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8881" y="4730884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빈공간을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미리 확인할 수 있어 </a:t>
            </a:r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시간단축에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도움이 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825" y="2978185"/>
            <a:ext cx="965742" cy="9657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51" y="4453246"/>
            <a:ext cx="878226" cy="8782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136" y="1505462"/>
            <a:ext cx="921739" cy="921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40753" y="1408536"/>
            <a:ext cx="331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C#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과</a:t>
            </a:r>
            <a:r>
              <a:rPr lang="en-US" altLang="ko-KR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MSSQL</a:t>
            </a:r>
            <a:r>
              <a:rPr lang="ko-KR" altLang="en-US" sz="2800" b="1" spc="-300" dirty="0">
                <a:solidFill>
                  <a:schemeClr val="bg2">
                    <a:lumMod val="75000"/>
                    <a:alpha val="30000"/>
                  </a:schemeClr>
                </a:solidFill>
              </a:rPr>
              <a:t>을 활용한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1144657" y="2122278"/>
            <a:ext cx="9855810" cy="1178368"/>
            <a:chOff x="378987" y="-352191"/>
            <a:chExt cx="9855810" cy="1178368"/>
          </a:xfrm>
        </p:grpSpPr>
        <p:sp>
          <p:nvSpPr>
            <p:cNvPr id="7" name="TextBox 6"/>
            <p:cNvSpPr txBox="1"/>
            <p:nvPr/>
          </p:nvSpPr>
          <p:spPr>
            <a:xfrm>
              <a:off x="621268" y="-297207"/>
              <a:ext cx="9613529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500" b="1" spc="-300" dirty="0">
                  <a:solidFill>
                    <a:schemeClr val="bg2">
                      <a:lumMod val="75000"/>
                      <a:alpha val="30000"/>
                    </a:schemeClr>
                  </a:solidFill>
                </a:rPr>
                <a:t>헬스장 회원관리 프로그램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8987" y="-352191"/>
              <a:ext cx="9813905" cy="11233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500" b="1" spc="-300" dirty="0">
                  <a:solidFill>
                    <a:srgbClr val="E3AA87">
                      <a:alpha val="70000"/>
                    </a:srgbClr>
                  </a:solidFill>
                </a:rPr>
                <a:t> </a:t>
              </a:r>
              <a:r>
                <a:rPr lang="ko-KR" altLang="en-US" sz="6500" b="1" spc="-300" dirty="0">
                  <a:solidFill>
                    <a:srgbClr val="E3AA87">
                      <a:alpha val="70000"/>
                    </a:srgbClr>
                  </a:solidFill>
                </a:rPr>
                <a:t>헬스장 회원관리 프로그램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4252" y="1373253"/>
            <a:ext cx="463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 dirty="0">
                <a:solidFill>
                  <a:srgbClr val="DF9F77"/>
                </a:solidFill>
              </a:rPr>
              <a:t>C#</a:t>
            </a:r>
            <a:r>
              <a:rPr lang="ko-KR" altLang="en-US" sz="2800" b="1" spc="-300" dirty="0">
                <a:solidFill>
                  <a:srgbClr val="DF9F77"/>
                </a:solidFill>
              </a:rPr>
              <a:t>과 </a:t>
            </a:r>
            <a:r>
              <a:rPr lang="en-US" altLang="ko-KR" sz="2800" b="1" spc="-300" dirty="0">
                <a:solidFill>
                  <a:srgbClr val="DF9F77"/>
                </a:solidFill>
              </a:rPr>
              <a:t>MSSQL</a:t>
            </a:r>
            <a:r>
              <a:rPr lang="ko-KR" altLang="en-US" sz="2800" b="1" spc="-300" dirty="0">
                <a:solidFill>
                  <a:srgbClr val="DF9F77"/>
                </a:solidFill>
              </a:rPr>
              <a:t>을 활용한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453" y="3309524"/>
            <a:ext cx="3546314" cy="354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18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525252"/>
                </a:solidFill>
              </a:rPr>
              <a:t>Contents</a:t>
            </a:r>
            <a:endParaRPr lang="ko-KR" altLang="en-US" b="1" dirty="0">
              <a:solidFill>
                <a:srgbClr val="525252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705450" y="3302803"/>
            <a:ext cx="8940991" cy="480194"/>
            <a:chOff x="1102360" y="3190678"/>
            <a:chExt cx="7699812" cy="480194"/>
          </a:xfrm>
        </p:grpSpPr>
        <p:grpSp>
          <p:nvGrpSpPr>
            <p:cNvPr id="11" name="그룹 10"/>
            <p:cNvGrpSpPr/>
            <p:nvPr/>
          </p:nvGrpSpPr>
          <p:grpSpPr>
            <a:xfrm>
              <a:off x="1102360" y="3208461"/>
              <a:ext cx="2478568" cy="462411"/>
              <a:chOff x="1102360" y="3257791"/>
              <a:chExt cx="2478568" cy="46241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102360" y="3258537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001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66537" y="3257791"/>
                <a:ext cx="20143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프로그램의 목표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3743701" y="3190678"/>
              <a:ext cx="2371000" cy="473786"/>
              <a:chOff x="3743701" y="3190678"/>
              <a:chExt cx="2371000" cy="4737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3743701" y="3190678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002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232836" y="3202799"/>
                <a:ext cx="1881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흐름 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6422035" y="3190678"/>
              <a:ext cx="2380137" cy="461665"/>
              <a:chOff x="6863931" y="3191943"/>
              <a:chExt cx="2380137" cy="461665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863931" y="3191943"/>
                <a:ext cx="5566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003</a:t>
                </a:r>
                <a:endParaRPr lang="ko-KR" altLang="en-US" sz="2400" dirty="0">
                  <a:solidFill>
                    <a:srgbClr val="525252"/>
                  </a:solidFill>
                  <a:latin typeface="나눔고딕코딩" panose="020D0009000000000000" pitchFamily="49" charset="-127"/>
                  <a:ea typeface="나눔고딕코딩" panose="020D0009000000000000" pitchFamily="49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478164" y="3191943"/>
                <a:ext cx="17659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spc="-150" dirty="0">
                    <a:solidFill>
                      <a:srgbClr val="525252"/>
                    </a:solidFill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프로그램 분석</a:t>
                </a:r>
              </a:p>
            </p:txBody>
          </p:sp>
        </p:grp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rgbClr val="DF9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rgbClr val="E3AA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E3AA87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rgbClr val="52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255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41328" y="14030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한눈에 알아볼 수 있는 </a:t>
            </a:r>
            <a:r>
              <a:rPr lang="en-US" altLang="ko-KR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UI&amp;UX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로 높은 가시성을 제공합니다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41331" y="2526965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관리자폼과 회원폼을 분리하여 효율성을 높였습니다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41330" y="3745473"/>
            <a:ext cx="9541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다양한 상품을 회원이 직접 선택할 수 있도록</a:t>
            </a:r>
            <a:endParaRPr lang="en-US" altLang="ko-KR" sz="28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넓은 선택권을 제공합니다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47" y="3738944"/>
            <a:ext cx="742221" cy="7816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235" y="1279537"/>
            <a:ext cx="823671" cy="82367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88881" y="323244"/>
            <a:ext cx="1954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프로그램의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C9A20-4ED9-4F8E-AF4D-3EC93AD612E7}"/>
              </a:ext>
            </a:extLst>
          </p:cNvPr>
          <p:cNvSpPr txBox="1"/>
          <p:nvPr/>
        </p:nvSpPr>
        <p:spPr>
          <a:xfrm>
            <a:off x="2741329" y="5133258"/>
            <a:ext cx="9541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8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현황을 직접 확인 및 선택할 수 있어 편리합니다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07ECF8-823D-450F-AEAB-581F1A5A1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359" y="4977652"/>
            <a:ext cx="722479" cy="722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7AF1C1F-EBDE-4EF4-8B74-ABA98C1F4A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98" y="2299573"/>
            <a:ext cx="917042" cy="9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2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</a:t>
            </a:r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4" y="1014667"/>
            <a:ext cx="5499475" cy="32393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3044" y="3550881"/>
            <a:ext cx="5411650" cy="3170138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4660593" y="3153565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359893" y="5650154"/>
            <a:ext cx="343670" cy="31284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396664" y="2438440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875172" y="4926716"/>
            <a:ext cx="1254400" cy="71512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64851" y="330506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10860" y="330166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479940" y="294998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54635" y="2953510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937460" y="543281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7012155" y="543633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91309" y="578167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666004" y="578519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99042" y="1179999"/>
            <a:ext cx="279295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텍스트박스에 회원</a:t>
            </a:r>
            <a:endParaRPr lang="en-US" altLang="ko-KR" sz="1900" dirty="0" smtClean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아이디를 직접 입력하거나 아래 번호를 클릭하면 그 정보가 텍스트박스에 담기고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(ENTER)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출석을 알리는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반대로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(OUT)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버튼을 클릭하면 퇴장을 알리는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23044" y="2012365"/>
            <a:ext cx="1576073" cy="288205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5144961" y="176655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87290" y="176315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10866" y="1263085"/>
            <a:ext cx="153699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63471" y="3019613"/>
            <a:ext cx="1767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9679602" y="3854560"/>
            <a:ext cx="5866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0179363" y="4278273"/>
            <a:ext cx="10511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0128304" y="5171864"/>
            <a:ext cx="52556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072944" y="2326536"/>
            <a:ext cx="239772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140489" y="2173706"/>
            <a:ext cx="2792957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출입 입력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5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0" y="5511603"/>
            <a:ext cx="6904421" cy="704936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612161" y="5658161"/>
            <a:ext cx="6904421" cy="24848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385248" y="54173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9364748" y="969701"/>
            <a:ext cx="2792957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정보 입력 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내용을 입력하고 아래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리스트박스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해당 사항을 체크한 후 등록버튼을 클릭하면 등록이 완료되었다는 메시지박스가 뜨고 총 결제금액이 라벨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 및 체크한 회원 정보가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 들어갑니다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79752" y="1313191"/>
            <a:ext cx="6662160" cy="3924209"/>
            <a:chOff x="619790" y="1043244"/>
            <a:chExt cx="6662160" cy="392420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790" y="1043244"/>
              <a:ext cx="6662160" cy="3924209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1720973" y="1818847"/>
              <a:ext cx="4482338" cy="89056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5977627" y="2532637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720973" y="2727530"/>
              <a:ext cx="3790365" cy="793718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94443" y="3240009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377440" y="3841138"/>
              <a:ext cx="2618509" cy="45022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4778816" y="4066252"/>
              <a:ext cx="434266" cy="407156"/>
            </a:xfrm>
            <a:prstGeom prst="ellipse">
              <a:avLst/>
            </a:prstGeom>
            <a:solidFill>
              <a:srgbClr val="DF9F7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19956" y="2518418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1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41085" y="3244396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2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821145" y="4062680"/>
              <a:ext cx="272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3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7427577" y="542092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404779" y="1083729"/>
            <a:ext cx="244443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0305467" y="1946784"/>
            <a:ext cx="49876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361344" y="3672083"/>
            <a:ext cx="952278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60655" y="4981296"/>
            <a:ext cx="1472212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354406" y="789536"/>
            <a:ext cx="166985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384421" y="618595"/>
            <a:ext cx="1940865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 등록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21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680" y="3978153"/>
            <a:ext cx="3827255" cy="27428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179" y="1050468"/>
            <a:ext cx="3905250" cy="28283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9166" y="1050468"/>
            <a:ext cx="3917084" cy="2828348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862720" y="5825096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55469" y="1235133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166071" y="1546799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436681" y="1213658"/>
            <a:ext cx="1516590" cy="138822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736137" y="235791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4037" y="1213659"/>
            <a:ext cx="2081212" cy="610402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354639" y="15989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33458" y="5120640"/>
            <a:ext cx="1346395" cy="90803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436680" y="4159904"/>
            <a:ext cx="2081212" cy="536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264429" y="449840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376907" y="849977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회원검색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박스에서 회원 번호를 기준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 버튼을 클릭하면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회원 정보가 뜨고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회원이름을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기준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하여 입력 후 조회해도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번과 같은 내용이 조회됩니다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등록되지 않은 정보를 입력 후 조회하면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정보가 존재하지 않는다는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(5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61551" y="4098945"/>
            <a:ext cx="2823765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436143" y="3936541"/>
            <a:ext cx="311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02367" y="236496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13959" y="154377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23647" y="1597678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322961" y="4498405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3123" y="5832142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0340799" y="1391349"/>
            <a:ext cx="56191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981112" y="2690258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0565477" y="4428294"/>
            <a:ext cx="586024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879006" y="5280554"/>
            <a:ext cx="57280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922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62" y="723354"/>
            <a:ext cx="4660449" cy="33600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9" y="3257143"/>
            <a:ext cx="4586692" cy="330991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499306" y="4353339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527823" y="4181549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4749" y="984292"/>
            <a:ext cx="2757179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조회창에서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오른쪽 하단의 버튼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을 클릭하면 관리자모드에 진입하기 위한 비밀번호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입력창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이 뜹니다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맞게 입력하면 관리자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조회창으로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진입할 수 있고 그렇지 않을 경우 틀렸다는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메시지박스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가 뜨게 되고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5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기회를 제공합니다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247120" y="1518163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666977" y="2823906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289403" y="4550872"/>
            <a:ext cx="53932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438743" y="3757352"/>
            <a:ext cx="292093" cy="2836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295701" y="1917623"/>
            <a:ext cx="2311869" cy="98351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1681" y="4598888"/>
            <a:ext cx="1778924" cy="1103643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17924" y="356326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7784154" y="357030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04979" y="262544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471209" y="263249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588014" y="54956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54244" y="55027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820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6" y="1509063"/>
            <a:ext cx="7731030" cy="21078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75" y="3748196"/>
            <a:ext cx="7784272" cy="194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501" y="5820543"/>
            <a:ext cx="7868295" cy="441703"/>
          </a:xfrm>
          <a:prstGeom prst="rect">
            <a:avLst/>
          </a:prstGeom>
        </p:spPr>
      </p:pic>
      <p:cxnSp>
        <p:nvCxnSpPr>
          <p:cNvPr id="15" name="직선 연결선 14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257501" y="1695997"/>
            <a:ext cx="7614651" cy="1865006"/>
            <a:chOff x="224251" y="2105389"/>
            <a:chExt cx="7614651" cy="1865006"/>
          </a:xfrm>
        </p:grpSpPr>
        <p:sp>
          <p:nvSpPr>
            <p:cNvPr id="16" name="직사각형 15"/>
            <p:cNvSpPr/>
            <p:nvPr/>
          </p:nvSpPr>
          <p:spPr>
            <a:xfrm>
              <a:off x="6508865" y="3689179"/>
              <a:ext cx="736149" cy="281216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671758" y="2105389"/>
              <a:ext cx="3167144" cy="1583790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4251" y="2112162"/>
              <a:ext cx="4289560" cy="847169"/>
            </a:xfrm>
            <a:prstGeom prst="rect">
              <a:avLst/>
            </a:prstGeom>
            <a:noFill/>
            <a:ln w="38100">
              <a:solidFill>
                <a:srgbClr val="DF9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7250694" y="5350993"/>
            <a:ext cx="66039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200996" y="3724344"/>
            <a:ext cx="4289560" cy="847169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64128" y="5763474"/>
            <a:ext cx="7961668" cy="461954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726224" y="878628"/>
            <a:ext cx="317918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54741" y="706838"/>
            <a:ext cx="35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관리자</a:t>
            </a:r>
            <a:r>
              <a:rPr lang="en-US" altLang="ko-KR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_</a:t>
            </a: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회원정보 조회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7702814" y="3043295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769044" y="3050341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64749" y="1083239"/>
            <a:ext cx="275717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수정할 행을 선택한 후 수정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/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그룹박스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변경할 내용을 입력하고 수정버튼을 클릭하면 정보가 수정됩니다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삭제하고 싶은 경우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원하는 행을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선택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하고 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삭제버튼을 클릭하면 정보가 삭제되고 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DB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테이블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(4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에도 수정사항이 반영됩니다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4264614" y="2298677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330844" y="2305723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264614" y="4271770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4330844" y="4278816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7934489" y="6033213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000719" y="6040259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452499" y="1153439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9477759" y="2058504"/>
            <a:ext cx="1344973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360745" y="4233303"/>
            <a:ext cx="56218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9900068" y="5092141"/>
            <a:ext cx="152993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2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7" y="1115903"/>
            <a:ext cx="5517111" cy="375891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926" y="3124184"/>
            <a:ext cx="5295520" cy="359683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9364749" y="1014667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81365" y="4196256"/>
            <a:ext cx="3557561" cy="281216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588625" y="1540277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46473" y="3543645"/>
            <a:ext cx="440576" cy="587781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1250" y="6026729"/>
            <a:ext cx="543535" cy="390698"/>
          </a:xfrm>
          <a:prstGeom prst="rect">
            <a:avLst/>
          </a:prstGeom>
          <a:noFill/>
          <a:ln w="38100">
            <a:solidFill>
              <a:srgbClr val="DF9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72944" y="2326536"/>
            <a:ext cx="262502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60378" y="2168428"/>
            <a:ext cx="279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ko-KR" altLang="en-US" sz="2400" b="1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및 반납 창</a:t>
            </a:r>
            <a:endParaRPr lang="ko-KR" altLang="en-US" sz="2400" b="1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31497" y="1369566"/>
            <a:ext cx="2998173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대여하고자하는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(1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를 선택하고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텍스트박스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에회원번호를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입력 후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대여 버튼을 클릭하면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락커가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사용중이라는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것을 알리는 붉은색으로 변하고 위와 똑같이 정보를 입력 후 </a:t>
            </a:r>
            <a:r>
              <a:rPr lang="ko-KR" altLang="en-US" sz="1900" dirty="0" err="1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반납버튼을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빈칸이라는 것을 알리는 회색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(3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으로 변합니다</a:t>
            </a:r>
            <a:r>
              <a:rPr lang="en-US" altLang="ko-KR" sz="1900" dirty="0" smtClean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0316095" y="1893824"/>
            <a:ext cx="1587730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931235" y="1434707"/>
            <a:ext cx="989216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1475223" y="4477472"/>
            <a:ext cx="679957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364749" y="4922601"/>
            <a:ext cx="381111" cy="399460"/>
          </a:xfrm>
          <a:prstGeom prst="rect">
            <a:avLst/>
          </a:prstGeom>
          <a:solidFill>
            <a:srgbClr val="DF9F7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4863127" y="184979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929357" y="185683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21793" y="3927848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88023" y="3934894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17710" y="3898931"/>
            <a:ext cx="434266" cy="407156"/>
          </a:xfrm>
          <a:prstGeom prst="ellipse">
            <a:avLst/>
          </a:prstGeom>
          <a:solidFill>
            <a:srgbClr val="DF9F7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8483940" y="3905977"/>
            <a:ext cx="272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225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0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37113"/>
            <a:ext cx="8639223" cy="45741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052134" y="3341789"/>
            <a:ext cx="2059710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9717" y="3045396"/>
            <a:ext cx="5614755" cy="376220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49705" y="4725940"/>
            <a:ext cx="2107168" cy="403959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61217" y="293463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36712" y="4645813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6810646" y="319950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55794" y="2565066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04078" y="2927579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0484" y="4637090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3381" y="3206553"/>
            <a:ext cx="295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8661" y="1337113"/>
            <a:ext cx="2732649" cy="4426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내용을 입력 후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자동으로 해당 내용이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164896" y="2708575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164896" y="3196520"/>
            <a:ext cx="43631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1180355" y="4027671"/>
            <a:ext cx="59475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6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40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982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  <a:endParaRPr lang="ko-KR" altLang="en-US" sz="2000" spc="-150" dirty="0">
              <a:solidFill>
                <a:srgbClr val="525252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38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E66267-83FF-4000-84FC-7894650EB4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126" y="5551773"/>
            <a:ext cx="953802" cy="95380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 flipV="1">
            <a:off x="419878" y="310005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49442" y="2789185"/>
            <a:ext cx="4790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spc="-300" dirty="0" smtClean="0">
                <a:solidFill>
                  <a:srgbClr val="E3AA87">
                    <a:alpha val="70000"/>
                  </a:srgbClr>
                </a:solidFill>
              </a:rPr>
              <a:t>감사합니다</a:t>
            </a:r>
            <a:r>
              <a:rPr lang="en-US" altLang="ko-KR" sz="7200" b="1" spc="-300" dirty="0" smtClean="0">
                <a:solidFill>
                  <a:srgbClr val="E3AA87">
                    <a:alpha val="70000"/>
                  </a:srgbClr>
                </a:solidFill>
              </a:rPr>
              <a:t>!</a:t>
            </a:r>
            <a:endParaRPr lang="ko-KR" altLang="en-US" sz="7200" b="1" spc="-300" dirty="0">
              <a:solidFill>
                <a:srgbClr val="E3AA87">
                  <a:alpha val="70000"/>
                </a:srgb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419878" y="6526772"/>
            <a:ext cx="11435424" cy="6794"/>
          </a:xfrm>
          <a:prstGeom prst="line">
            <a:avLst/>
          </a:prstGeom>
          <a:ln w="19050">
            <a:solidFill>
              <a:srgbClr val="E3AA8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340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6" name="TextBox 25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타원 1"/>
          <p:cNvSpPr/>
          <p:nvPr/>
        </p:nvSpPr>
        <p:spPr>
          <a:xfrm>
            <a:off x="1641318" y="2750847"/>
            <a:ext cx="1701210" cy="1701210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075880" y="1868381"/>
            <a:ext cx="3330789" cy="3330789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715465" y="2337252"/>
            <a:ext cx="2528399" cy="252839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7841231" y="2784974"/>
            <a:ext cx="1497602" cy="1497602"/>
          </a:xfrm>
          <a:prstGeom prst="ellipse">
            <a:avLst/>
          </a:prstGeom>
          <a:solidFill>
            <a:schemeClr val="accent3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974771" y="2784974"/>
            <a:ext cx="1497602" cy="1497602"/>
          </a:xfrm>
          <a:prstGeom prst="ellipse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633874" y="5497697"/>
            <a:ext cx="8838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01076" y="3139786"/>
            <a:ext cx="155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</a:rPr>
              <a:t>95%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5571" y="3247506"/>
            <a:ext cx="1159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</a:rPr>
              <a:t>72%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72915" y="330906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43%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23360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52762" y="329389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36%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42453" y="5688503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55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468544" y="2264728"/>
            <a:ext cx="9254912" cy="1796907"/>
            <a:chOff x="1468544" y="2902684"/>
            <a:chExt cx="9254912" cy="1796907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468544" y="2902689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2700000">
              <a:off x="5197549" y="2902687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2700000">
              <a:off x="8926554" y="2902684"/>
              <a:ext cx="1796902" cy="1796902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42532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63693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92698" y="314954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Insert Title Here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3790950" y="314412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524750" y="3163179"/>
            <a:ext cx="88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5215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49809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54403" y="4613636"/>
            <a:ext cx="24923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33874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Step1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6428" y="2593605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Step2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15433" y="2582809"/>
            <a:ext cx="141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Step3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0" name="TextBox 9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61611" y="1659671"/>
            <a:ext cx="4840178" cy="4324351"/>
            <a:chOff x="3222624" y="1597024"/>
            <a:chExt cx="4840178" cy="4324351"/>
          </a:xfrm>
        </p:grpSpPr>
        <p:sp>
          <p:nvSpPr>
            <p:cNvPr id="2" name="타원 1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10152" y="3023885"/>
            <a:ext cx="2422458" cy="1555199"/>
            <a:chOff x="102324" y="3738357"/>
            <a:chExt cx="2422458" cy="1555199"/>
          </a:xfrm>
        </p:grpSpPr>
        <p:sp>
          <p:nvSpPr>
            <p:cNvPr id="14" name="TextBox 13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49440" y="2401279"/>
            <a:ext cx="1978427" cy="1326657"/>
            <a:chOff x="93908" y="3859177"/>
            <a:chExt cx="1978427" cy="1326657"/>
          </a:xfrm>
        </p:grpSpPr>
        <p:sp>
          <p:nvSpPr>
            <p:cNvPr id="22" name="TextBox 21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801611" y="4805050"/>
            <a:ext cx="1978427" cy="1326657"/>
            <a:chOff x="93908" y="3859177"/>
            <a:chExt cx="1978427" cy="1326657"/>
          </a:xfrm>
        </p:grpSpPr>
        <p:sp>
          <p:nvSpPr>
            <p:cNvPr id="25" name="TextBox 24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9" name="직선 연결선 28"/>
          <p:cNvCxnSpPr/>
          <p:nvPr/>
        </p:nvCxnSpPr>
        <p:spPr>
          <a:xfrm>
            <a:off x="2818764" y="2601334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56989" y="500510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7634972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22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462118"/>
            <a:ext cx="8587343" cy="4550755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916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해당되는 행을 클릭하면 그 내용이  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주차출차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입력되고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버튼을 클릭하면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출차되었다는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출차버튼을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클릭하면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번칸에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클릭한 시간과 어떤 행위를 했는지 기록이 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9512" y="2946404"/>
            <a:ext cx="5245302" cy="1967345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5610737" y="471017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61879" y="4713694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2773" y="1662546"/>
            <a:ext cx="324101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505123" y="2564626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565777" y="2571672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136028" y="3463260"/>
            <a:ext cx="20171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906247" y="4386331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970734" y="4385955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3447" y="4809955"/>
            <a:ext cx="3241011" cy="84255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3367325" y="542553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417867" y="5420181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9164896" y="1428214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9164896" y="2253027"/>
            <a:ext cx="142821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056204" y="3145783"/>
            <a:ext cx="473250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1176001" y="4009652"/>
            <a:ext cx="66082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6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885771" y="1317900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987737" y="2051254"/>
            <a:ext cx="2420456" cy="2420457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572082" y="342709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253592" y="3427097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783806" y="215371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623307" y="4224132"/>
            <a:ext cx="2422458" cy="1555199"/>
            <a:chOff x="102324" y="3738357"/>
            <a:chExt cx="2422458" cy="1555199"/>
          </a:xfrm>
        </p:grpSpPr>
        <p:sp>
          <p:nvSpPr>
            <p:cNvPr id="17" name="TextBox 16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585682" y="2483882"/>
            <a:ext cx="2422458" cy="1555199"/>
            <a:chOff x="102324" y="3738357"/>
            <a:chExt cx="2422458" cy="1555199"/>
          </a:xfrm>
        </p:grpSpPr>
        <p:sp>
          <p:nvSpPr>
            <p:cNvPr id="21" name="TextBox 2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83492" y="1692052"/>
            <a:ext cx="1225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84259" y="309709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B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74048" y="484437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C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78320" y="483328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43381" y="3083045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PLAN 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23" name="다이어그램 22"/>
          <p:cNvGraphicFramePr/>
          <p:nvPr>
            <p:extLst>
              <p:ext uri="{D42A27DB-BD31-4B8C-83A1-F6EECF244321}">
                <p14:modId xmlns:p14="http://schemas.microsoft.com/office/powerpoint/2010/main" val="727313729"/>
              </p:ext>
            </p:extLst>
          </p:nvPr>
        </p:nvGraphicFramePr>
        <p:xfrm>
          <a:off x="1188882" y="2000251"/>
          <a:ext cx="4657724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4" name="직선 연결선 23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E5C9F52-682B-46AE-A509-F27E58681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012248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230980" y="2647950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095999" y="2527181"/>
            <a:ext cx="1295400" cy="1295400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5" name="구부러진 연결선 4"/>
          <p:cNvCxnSpPr/>
          <p:nvPr/>
        </p:nvCxnSpPr>
        <p:spPr>
          <a:xfrm rot="16200000" flipH="1">
            <a:off x="8810594" y="3175770"/>
            <a:ext cx="1490704" cy="413217"/>
          </a:xfrm>
          <a:prstGeom prst="curvedConnector3">
            <a:avLst>
              <a:gd name="adj1" fmla="val -48826"/>
            </a:avLst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5" name="TextBox 2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4119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ECB0F20-E720-41EC-8C25-073C5CD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20" y="1241790"/>
            <a:ext cx="9646647" cy="518507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171045" y="2381671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754855" y="3333987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6201623" y="2517656"/>
            <a:ext cx="1295400" cy="1295400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8850306" y="2602603"/>
            <a:ext cx="853537" cy="853537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8842362" y="3822581"/>
            <a:ext cx="1427169" cy="1427169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2851343" y="1851062"/>
            <a:ext cx="3993957" cy="1619075"/>
          </a:xfrm>
          <a:prstGeom prst="arc">
            <a:avLst>
              <a:gd name="adj1" fmla="val 11257294"/>
              <a:gd name="adj2" fmla="val 21402100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466444" y="3739779"/>
            <a:ext cx="5772805" cy="1711023"/>
          </a:xfrm>
          <a:prstGeom prst="arc">
            <a:avLst>
              <a:gd name="adj1" fmla="val 429209"/>
              <a:gd name="adj2" fmla="val 10800412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7" name="TextBox 26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86791" y="375377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D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8" name="그래픽 7" descr="비행기">
            <a:extLst>
              <a:ext uri="{FF2B5EF4-FFF2-40B4-BE49-F238E27FC236}">
                <a16:creationId xmlns:a16="http://schemas.microsoft.com/office/drawing/2014/main" id="{0026B325-7AB9-4E8F-B88D-42E9BBB14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82655" y="1495248"/>
            <a:ext cx="714256" cy="714256"/>
          </a:xfrm>
          <a:prstGeom prst="rect">
            <a:avLst/>
          </a:prstGeom>
        </p:spPr>
      </p:pic>
      <p:pic>
        <p:nvPicPr>
          <p:cNvPr id="36" name="그래픽 35" descr="비행기">
            <a:extLst>
              <a:ext uri="{FF2B5EF4-FFF2-40B4-BE49-F238E27FC236}">
                <a16:creationId xmlns:a16="http://schemas.microsoft.com/office/drawing/2014/main" id="{41451760-4F53-4D68-81E4-8E88FF4F96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852339" y="5122132"/>
            <a:ext cx="714256" cy="714256"/>
          </a:xfrm>
          <a:prstGeom prst="rect">
            <a:avLst/>
          </a:prstGeom>
        </p:spPr>
      </p:pic>
      <p:pic>
        <p:nvPicPr>
          <p:cNvPr id="37" name="그래픽 36" descr="비행기">
            <a:extLst>
              <a:ext uri="{FF2B5EF4-FFF2-40B4-BE49-F238E27FC236}">
                <a16:creationId xmlns:a16="http://schemas.microsoft.com/office/drawing/2014/main" id="{6EBE725E-8B18-4C70-B696-D1A152C08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31408">
            <a:off x="8239895" y="2733873"/>
            <a:ext cx="714256" cy="7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9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96" b="859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8149002" y="2476037"/>
            <a:ext cx="546100" cy="546563"/>
            <a:chOff x="-1803400" y="1892300"/>
            <a:chExt cx="736600" cy="73722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10800000">
            <a:off x="10727417" y="4152437"/>
            <a:ext cx="546100" cy="546563"/>
            <a:chOff x="-1803400" y="1892300"/>
            <a:chExt cx="736600" cy="737225"/>
          </a:xfrm>
        </p:grpSpPr>
        <p:cxnSp>
          <p:nvCxnSpPr>
            <p:cNvPr id="24" name="직선 연결선 23"/>
            <p:cNvCxnSpPr/>
            <p:nvPr/>
          </p:nvCxnSpPr>
          <p:spPr>
            <a:xfrm flipH="1">
              <a:off x="-1803400" y="1892300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rot="5400000" flipH="1">
              <a:off x="-2171700" y="2261225"/>
              <a:ext cx="73660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8422052" y="2744899"/>
            <a:ext cx="2615254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50445" y="1730589"/>
            <a:ext cx="23230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accent2"/>
                </a:solidFill>
              </a:rPr>
              <a:t>ROSE</a:t>
            </a:r>
            <a:endParaRPr lang="ko-KR" altLang="en-US" sz="6600" dirty="0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29017" y="953736"/>
            <a:ext cx="1816100" cy="179116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444991" y="3038548"/>
            <a:ext cx="36118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In </a:t>
            </a:r>
            <a:r>
              <a:rPr lang="en-US" altLang="ko-KR" sz="8000" b="1" dirty="0">
                <a:solidFill>
                  <a:schemeClr val="accent2"/>
                </a:solidFill>
              </a:rPr>
              <a:t>sight</a:t>
            </a:r>
            <a:endParaRPr lang="ko-KR" altLang="en-US" sz="8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5966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3930196884"/>
              </p:ext>
            </p:extLst>
          </p:nvPr>
        </p:nvGraphicFramePr>
        <p:xfrm>
          <a:off x="714375" y="1722475"/>
          <a:ext cx="5238751" cy="389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1114" y="2661950"/>
            <a:ext cx="3172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2"/>
                </a:solidFill>
              </a:rPr>
              <a:t>Insert Title Here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1114" y="3394617"/>
            <a:ext cx="41785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5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050" dirty="0" err="1">
                <a:solidFill>
                  <a:schemeClr val="tx2"/>
                </a:solidFill>
              </a:rPr>
              <a:t>popularised</a:t>
            </a:r>
            <a:r>
              <a:rPr lang="en-US" altLang="ko-KR" sz="105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1050" dirty="0" err="1">
                <a:solidFill>
                  <a:schemeClr val="tx2"/>
                </a:solidFill>
              </a:rPr>
              <a:t>Letraset</a:t>
            </a:r>
            <a:r>
              <a:rPr lang="en-US" altLang="ko-KR" sz="105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3" name="TextBox 22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634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2543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278480" y="2486025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78480" y="3108362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278480" y="3740224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278480" y="4372086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278480" y="5003948"/>
            <a:ext cx="4495800" cy="4191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오각형 26"/>
          <p:cNvSpPr/>
          <p:nvPr/>
        </p:nvSpPr>
        <p:spPr>
          <a:xfrm>
            <a:off x="1278480" y="2488481"/>
            <a:ext cx="413172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오각형 27"/>
          <p:cNvSpPr/>
          <p:nvPr/>
        </p:nvSpPr>
        <p:spPr>
          <a:xfrm>
            <a:off x="1278480" y="3108362"/>
            <a:ext cx="3659344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오각형 28"/>
          <p:cNvSpPr/>
          <p:nvPr/>
        </p:nvSpPr>
        <p:spPr>
          <a:xfrm>
            <a:off x="1278480" y="3740980"/>
            <a:ext cx="316017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오각형 29"/>
          <p:cNvSpPr/>
          <p:nvPr/>
        </p:nvSpPr>
        <p:spPr>
          <a:xfrm>
            <a:off x="1278480" y="4373598"/>
            <a:ext cx="2750595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오각형 30"/>
          <p:cNvSpPr/>
          <p:nvPr/>
        </p:nvSpPr>
        <p:spPr>
          <a:xfrm>
            <a:off x="1278481" y="4996691"/>
            <a:ext cx="2247900" cy="419100"/>
          </a:xfrm>
          <a:prstGeom prst="homePlat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943600" y="3117857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505015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43600" y="3759274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68%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43600" y="4397500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600" y="499669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738" y="2571690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05738" y="3202496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5738" y="3823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05738" y="4464108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5738" y="504728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41" name="TextBox 4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3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379795"/>
            <a:ext cx="8487984" cy="449453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8661" y="1337113"/>
            <a:ext cx="2732649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있는 경우에는 차량이 있다는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번의 메시지박스가 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뜨게됩니다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164896" y="1428214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432751" y="2287195"/>
            <a:ext cx="1447685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156593" y="4032869"/>
            <a:ext cx="409807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671667" y="268941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1863" y="2841817"/>
            <a:ext cx="4274864" cy="197032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264730" y="4573098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25384" y="4573098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893004" y="3173288"/>
            <a:ext cx="1849542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16567" y="3626926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51596" y="4154204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593238" y="4162067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9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8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93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321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364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27881" y="4709537"/>
            <a:ext cx="341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900" dirty="0" err="1">
                <a:solidFill>
                  <a:schemeClr val="tx2"/>
                </a:solidFill>
              </a:rPr>
              <a:t>popularised</a:t>
            </a:r>
            <a:r>
              <a:rPr lang="en-US" altLang="ko-KR" sz="900" dirty="0">
                <a:solidFill>
                  <a:schemeClr val="tx2"/>
                </a:solidFill>
              </a:rPr>
              <a:t> in the 1960s with the release of </a:t>
            </a:r>
            <a:r>
              <a:rPr lang="en-US" altLang="ko-KR" sz="900" dirty="0" err="1">
                <a:solidFill>
                  <a:schemeClr val="tx2"/>
                </a:solidFill>
              </a:rPr>
              <a:t>Letraset</a:t>
            </a:r>
            <a:r>
              <a:rPr lang="en-US" altLang="ko-KR" sz="900" dirty="0">
                <a:solidFill>
                  <a:schemeClr val="tx2"/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32185" y="4113640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75000"/>
                  </a:schemeClr>
                </a:solidFill>
              </a:rPr>
              <a:t>Insert Text Here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1" y="1739956"/>
            <a:ext cx="3259558" cy="216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72" y="1739956"/>
            <a:ext cx="3242407" cy="217110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13" y="1739956"/>
            <a:ext cx="3256200" cy="217080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98873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7876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248238" y="3333720"/>
            <a:ext cx="1978427" cy="1326657"/>
            <a:chOff x="93908" y="3859177"/>
            <a:chExt cx="1978427" cy="1326657"/>
          </a:xfrm>
        </p:grpSpPr>
        <p:sp>
          <p:nvSpPr>
            <p:cNvPr id="31" name="TextBox 30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3317562" y="3533775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057570" y="32422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9444638" y="2839204"/>
            <a:ext cx="1978427" cy="1326657"/>
            <a:chOff x="93908" y="3859177"/>
            <a:chExt cx="1978427" cy="1326657"/>
          </a:xfrm>
        </p:grpSpPr>
        <p:sp>
          <p:nvSpPr>
            <p:cNvPr id="39" name="TextBox 38"/>
            <p:cNvSpPr txBox="1"/>
            <p:nvPr/>
          </p:nvSpPr>
          <p:spPr>
            <a:xfrm>
              <a:off x="93908" y="3859177"/>
              <a:ext cx="19784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tx2"/>
                  </a:solidFill>
                </a:rPr>
                <a:t>Insert Title Here</a:t>
              </a:r>
              <a:endParaRPr lang="ko-KR" alt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2325" y="4231727"/>
              <a:ext cx="194840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8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8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1190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/>
          <p:cNvSpPr/>
          <p:nvPr/>
        </p:nvSpPr>
        <p:spPr>
          <a:xfrm>
            <a:off x="4038600" y="1950515"/>
            <a:ext cx="4114800" cy="41148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547540" y="1408655"/>
            <a:ext cx="5096920" cy="509692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2040756354"/>
              </p:ext>
            </p:extLst>
          </p:nvPr>
        </p:nvGraphicFramePr>
        <p:xfrm>
          <a:off x="3502025" y="2247900"/>
          <a:ext cx="5187949" cy="3458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517150" y="2819611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sp>
        <p:nvSpPr>
          <p:cNvPr id="19" name="이등변 삼각형 18"/>
          <p:cNvSpPr/>
          <p:nvPr/>
        </p:nvSpPr>
        <p:spPr>
          <a:xfrm flipH="1" flipV="1">
            <a:off x="5511800" y="889873"/>
            <a:ext cx="584200" cy="3261693"/>
          </a:xfrm>
          <a:prstGeom prst="triangle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7821" y="3605178"/>
            <a:ext cx="992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52%</a:t>
            </a:r>
            <a:endParaRPr lang="ko-KR" altLang="en-US" sz="3200" b="1" dirty="0"/>
          </a:p>
        </p:txBody>
      </p:sp>
      <p:grpSp>
        <p:nvGrpSpPr>
          <p:cNvPr id="35" name="그룹 34"/>
          <p:cNvGrpSpPr/>
          <p:nvPr/>
        </p:nvGrpSpPr>
        <p:grpSpPr>
          <a:xfrm>
            <a:off x="2820400" y="3897565"/>
            <a:ext cx="2043700" cy="634001"/>
            <a:chOff x="2820400" y="3897565"/>
            <a:chExt cx="2043700" cy="634001"/>
          </a:xfrm>
        </p:grpSpPr>
        <p:grpSp>
          <p:nvGrpSpPr>
            <p:cNvPr id="27" name="그룹 2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타원 33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 flipH="1">
            <a:off x="7377080" y="3111999"/>
            <a:ext cx="2043700" cy="634001"/>
            <a:chOff x="2820400" y="3897565"/>
            <a:chExt cx="2043700" cy="634001"/>
          </a:xfrm>
        </p:grpSpPr>
        <p:grpSp>
          <p:nvGrpSpPr>
            <p:cNvPr id="37" name="그룹 36"/>
            <p:cNvGrpSpPr/>
            <p:nvPr/>
          </p:nvGrpSpPr>
          <p:grpSpPr>
            <a:xfrm>
              <a:off x="2820400" y="3897565"/>
              <a:ext cx="1955800" cy="508001"/>
              <a:chOff x="2400300" y="4470399"/>
              <a:chExt cx="1955800" cy="508001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2400300" y="4470399"/>
                <a:ext cx="1638300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4038600" y="4470399"/>
                <a:ext cx="317500" cy="508001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타원 37"/>
            <p:cNvSpPr/>
            <p:nvPr/>
          </p:nvSpPr>
          <p:spPr>
            <a:xfrm>
              <a:off x="4712700" y="4380166"/>
              <a:ext cx="151400" cy="151400"/>
            </a:xfrm>
            <a:prstGeom prst="ellipse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9" name="TextBox 2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3562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64420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045628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02006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75902" y="3068502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70344" y="3074453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Insert Title Here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61901" y="4348348"/>
            <a:ext cx="2045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2"/>
                </a:solidFill>
              </a:rPr>
              <a:t>Insert Title Here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31" name="TextBox 30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9845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006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486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소제목을 입력하세요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76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003089" y="1228725"/>
            <a:ext cx="5276850" cy="527685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2473470" y="2012097"/>
            <a:ext cx="4318776" cy="4155071"/>
            <a:chOff x="2511570" y="2069247"/>
            <a:chExt cx="4318776" cy="4155071"/>
          </a:xfrm>
        </p:grpSpPr>
        <p:sp>
          <p:nvSpPr>
            <p:cNvPr id="27" name="타원 26"/>
            <p:cNvSpPr/>
            <p:nvPr/>
          </p:nvSpPr>
          <p:spPr>
            <a:xfrm>
              <a:off x="2511570" y="2076819"/>
              <a:ext cx="2420456" cy="242045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409890" y="2069247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3460730" y="3803861"/>
              <a:ext cx="2420456" cy="2420457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7766452" y="3287047"/>
            <a:ext cx="2422458" cy="1555199"/>
            <a:chOff x="102324" y="3738357"/>
            <a:chExt cx="2422458" cy="1555199"/>
          </a:xfrm>
        </p:grpSpPr>
        <p:sp>
          <p:nvSpPr>
            <p:cNvPr id="31" name="TextBox 30"/>
            <p:cNvSpPr txBox="1"/>
            <p:nvPr/>
          </p:nvSpPr>
          <p:spPr>
            <a:xfrm>
              <a:off x="102324" y="3738357"/>
              <a:ext cx="2422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chemeClr val="tx2"/>
                  </a:solidFill>
                </a:rPr>
                <a:t>Insert Title Here</a:t>
              </a:r>
              <a:endParaRPr lang="ko-KR" alt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2325" y="4231727"/>
              <a:ext cx="2362992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900" dirty="0">
                  <a:solidFill>
                    <a:schemeClr val="tx2"/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  </a:r>
              <a:endParaRPr lang="ko-KR" altLang="en-US" sz="9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22" name="TextBox 21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919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88881" y="2057400"/>
            <a:ext cx="5554819" cy="304800"/>
            <a:chOff x="1188881" y="2057400"/>
            <a:chExt cx="5554819" cy="304800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188881" y="205740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88881" y="2057400"/>
              <a:ext cx="490711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188881" y="2570126"/>
            <a:ext cx="5554819" cy="304800"/>
            <a:chOff x="1188881" y="2570126"/>
            <a:chExt cx="5554819" cy="304800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1188881" y="257012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188882" y="2570126"/>
              <a:ext cx="41927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75466" y="3082852"/>
            <a:ext cx="5554819" cy="309636"/>
            <a:chOff x="1175466" y="3082852"/>
            <a:chExt cx="5554819" cy="3096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5466" y="308768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8881" y="3082852"/>
              <a:ext cx="3478369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188881" y="3595578"/>
            <a:ext cx="5554819" cy="304800"/>
            <a:chOff x="1188881" y="3595578"/>
            <a:chExt cx="5554819" cy="304800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1188881" y="3595578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1188882" y="3595578"/>
              <a:ext cx="27639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88881" y="4108304"/>
            <a:ext cx="5554819" cy="307218"/>
            <a:chOff x="1188881" y="4108304"/>
            <a:chExt cx="5554819" cy="307218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88881" y="4110722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188882" y="4108304"/>
              <a:ext cx="20400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88881" y="4621030"/>
            <a:ext cx="5554819" cy="304800"/>
            <a:chOff x="1188881" y="4621030"/>
            <a:chExt cx="5554819" cy="30480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188881" y="4621030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188882" y="4621030"/>
              <a:ext cx="133524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188881" y="5133756"/>
            <a:ext cx="5554819" cy="304800"/>
            <a:chOff x="1188881" y="5133756"/>
            <a:chExt cx="5554819" cy="304800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1188881" y="5133756"/>
              <a:ext cx="5554819" cy="304800"/>
            </a:xfrm>
            <a:prstGeom prst="roundRect">
              <a:avLst/>
            </a:prstGeom>
            <a:solidFill>
              <a:schemeClr val="bg2">
                <a:lumMod val="9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1188882" y="5133756"/>
              <a:ext cx="592294" cy="304800"/>
            </a:xfrm>
            <a:prstGeom prst="round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930803" y="2524864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84%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30803" y="2013232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93%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30803" y="3036496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0803" y="3548128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61%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30803" y="405976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47%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92941" y="207990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2941" y="259534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92941" y="311077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92941" y="362621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92941" y="4141647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30803" y="457139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26%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92941" y="4657082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30803" y="5083024"/>
            <a:ext cx="63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12%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2941" y="5172519"/>
            <a:ext cx="4328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2"/>
                </a:solidFill>
              </a:rPr>
              <a:t>Lorem Ipsum is simply dummy text of the printing and typesetting industry. </a:t>
            </a:r>
            <a:endParaRPr lang="ko-KR" altLang="en-US" sz="900" dirty="0">
              <a:solidFill>
                <a:schemeClr val="tx2"/>
              </a:solidFill>
            </a:endParaRPr>
          </a:p>
        </p:txBody>
      </p:sp>
      <p:sp>
        <p:nvSpPr>
          <p:cNvPr id="54" name="다이아몬드 53"/>
          <p:cNvSpPr/>
          <p:nvPr/>
        </p:nvSpPr>
        <p:spPr>
          <a:xfrm>
            <a:off x="5895974" y="205740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다이아몬드 54"/>
          <p:cNvSpPr/>
          <p:nvPr/>
        </p:nvSpPr>
        <p:spPr>
          <a:xfrm>
            <a:off x="5181601" y="2582216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다이아몬드 55"/>
          <p:cNvSpPr/>
          <p:nvPr/>
        </p:nvSpPr>
        <p:spPr>
          <a:xfrm>
            <a:off x="4467228" y="3107032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다이아몬드 56"/>
          <p:cNvSpPr/>
          <p:nvPr/>
        </p:nvSpPr>
        <p:spPr>
          <a:xfrm>
            <a:off x="3752855" y="3593748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다이아몬드 57"/>
          <p:cNvSpPr/>
          <p:nvPr/>
        </p:nvSpPr>
        <p:spPr>
          <a:xfrm>
            <a:off x="3038482" y="4109039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다이아몬드 58"/>
          <p:cNvSpPr/>
          <p:nvPr/>
        </p:nvSpPr>
        <p:spPr>
          <a:xfrm>
            <a:off x="2324109" y="4624330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다이아몬드 59"/>
          <p:cNvSpPr/>
          <p:nvPr/>
        </p:nvSpPr>
        <p:spPr>
          <a:xfrm>
            <a:off x="1600211" y="5139621"/>
            <a:ext cx="369345" cy="299964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64" name="그룹 63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65" name="TextBox 64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14622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89008"/>
              </p:ext>
            </p:extLst>
          </p:nvPr>
        </p:nvGraphicFramePr>
        <p:xfrm>
          <a:off x="1279525" y="1919816"/>
          <a:ext cx="10575776" cy="385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3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A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B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C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D PLAN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Insert</a:t>
                      </a:r>
                      <a:r>
                        <a:rPr lang="en-US" altLang="ko-KR" baseline="0" dirty="0"/>
                        <a:t> text here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XX%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YY%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ZZ%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BB%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XX MB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OOO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Lorem Ipsum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9" name="직선 연결선 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188881" y="351819"/>
            <a:ext cx="2159566" cy="660429"/>
            <a:chOff x="1188881" y="351819"/>
            <a:chExt cx="2159566" cy="660429"/>
          </a:xfrm>
        </p:grpSpPr>
        <p:sp>
          <p:nvSpPr>
            <p:cNvPr id="19" name="TextBox 18"/>
            <p:cNvSpPr txBox="1"/>
            <p:nvPr/>
          </p:nvSpPr>
          <p:spPr>
            <a:xfrm>
              <a:off x="1188881" y="351819"/>
              <a:ext cx="8899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소제목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88881" y="581361"/>
              <a:ext cx="21595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Insert Title Here</a:t>
              </a:r>
              <a:endParaRPr lang="ko-KR" alt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745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흐름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500186"/>
            <a:ext cx="8534255" cy="4553128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023927" y="919151"/>
            <a:ext cx="0" cy="528162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22653" y="1500186"/>
            <a:ext cx="27326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주차공간조회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원하는 공간 번호를 입력하거나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</a:t>
            </a:r>
            <a:r>
              <a:rPr lang="ko-KR" altLang="en-US" sz="1900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주차현황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)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에서 해당 행을 클릭하고 조회 버튼을 클릭했을 때</a:t>
            </a:r>
            <a:endParaRPr lang="en-US" altLang="ko-KR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차량이 없는 경우에는 비어있다는 내용의 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</a:t>
            </a:r>
            <a:r>
              <a:rPr lang="ko-KR" altLang="en-US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번 메시지박스가 뜨게 됩니다</a:t>
            </a:r>
            <a:r>
              <a:rPr lang="en-US" altLang="ko-KR" sz="1900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05123" y="1682213"/>
            <a:ext cx="2341495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629485" y="268859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1128" y="2974109"/>
            <a:ext cx="4221018" cy="2103618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595013" y="4874149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59115" y="487414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84131" y="2688599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277003" y="3267605"/>
            <a:ext cx="1191491" cy="1209964"/>
          </a:xfrm>
          <a:prstGeom prst="rect">
            <a:avLst/>
          </a:prstGeom>
          <a:noFill/>
          <a:ln w="38100">
            <a:solidFill>
              <a:srgbClr val="EE6C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251361" y="4237627"/>
            <a:ext cx="434266" cy="407156"/>
          </a:xfrm>
          <a:prstGeom prst="ellipse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314129" y="4241150"/>
            <a:ext cx="478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127908" y="1585232"/>
            <a:ext cx="1872559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469534" y="2429227"/>
            <a:ext cx="141090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544393" y="4143423"/>
            <a:ext cx="409412" cy="4501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775" y="829935"/>
            <a:ext cx="3990975" cy="1266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971" y="829935"/>
            <a:ext cx="4466647" cy="57833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9950" y="3316436"/>
            <a:ext cx="5230656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같은 실행 파일에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있는지 확인한 후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존재하면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Xelement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타입의 데이터로 변환하여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tempcar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에 넣습니다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만약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파일이 존재하지 않는다면 </a:t>
            </a:r>
            <a:r>
              <a:rPr lang="en-US" altLang="ko-KR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CreateFile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메소드를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통해 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xml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형식의 파일을 생성하고 저장합니다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430" y="2182961"/>
            <a:ext cx="52863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88881" y="323244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525252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프로그램 분석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02270" y="2478880"/>
            <a:ext cx="523065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정보를 입력하고 주차 버튼을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클릭했을때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조건문에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의해</a:t>
            </a:r>
            <a:r>
              <a:rPr lang="en-US" altLang="ko-KR" dirty="0" err="1"/>
              <a:t>DataManager.Cars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의 각 요소와 비교해 이미 차량이 존재하면 차량이 존재한다는 메시지박스를 띄우고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,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그렇지 않으면 입력된 값들과 시각을 함께 </a:t>
            </a:r>
            <a:r>
              <a:rPr lang="ko-KR" altLang="en-US" dirty="0" err="1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그리드뷰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데이터소스로 넣어줍니다</a:t>
            </a:r>
            <a:r>
              <a:rPr lang="en-US" altLang="ko-KR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.</a:t>
            </a:r>
            <a:r>
              <a:rPr lang="ko-KR" altLang="en-US" dirty="0"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</a:t>
            </a:r>
            <a:endParaRPr lang="ko-KR" altLang="en-US" sz="1900" dirty="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467" y="5447916"/>
            <a:ext cx="1057659" cy="10576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52" y="1179222"/>
            <a:ext cx="5819260" cy="524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</TotalTime>
  <Words>3335</Words>
  <Application>Microsoft Office PowerPoint</Application>
  <PresentationFormat>와이드스크린</PresentationFormat>
  <Paragraphs>455</Paragraphs>
  <Slides>69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5" baseType="lpstr">
      <vt:lpstr>경기천년제목 Medium</vt:lpstr>
      <vt:lpstr>나눔고딕코딩</vt:lpstr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KB</cp:lastModifiedBy>
  <cp:revision>215</cp:revision>
  <dcterms:created xsi:type="dcterms:W3CDTF">2015-01-21T11:35:38Z</dcterms:created>
  <dcterms:modified xsi:type="dcterms:W3CDTF">2021-05-13T06:00:28Z</dcterms:modified>
</cp:coreProperties>
</file>