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S5lRxgxgbtMfSMWehVn7HcXmG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0ffe440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50ffe440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2da644ed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2da644ed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2da644ed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2da644ed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2da644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2da644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0ffe440c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50ffe440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  <a:defRPr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 sz="1800">
                <a:solidFill>
                  <a:schemeClr val="accent2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  <a:defRPr sz="1600">
                <a:solidFill>
                  <a:schemeClr val="accent2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accent2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  <a:defRPr sz="1600">
                <a:solidFill>
                  <a:schemeClr val="accent2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  <a:defRPr sz="1600">
                <a:solidFill>
                  <a:schemeClr val="accent2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accent2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  <a:defRPr sz="1600">
                <a:solidFill>
                  <a:schemeClr val="accent2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Char char="■"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2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■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●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○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■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●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○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Proxima Nova"/>
              <a:buChar char="■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 to Local Storage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0ffe440c7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g150ffe440c7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Intro to local storage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Work day for Project 1 (ask questions!!!)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2da644ed1_0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storage</a:t>
            </a:r>
            <a:endParaRPr/>
          </a:p>
        </p:txBody>
      </p:sp>
      <p:sp>
        <p:nvSpPr>
          <p:cNvPr id="72" name="Google Shape;72;g152da644ed1_0_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localStorage object allows you to save key/value pairs per domain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preserve values when browser refreshes or changes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localStorage.setItem(“&lt;key&gt;”, “&lt;value&gt;”);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localStorage.getItem(“&lt;key&gt;”);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2da644ed1_0_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index.html and about.html</a:t>
            </a:r>
            <a:endParaRPr/>
          </a:p>
        </p:txBody>
      </p:sp>
      <p:sp>
        <p:nvSpPr>
          <p:cNvPr id="78" name="Google Shape;78;g152da644ed1_0_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&lt;head&gt;&lt;title&gt;Your Name&lt;/title&gt;&lt;/head&gt;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	&lt;script src='functions.js'&gt;&lt;/script&gt;</a:t>
            </a:r>
            <a:endParaRPr b="1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  <p:cxnSp>
        <p:nvCxnSpPr>
          <p:cNvPr id="79" name="Google Shape;79;g152da644ed1_0_115"/>
          <p:cNvCxnSpPr/>
          <p:nvPr/>
        </p:nvCxnSpPr>
        <p:spPr>
          <a:xfrm rot="10800000">
            <a:off x="4315425" y="2617875"/>
            <a:ext cx="1016700" cy="88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g152da644ed1_0_115"/>
          <p:cNvSpPr txBox="1"/>
          <p:nvPr/>
        </p:nvSpPr>
        <p:spPr>
          <a:xfrm>
            <a:off x="5332125" y="3303250"/>
            <a:ext cx="23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Move script include to top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2da644ed1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functions.js</a:t>
            </a:r>
            <a:endParaRPr/>
          </a:p>
        </p:txBody>
      </p:sp>
      <p:sp>
        <p:nvSpPr>
          <p:cNvPr id="86" name="Google Shape;86;g152da644ed1_0_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function load_style()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page_style = localStorage.getItem("page_stylesheet_name”);</a:t>
            </a:r>
            <a:endParaRPr sz="9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if (page_style === null)</a:t>
            </a:r>
            <a:endParaRPr sz="9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page_style = "light.css";</a:t>
            </a:r>
            <a:endParaRPr sz="9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document.getElementById('page_style').setAttribute("href", page_style);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function light_mode()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localStorage.setItem("page_stylesheet_name", "light.css");</a:t>
            </a:r>
            <a:endParaRPr sz="9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load_style();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function dark_mode()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localStorage.setItem("page_stylesheet_name", "dark.css");</a:t>
            </a:r>
            <a:endParaRPr sz="9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load_style();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load_style()  // load style immediately</a:t>
            </a:r>
            <a:endParaRPr b="1" sz="9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0ffe440c7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 day</a:t>
            </a:r>
            <a:endParaRPr/>
          </a:p>
        </p:txBody>
      </p:sp>
      <p:sp>
        <p:nvSpPr>
          <p:cNvPr id="92" name="Google Shape;92;g150ffe440c7_0_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Any general questions?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Ask TA or PT any specific questions about your website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