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RGR8sVulMpxwqRWipM4Dy6xY3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0ffe440c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50ffe440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074414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5074414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0ffe440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50ffe440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ffe440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50ffe440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0ffe440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50ffe440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0ffe440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50ffe440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0ffe440c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50ffe440c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0ffe440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50ffe440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  <a:defRPr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 sz="1800">
                <a:solidFill>
                  <a:schemeClr val="accent2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  <a:defRPr sz="1600">
                <a:solidFill>
                  <a:schemeClr val="accent2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accent2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  <a:defRPr sz="1600">
                <a:solidFill>
                  <a:schemeClr val="accent2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  <a:defRPr sz="1600">
                <a:solidFill>
                  <a:schemeClr val="accent2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accent2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  <a:defRPr sz="1600">
                <a:solidFill>
                  <a:schemeClr val="accent2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Char char="■"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2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■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●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○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■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●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roxima Nova"/>
              <a:buChar char="○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Proxima Nova"/>
              <a:buChar char="■"/>
              <a:defRPr b="0" i="0" sz="16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jsref/tryit.asp?filename=tryjsref_onclic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 to JS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Comments - JS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x = 0;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 comment!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0ffe440c7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Toggle CSS with JS</a:t>
            </a:r>
            <a:endParaRPr/>
          </a:p>
        </p:txBody>
      </p:sp>
      <p:sp>
        <p:nvSpPr>
          <p:cNvPr id="120" name="Google Shape;120;g150ffe440c7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should we do this?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Discuss with your table! (5 min)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07441414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dark.css</a:t>
            </a:r>
            <a:endParaRPr/>
          </a:p>
        </p:txBody>
      </p:sp>
      <p:sp>
        <p:nvSpPr>
          <p:cNvPr id="126" name="Google Shape;126;g15074414144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background-color: #303030;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color: white;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a:link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color: pink;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a:visited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color: magenta;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a:hover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color: hotpink;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a:active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color: lightskyblue;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0ffe440c7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light.css</a:t>
            </a:r>
            <a:endParaRPr/>
          </a:p>
        </p:txBody>
      </p:sp>
      <p:sp>
        <p:nvSpPr>
          <p:cNvPr id="132" name="Google Shape;132;g150ffe440c7_0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background-color: white;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color: #303030;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ffe440c7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Modify index.html</a:t>
            </a:r>
            <a:endParaRPr/>
          </a:p>
        </p:txBody>
      </p:sp>
      <p:sp>
        <p:nvSpPr>
          <p:cNvPr id="138" name="Google Shape;138;g150ffe440c7_0_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&lt;title&gt;Your Name&lt;/title&gt;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type="text/css" href="light.css" id="page_style"/&gt;</a:t>
            </a:r>
            <a:endParaRPr b="1" sz="10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&lt;h1&gt;Your Name&lt;/h1&gt;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&lt;!-- external link example --&gt;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&lt;p&gt;Welcome to CSCE 315 lab at &lt;a href="https://www.tamu.edu"&gt;Texas A&amp;M&lt;/a&gt;!!!&lt;/p&gt;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&lt;!-- switch CSS style --&gt;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type='button' onclick='light_mode()'&gt;Light Mode&lt;/button&gt;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type='button' onclick='dark_mode()'&gt;Dark Mode&lt;/button&gt;</a:t>
            </a:r>
            <a:endParaRPr b="1" sz="10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&lt;!-- internal link example --&gt;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&lt;a href="about.html"&gt;About&lt;/a&gt;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0ffe440c7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Modify functions.js</a:t>
            </a:r>
            <a:endParaRPr/>
          </a:p>
        </p:txBody>
      </p:sp>
      <p:sp>
        <p:nvSpPr>
          <p:cNvPr id="144" name="Google Shape;144;g150ffe440c7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var num = 0;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 button1()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num++;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document.getElementById('output').innerHTML = num;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3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function light_mode()</a:t>
            </a:r>
            <a:endParaRPr b="1" sz="13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3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document.getElementById('page_style').setAttribute("href", "light.css");</a:t>
            </a:r>
            <a:endParaRPr b="1" sz="13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3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3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3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function dark_mode()</a:t>
            </a:r>
            <a:endParaRPr b="1" sz="13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3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document.getElementById('page_style').setAttribute("href", "dark.css");</a:t>
            </a:r>
            <a:endParaRPr b="1" sz="13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3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0ffe440c7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Light vs. Dark Mode</a:t>
            </a:r>
            <a:endParaRPr/>
          </a:p>
        </p:txBody>
      </p:sp>
      <p:pic>
        <p:nvPicPr>
          <p:cNvPr id="150" name="Google Shape;150;g150ffe440c7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377" y="1404850"/>
            <a:ext cx="3280325" cy="277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640000" dist="114300">
              <a:srgbClr val="000000">
                <a:alpha val="41960"/>
              </a:srgbClr>
            </a:outerShdw>
          </a:effectLst>
        </p:spPr>
      </p:pic>
      <p:pic>
        <p:nvPicPr>
          <p:cNvPr id="151" name="Google Shape;151;g150ffe440c7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8023" y="1404850"/>
            <a:ext cx="3280325" cy="277201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640000" dist="114300">
              <a:srgbClr val="000000">
                <a:alpha val="4196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0ffe440c7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Activity: Website Peer Review</a:t>
            </a:r>
            <a:endParaRPr/>
          </a:p>
        </p:txBody>
      </p:sp>
      <p:sp>
        <p:nvSpPr>
          <p:cNvPr id="157" name="Google Shape;157;g150ffe440c7_0_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Critique each other’s website at your table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tables of 1, join another table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tables of odd numbers, you can create a peer review cycle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Provide feedback for: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Professional presence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Any missing items from iteration 2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TA will go around and take attendance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Ask us any questions!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0ffe440c7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g150ffe440c7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Intro to JavaScript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Toggle CSS with JS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Lab activity: peer review of website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HTML file from first lab</a:t>
            </a:r>
            <a:endParaRPr b="1"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&lt;title&gt;Your Name&lt;/title&gt;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&lt;h1&gt;Your Name&lt;/h1&gt;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&lt;p&gt;&lt;strong&gt;Welcome to CSCE 315 Lab!&lt;/strong&gt;&lt;/p&gt;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&lt;img src="https://brandguide.tamu.edu/assets/img/logos/tam-box-logo.png"/&gt;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&lt;a href="about.html"&gt;About&lt;/a&gt;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 to JavaScript (JS)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JavaScript: scripting language for running client-side code (i.e., in your browser)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Similar syntax to Java/C++: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Comments: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//this is a comment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Enclose brackets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/>
              <a:t>)/semicolon to end lines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 to JavaScript (JS) - Types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Different behavior from Java/C++ for variables:</a:t>
            </a:r>
            <a:endParaRPr sz="22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Weakly typed (automatic type conversion):</a:t>
            </a:r>
            <a:endParaRPr sz="20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“1”+1 = “11”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“1”-1 = 0 //???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Boolean:</a:t>
            </a:r>
            <a:endParaRPr sz="20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ourier New"/>
              <a:buChar char="■"/>
            </a:pP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“1” == 1 //true, abstract equality operator</a:t>
            </a:r>
            <a:endParaRPr b="1" sz="18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■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“1” === 1 //false, strict equality operator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Demo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This can get confusing!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JavaScript functions in HTML file</a:t>
            </a:r>
            <a:endParaRPr b="1"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&lt;head&gt;&lt;title&gt;Your Name&lt;/title&gt;&lt;/head&gt;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&lt;script&gt;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&lt;/script&gt;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External JS file</a:t>
            </a:r>
            <a:endParaRPr b="1"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&lt;head&gt;&lt;title&gt;Your Name&lt;/title&gt;&lt;/head&gt;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&lt;script src=”functions.js”&gt;&lt;/script&gt;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Modify your </a:t>
            </a:r>
            <a:r>
              <a:rPr b="1" lang="en" u="sng"/>
              <a:t>index.html</a:t>
            </a:r>
            <a:r>
              <a:rPr lang="en"/>
              <a:t> from last lab</a:t>
            </a:r>
            <a:endParaRPr b="1"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&lt;title&gt;Your Name&lt;/title&gt;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&lt;h1&gt;Your Name&lt;/h1&gt;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&lt;p&gt;Welcome to CSCE 315 Lab!&lt;/p&gt;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6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&lt;button type=”button” onclick=”button1()”&gt;Increment&lt;/button&gt;</a:t>
            </a:r>
            <a:endParaRPr b="1" sz="16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6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&lt;p id=”output”&gt;&lt;/p&gt;</a:t>
            </a:r>
            <a:endParaRPr b="1" sz="16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6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&lt;script src=’functions.js’&gt;&lt;/script&gt;</a:t>
            </a:r>
            <a:endParaRPr b="1" sz="1600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New file: </a:t>
            </a:r>
            <a:r>
              <a:rPr b="1" lang="en" u="sng"/>
              <a:t>functions.js</a:t>
            </a:r>
            <a:endParaRPr b="1" u="sng"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num = 0; // global variable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button1() 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num++;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document.getElementById("output").innerHTML = "Press x"+num;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