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C15C-5868-C62E-143E-0E2171282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D290F-9EA8-66B1-D12C-321F3B322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C0E96-F615-C5CE-1356-A006EF82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93CD2-81D6-3CC5-5B06-1A46FBC4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FD63-DF71-237E-0D73-C6576C22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9024-68C1-39B1-CC1C-18051339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D7E72-04A8-D83E-B5AE-ACFFC20C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56BE-CF9B-8278-20F0-ABA42BA3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9D558-6787-3A70-88DE-0A14B3E3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6BD26-BCE6-900E-8225-F2536D80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9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72B78-A600-FDED-27DA-A9B3EA330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F96B5-527E-9000-D4D4-E997266A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F6CD-0608-0D91-171F-09FE7045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064A5-0ED5-EE1E-05F8-955E217B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AD50-E522-3656-4B55-585C726B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9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5B77-40F3-FF3B-678B-4C798716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453D-5A1B-7D78-3633-C325E867C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B7F8-3A1C-130D-ADAE-BBF5D78D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E787-D160-D5BD-1B21-49D6A8E7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2592C-A9C3-736F-D9D6-3D204985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6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5305-BC5C-AA3F-4ED0-A0309C68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A9A49-65E6-94CA-7DB4-B2EDD0F10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7EE0-373E-062F-2864-A838B9D5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DF8A-845D-4EA1-32D9-331FE74D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B7849-EEFA-BA26-BA7A-F06874F5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6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039E-417E-8851-8B0D-D9DEF6D0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A1DEB-E5D5-BB99-2A9E-9216D3520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E1D86-07F3-C943-8781-430DF3A3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7DD15-4036-D4E6-A666-7F58FD89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950FF-A940-3D83-1758-05608B28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1E532-9669-89B4-750C-BC0A67AB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8B31-547E-B5F1-5C84-98C4FEF0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4B52B-AC4D-6A1A-B099-66822E1EE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B3B62-E724-30B3-2D2B-1DB6C4CA8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C3C07-3129-86CC-9910-BF45D45EC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C3E67-3DDD-53A2-1171-C3D548144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B9F01-59B2-6950-EEF2-EB96736D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568F2-8F11-C940-BDFB-BD6A5AB7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FABA2-AC91-C955-C059-26CCDCF5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2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E67D-1EA9-AF36-4D91-7512E9F0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72001-56BC-5367-2D36-B0F3AA74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B51D1-F1BC-4410-B4A0-E60A99AE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373AA-FD6A-B7D0-3AE6-EC8B27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6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341C2-0CC5-7D53-7780-BFF916D1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D1943-70EE-DA03-2AAA-E6DCD57C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B266B-B70E-9D68-0A46-B5E5AB37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52BE-F469-429D-2793-00405D81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0B87-C4E6-A157-1A57-DB538BD0D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E0104-3539-D8C6-106F-DDB38DD1C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EFD94-082E-D351-981F-F83CF584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848C-D32E-FD11-F33A-32F04B48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AE7A3-1FEF-8F65-9A86-5CA14524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9B12-6069-B5CD-75A4-FB6AEC22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732BF-F608-A48A-610B-029CBA642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8D8D2-9D1F-1EDB-3AD4-4AA5459B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A2ED7-3ECD-0C3D-E8C3-3D56A290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B56CD-5DBF-5771-6BB4-AA816F0B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E47D4-151D-EAC4-72E7-437E8DD2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5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44454-3C17-FE6C-C610-D79C09C4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FB564-1A2A-2CFC-F128-DD39421C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4710-1ABD-4B60-325C-E4F68B018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54338-70F7-44B8-9DFC-34170956A9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5F6D1-A10C-9A36-1026-9575825AF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A4BC-0F44-6481-3D95-9E987867F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C5B6-57F4-F6A3-E7AD-19E13D6F2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B11DF-CEA7-8C49-BE09-246C09F21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W. HL</dc:creator>
  <cp:lastModifiedBy>W. HL</cp:lastModifiedBy>
  <cp:revision>1</cp:revision>
  <dcterms:created xsi:type="dcterms:W3CDTF">2022-07-07T23:23:34Z</dcterms:created>
  <dcterms:modified xsi:type="dcterms:W3CDTF">2022-07-07T23:23:45Z</dcterms:modified>
</cp:coreProperties>
</file>