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515AE-BD60-404D-8A14-D92F4BD97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C9B287-5982-415E-A4AB-9EB2FC294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E5482-6631-423F-A5B4-037DDC3C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558F-F032-4929-877A-E530B20C83C3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4BA15E-E3B0-4237-8E70-8045645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9C0F89-3BD6-4AC6-93C5-368E1722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75A3-E852-4FA3-9ED0-9F7A632C4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38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BE6D2-2B1B-4BDD-B492-A1051F359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98E87C-A428-456E-99B3-942C288F2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10C97-B004-4D7B-A0C8-2E3F760A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558F-F032-4929-877A-E530B20C83C3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AA29CE-A3C3-498B-B9E7-8FB64D58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690A5B-6B27-4693-9DB7-962773B1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75A3-E852-4FA3-9ED0-9F7A632C4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98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71D37F-7B02-4388-B16C-16D48F44E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6C0DE7-ACE8-420B-AD2E-AE9C754FD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741501-5DA7-435C-9D96-9682040A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558F-F032-4929-877A-E530B20C83C3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257838-5EA4-47E9-ABB6-48AED9A2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6B7052-ABED-4AC0-B085-D73B89BB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75A3-E852-4FA3-9ED0-9F7A632C4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41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CAECF-668C-40E4-B0AE-02B1933B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EBF320-E791-4C0E-8D89-239B636B3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7B4FB3-78D1-41A0-84BD-52209CE0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558F-F032-4929-877A-E530B20C83C3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AA7F9-39F4-4C60-A248-BA67B0FE7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A4739B-6E5B-4C74-8309-5B360C70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75A3-E852-4FA3-9ED0-9F7A632C4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70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E790F-7F98-4D99-9024-292184D88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7B689-B7EE-4A9F-8F68-405A94188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F3A79-5727-441E-85AA-9F58D34A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558F-F032-4929-877A-E530B20C83C3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823251-6245-4D45-A98A-B2915609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66857F-E1CB-476E-BF4F-A1D5BEFE8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75A3-E852-4FA3-9ED0-9F7A632C4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01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DBD13-C046-4163-BBEA-38166345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570D6B-046B-4CF7-8F9D-F86A46B10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B7533B-251C-452C-9EE6-63E5645A4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87640E-9F02-4C9A-B452-27D16F639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558F-F032-4929-877A-E530B20C83C3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A84F52-36BE-4D6D-8946-081089E6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2EDB14-437C-4176-AE17-E4437112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75A3-E852-4FA3-9ED0-9F7A632C4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56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606EA-2DBA-4A00-8240-7524EFD1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93507F-0C9E-496E-BAAD-2522FED32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245E21-B02A-44D9-9CA3-E476EFD46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D1D837-ABBB-4A35-842F-70D1FC22F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DA24AA-CE2B-4784-AD08-C7FDC77AF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8B0637-3DB8-47AB-8B76-88E0D915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558F-F032-4929-877A-E530B20C83C3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E50B3E-97F7-4298-AA5E-B3B99D26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A75CAD-F4E4-4DD8-99A7-75BB53FA5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75A3-E852-4FA3-9ED0-9F7A632C4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91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D2BE4-BCC8-40B1-B404-CD2A1599B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BA4F2A-73E9-4915-9EE5-2141192A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558F-F032-4929-877A-E530B20C83C3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5C3662-E558-4F12-A1F5-08FD1063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08A747-2450-4556-91C6-1A8AD41A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75A3-E852-4FA3-9ED0-9F7A632C4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06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D131F3-401C-41F4-AD8A-7D1F5AB8A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558F-F032-4929-877A-E530B20C83C3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789FA8-909F-41B8-8603-DCB05D00D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E28777-17D3-409C-AA08-401E830C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75A3-E852-4FA3-9ED0-9F7A632C4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11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5FFAC-0D77-4490-9FAD-40CFCC75C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91D336-C525-491E-9DA0-7594DCFB5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5E4444-F080-421D-9B15-DC6728C8F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6CE646-33F4-4A83-9354-AD8DFF55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558F-F032-4929-877A-E530B20C83C3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38EB6C-6526-4E1D-807C-1760676B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FD3DCF-555F-4E2D-BD2D-FF0EE157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75A3-E852-4FA3-9ED0-9F7A632C4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89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1BE1F-63B9-4F07-812E-51BE6484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725F3D-35BB-45B8-8DE8-E1E1765D8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BFA0DF-B970-4E00-85FC-05F46CECF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8CD886-0725-4C1F-8613-A02ADBC8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558F-F032-4929-877A-E530B20C83C3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4D2531-AC68-45DA-A6C4-EB78DED17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53C1F2-CCEE-4482-92F5-228E4076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75A3-E852-4FA3-9ED0-9F7A632C4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52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3955CB-D4F7-413D-8DD4-A548616F0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5F29B6-D89E-4565-A0FC-1E73EF5CB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4A6921-16B3-4B9A-8A9B-F436A4378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B558F-F032-4929-877A-E530B20C83C3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AC5D31-EB81-411E-B59C-F0EDAB77A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7CBD00-6ED7-4468-AB3D-B5C5A0799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275A3-E852-4FA3-9ED0-9F7A632C4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7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iligu/denoi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50F4B-2A34-4440-9176-BB9B92054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音频降噪小组开工会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548972-C7AD-4094-8B8F-1B8F19443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8150"/>
            <a:ext cx="9144000" cy="1009650"/>
          </a:xfrm>
        </p:spPr>
        <p:txBody>
          <a:bodyPr/>
          <a:lstStyle/>
          <a:p>
            <a:r>
              <a:rPr lang="zh-CN" altLang="en-US" dirty="0"/>
              <a:t>海狸谷人工智能实验室</a:t>
            </a:r>
          </a:p>
        </p:txBody>
      </p:sp>
    </p:spTree>
    <p:extLst>
      <p:ext uri="{BB962C8B-B14F-4D97-AF65-F5344CB8AC3E}">
        <p14:creationId xmlns:p14="http://schemas.microsoft.com/office/powerpoint/2010/main" val="49889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18E1B-250F-413A-8258-556981A8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864AE4-FC1A-4D5C-9CE6-492E1BC17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海狸谷介绍</a:t>
            </a:r>
            <a:endParaRPr lang="en-US" altLang="zh-CN" dirty="0"/>
          </a:p>
          <a:p>
            <a:r>
              <a:rPr lang="zh-CN" altLang="en-US" dirty="0"/>
              <a:t>成员相互介绍</a:t>
            </a:r>
            <a:endParaRPr lang="en-US" altLang="zh-CN" dirty="0"/>
          </a:p>
          <a:p>
            <a:r>
              <a:rPr lang="zh-CN" altLang="en-US" dirty="0"/>
              <a:t>项目组织方式</a:t>
            </a:r>
            <a:endParaRPr lang="en-US" altLang="zh-CN" dirty="0"/>
          </a:p>
          <a:p>
            <a:r>
              <a:rPr lang="zh-CN" altLang="en-US" dirty="0"/>
              <a:t>激励机制</a:t>
            </a:r>
            <a:endParaRPr lang="en-US" altLang="zh-CN" dirty="0"/>
          </a:p>
          <a:p>
            <a:r>
              <a:rPr lang="zh-CN" altLang="en-US" dirty="0"/>
              <a:t>具体项目介绍（组长：龚嘉）</a:t>
            </a:r>
          </a:p>
        </p:txBody>
      </p:sp>
    </p:spTree>
    <p:extLst>
      <p:ext uri="{BB962C8B-B14F-4D97-AF65-F5344CB8AC3E}">
        <p14:creationId xmlns:p14="http://schemas.microsoft.com/office/powerpoint/2010/main" val="358943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47EAE-E5BA-4CF1-9544-0A912BBB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海狸谷</a:t>
            </a:r>
            <a:r>
              <a:rPr lang="en-US" altLang="zh-CN" dirty="0"/>
              <a:t>·</a:t>
            </a:r>
            <a:r>
              <a:rPr lang="zh-CN" altLang="en-US" dirty="0"/>
              <a:t>人工智能实验室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8835E-5897-4F05-A1A2-C39D60013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社会化的人工智能研发平台</a:t>
            </a:r>
            <a:endParaRPr lang="en-US" altLang="zh-CN" dirty="0"/>
          </a:p>
          <a:p>
            <a:r>
              <a:rPr lang="zh-CN" altLang="en-US" dirty="0"/>
              <a:t>众多的细微领域小组</a:t>
            </a:r>
            <a:endParaRPr lang="en-US" altLang="zh-CN" dirty="0"/>
          </a:p>
          <a:p>
            <a:r>
              <a:rPr lang="zh-CN" altLang="en-US" dirty="0"/>
              <a:t>成长方式：小组</a:t>
            </a:r>
            <a:r>
              <a:rPr lang="en-US" altLang="zh-CN" dirty="0"/>
              <a:t>-》</a:t>
            </a:r>
            <a:r>
              <a:rPr lang="zh-CN" altLang="en-US" dirty="0"/>
              <a:t>项目研发</a:t>
            </a:r>
            <a:r>
              <a:rPr lang="en-US" altLang="zh-CN" dirty="0"/>
              <a:t>-》</a:t>
            </a:r>
            <a:r>
              <a:rPr lang="zh-CN" altLang="en-US" dirty="0"/>
              <a:t>领域影响力</a:t>
            </a:r>
            <a:r>
              <a:rPr lang="en-US" altLang="zh-CN" dirty="0"/>
              <a:t>-》</a:t>
            </a:r>
            <a:r>
              <a:rPr lang="zh-CN" altLang="en-US" dirty="0"/>
              <a:t>领域公司</a:t>
            </a:r>
            <a:endParaRPr lang="en-US" altLang="zh-CN" dirty="0"/>
          </a:p>
          <a:p>
            <a:r>
              <a:rPr lang="zh-CN" altLang="en-US" dirty="0"/>
              <a:t>两种不同的诉求：</a:t>
            </a:r>
            <a:endParaRPr lang="en-US" altLang="zh-CN" dirty="0"/>
          </a:p>
          <a:p>
            <a:pPr lvl="1"/>
            <a:r>
              <a:rPr lang="zh-CN" altLang="en-US" dirty="0"/>
              <a:t>专家：</a:t>
            </a:r>
            <a:endParaRPr lang="en-US" altLang="zh-CN" dirty="0"/>
          </a:p>
          <a:p>
            <a:pPr lvl="1"/>
            <a:r>
              <a:rPr lang="zh-CN" altLang="en-US" dirty="0"/>
              <a:t>学习者：</a:t>
            </a:r>
            <a:endParaRPr lang="en-US" altLang="zh-CN" dirty="0"/>
          </a:p>
          <a:p>
            <a:r>
              <a:rPr lang="zh-CN" altLang="en-US" dirty="0"/>
              <a:t>理念：让智慧自由联结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88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F6D53-E70A-4076-A245-4714A666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典型小组：行人计数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C771E9-1F44-4329-B3A1-9D6A2D064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目标检测</a:t>
            </a:r>
            <a:r>
              <a:rPr lang="en-US" altLang="zh-CN" dirty="0"/>
              <a:t>+</a:t>
            </a:r>
            <a:r>
              <a:rPr lang="zh-CN" altLang="en-US" dirty="0"/>
              <a:t>跟踪</a:t>
            </a:r>
            <a:r>
              <a:rPr lang="en-US" altLang="zh-CN" dirty="0"/>
              <a:t>+</a:t>
            </a:r>
            <a:r>
              <a:rPr lang="zh-CN" altLang="en-US" dirty="0"/>
              <a:t>计数</a:t>
            </a:r>
            <a:endParaRPr lang="en-US" altLang="zh-CN" dirty="0"/>
          </a:p>
          <a:p>
            <a:pPr lvl="1"/>
            <a:r>
              <a:rPr lang="zh-CN" altLang="en-US" dirty="0"/>
              <a:t>时间：</a:t>
            </a:r>
            <a:r>
              <a:rPr lang="en-US" altLang="zh-CN" dirty="0"/>
              <a:t>2</a:t>
            </a:r>
            <a:r>
              <a:rPr lang="zh-CN" altLang="en-US" dirty="0"/>
              <a:t>个月</a:t>
            </a:r>
            <a:endParaRPr lang="en-US" altLang="zh-CN" dirty="0"/>
          </a:p>
          <a:p>
            <a:pPr lvl="1"/>
            <a:r>
              <a:rPr lang="zh-CN" altLang="en-US" dirty="0"/>
              <a:t>进度：</a:t>
            </a:r>
            <a:r>
              <a:rPr lang="en-US" altLang="zh-CN" dirty="0"/>
              <a:t>YOLO+SSD</a:t>
            </a:r>
            <a:r>
              <a:rPr lang="zh-CN" altLang="en-US" dirty="0"/>
              <a:t>的模型训练，一般场景可以达到</a:t>
            </a:r>
            <a:r>
              <a:rPr lang="en-US" altLang="zh-CN" dirty="0"/>
              <a:t>90%</a:t>
            </a:r>
            <a:r>
              <a:rPr lang="zh-CN" altLang="en-US" dirty="0"/>
              <a:t>以上的准确度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安全帽检测</a:t>
            </a:r>
          </a:p>
        </p:txBody>
      </p:sp>
    </p:spTree>
    <p:extLst>
      <p:ext uri="{BB962C8B-B14F-4D97-AF65-F5344CB8AC3E}">
        <p14:creationId xmlns:p14="http://schemas.microsoft.com/office/powerpoint/2010/main" val="2819454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565A5-49EE-4EAC-A897-A7A52DD8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成员自我介绍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534F83-C887-42AC-9937-C13492DBF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950"/>
            <a:ext cx="10515600" cy="4672013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/>
              <a:t>深圳  龚嘉   组长</a:t>
            </a:r>
            <a:endParaRPr lang="en-US" altLang="zh-CN" dirty="0"/>
          </a:p>
          <a:p>
            <a:r>
              <a:rPr lang="zh-CN" altLang="en-US" dirty="0"/>
              <a:t>武汉  向前，博士阶段对声信号比较感兴趣，延伸到语音领域，重点是搞盲信号处理。博士毕业以后在设计组工作了很长时间，没有做技术方面的工作，现在已经从设计组离职。人工智能是一个防线个，接触也是</a:t>
            </a:r>
            <a:r>
              <a:rPr lang="en-US" altLang="zh-CN" dirty="0"/>
              <a:t>16</a:t>
            </a:r>
            <a:r>
              <a:rPr lang="zh-CN" altLang="en-US" dirty="0"/>
              <a:t>年底开始，学习</a:t>
            </a:r>
            <a:r>
              <a:rPr lang="en-US" altLang="zh-CN" dirty="0" err="1"/>
              <a:t>tf</a:t>
            </a:r>
            <a:r>
              <a:rPr lang="zh-CN" altLang="en-US" dirty="0"/>
              <a:t>、</a:t>
            </a:r>
            <a:r>
              <a:rPr lang="en-US" altLang="zh-CN" dirty="0"/>
              <a:t>GAN</a:t>
            </a:r>
            <a:r>
              <a:rPr lang="zh-CN" altLang="en-US" dirty="0"/>
              <a:t>，对这个项目又兴趣。</a:t>
            </a:r>
            <a:endParaRPr lang="en-US" altLang="zh-CN" dirty="0"/>
          </a:p>
          <a:p>
            <a:r>
              <a:rPr lang="zh-CN" altLang="en-US" dirty="0"/>
              <a:t>青岛李凯  可以</a:t>
            </a:r>
            <a:endParaRPr lang="en-US" altLang="zh-CN" dirty="0"/>
          </a:p>
          <a:p>
            <a:r>
              <a:rPr lang="zh-CN" altLang="en-US" dirty="0"/>
              <a:t>西交  王宪</a:t>
            </a:r>
            <a:endParaRPr lang="en-US" altLang="zh-CN" dirty="0"/>
          </a:p>
          <a:p>
            <a:r>
              <a:rPr lang="zh-CN" altLang="en-US" dirty="0"/>
              <a:t>苏大 方健</a:t>
            </a:r>
            <a:endParaRPr lang="en-US" altLang="zh-CN" dirty="0"/>
          </a:p>
          <a:p>
            <a:r>
              <a:rPr lang="zh-CN" altLang="en-US" dirty="0"/>
              <a:t>陕西 徐高鹏</a:t>
            </a:r>
            <a:endParaRPr lang="en-US" altLang="zh-CN" dirty="0"/>
          </a:p>
          <a:p>
            <a:r>
              <a:rPr lang="zh-CN" altLang="en-US" dirty="0"/>
              <a:t>西安朱星： 服务器、海狸豆发放</a:t>
            </a:r>
            <a:endParaRPr lang="en-US" altLang="zh-CN" dirty="0"/>
          </a:p>
          <a:p>
            <a:r>
              <a:rPr lang="zh-CN" altLang="en-US" dirty="0"/>
              <a:t>西安 邓少冬：小组秘书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山西  王晓墨：图书馆不方便   文字自我介绍</a:t>
            </a:r>
            <a:endParaRPr lang="en-US" altLang="zh-CN" dirty="0"/>
          </a:p>
          <a:p>
            <a:r>
              <a:rPr lang="zh-CN" altLang="en-US" dirty="0"/>
              <a:t>北京  郭洋实验室不方便  文字自我介绍</a:t>
            </a:r>
            <a:endParaRPr lang="en-US" altLang="zh-CN" dirty="0"/>
          </a:p>
          <a:p>
            <a:r>
              <a:rPr lang="zh-CN" altLang="en-US" dirty="0"/>
              <a:t>西电 刘志彬：明天期末考试</a:t>
            </a:r>
            <a:endParaRPr lang="en-US" altLang="zh-CN" dirty="0"/>
          </a:p>
          <a:p>
            <a:r>
              <a:rPr lang="zh-CN" altLang="en-US" dirty="0"/>
              <a:t>西邮 张智伟：晚上上课。很高兴认识大家，我叫张智伟，在西安邮电大学上学，目前处于研一阶段</a:t>
            </a:r>
            <a:endParaRPr lang="en-US" altLang="zh-CN" dirty="0"/>
          </a:p>
          <a:p>
            <a:r>
              <a:rPr lang="zh-CN" altLang="en-US" dirty="0"/>
              <a:t>北京 建林  （未联系上）</a:t>
            </a:r>
            <a:endParaRPr lang="en-US" altLang="zh-CN" dirty="0"/>
          </a:p>
          <a:p>
            <a:r>
              <a:rPr lang="zh-CN" altLang="en-US" dirty="0"/>
              <a:t>西安王宝兴（未联系上）</a:t>
            </a:r>
            <a:endParaRPr lang="en-US" altLang="zh-C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0B8ED6-C1B3-4C1B-B6DA-9A893B9C1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025" y="2057605"/>
            <a:ext cx="5334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Arial" panose="020B0604020202020204" pitchFamily="34" charset="0"/>
              </a:rPr>
              <a:t>刘志彬：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因为我明天有期末考试，所以今晚分享不方便参加。以后时间充裕一些，可以和大家分享交流。本人大三，对深度学习有浓厚兴趣，已完成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eeplearning.ai 四项课程以及斯坦福大学Machine Learning课程，具有数字信号处理基础，掌握一定的编程基础，熟悉tensorflow，并做过视觉项目开发。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C:\Users\dengs\AppData\Local\Temp\[5UQ[BL(6~BS2JV6W}N6[%S.png">
            <a:extLst>
              <a:ext uri="{FF2B5EF4-FFF2-40B4-BE49-F238E27FC236}">
                <a16:creationId xmlns:a16="http://schemas.microsoft.com/office/drawing/2014/main" id="{93CAFEBB-F479-4870-9F8F-A979B5E28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5975" y="-549275"/>
            <a:ext cx="1905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96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C22DF-351E-41F0-A266-EE2BA22A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2508A9-E379-4ED1-8B23-6FD4603C9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工作认领</a:t>
            </a:r>
            <a:endParaRPr lang="en-US" altLang="zh-CN" dirty="0"/>
          </a:p>
          <a:p>
            <a:r>
              <a:rPr lang="zh-CN" altLang="en-US" dirty="0"/>
              <a:t>技术分享</a:t>
            </a:r>
            <a:endParaRPr lang="en-US" altLang="zh-CN" dirty="0"/>
          </a:p>
          <a:p>
            <a:r>
              <a:rPr lang="zh-CN" altLang="en-US" dirty="0"/>
              <a:t>周报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提供服务器支持</a:t>
            </a:r>
            <a:endParaRPr lang="en-US" altLang="zh-CN" dirty="0"/>
          </a:p>
          <a:p>
            <a:r>
              <a:rPr lang="zh-CN" altLang="en-US" dirty="0"/>
              <a:t>代码放到</a:t>
            </a:r>
            <a:r>
              <a:rPr lang="en-US" altLang="zh-CN" dirty="0" err="1"/>
              <a:t>github</a:t>
            </a:r>
            <a:r>
              <a:rPr lang="zh-CN" altLang="en-US" dirty="0"/>
              <a:t>上：</a:t>
            </a:r>
            <a:r>
              <a:rPr lang="en-US" altLang="zh-CN" dirty="0">
                <a:hlinkClick r:id="rId2"/>
              </a:rPr>
              <a:t>https://github.com/hailigu/denoise</a:t>
            </a:r>
            <a:r>
              <a:rPr lang="zh-CN" altLang="en-US" dirty="0"/>
              <a:t>，私有库，大家把</a:t>
            </a:r>
            <a:r>
              <a:rPr lang="en-US" altLang="zh-CN" dirty="0" err="1"/>
              <a:t>github</a:t>
            </a:r>
            <a:r>
              <a:rPr lang="zh-CN" altLang="en-US" dirty="0"/>
              <a:t>用户名给我。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实名</a:t>
            </a:r>
            <a:r>
              <a:rPr lang="en-US" altLang="zh-CN" dirty="0"/>
              <a:t>+</a:t>
            </a:r>
            <a:r>
              <a:rPr lang="zh-CN" altLang="en-US" dirty="0"/>
              <a:t>小礼物</a:t>
            </a:r>
          </a:p>
        </p:txBody>
      </p:sp>
    </p:spTree>
    <p:extLst>
      <p:ext uri="{BB962C8B-B14F-4D97-AF65-F5344CB8AC3E}">
        <p14:creationId xmlns:p14="http://schemas.microsoft.com/office/powerpoint/2010/main" val="2473856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A7F3C-75CC-4083-A308-817FAAF1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激励机制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AB7E19-197C-413E-BD5B-BC3AD6264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预研性质，方法和进度不确定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海狸豆：</a:t>
            </a:r>
            <a:r>
              <a:rPr lang="en-US" altLang="zh-CN" dirty="0"/>
              <a:t>www.hailigu.com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999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18745-255E-4A60-B623-9D8E3E80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C947D-9B24-48C9-A362-C8064A56B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针对具体问题进行分析。</a:t>
            </a:r>
            <a:endParaRPr lang="en-US" altLang="zh-CN" dirty="0"/>
          </a:p>
          <a:p>
            <a:r>
              <a:rPr lang="zh-CN" altLang="en-US" dirty="0"/>
              <a:t>不局限于这个项目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请龚嘉介绍</a:t>
            </a:r>
            <a:endParaRPr lang="en-US" altLang="zh-CN" dirty="0"/>
          </a:p>
          <a:p>
            <a:pPr lvl="1"/>
            <a:r>
              <a:rPr lang="zh-CN" altLang="en-US" dirty="0"/>
              <a:t>样例视频</a:t>
            </a:r>
            <a:endParaRPr lang="en-US" altLang="zh-CN" dirty="0"/>
          </a:p>
          <a:p>
            <a:pPr lvl="1"/>
            <a:r>
              <a:rPr lang="zh-CN" altLang="en-US" dirty="0"/>
              <a:t>已经采用的方法</a:t>
            </a:r>
            <a:endParaRPr lang="en-US" altLang="zh-CN" dirty="0"/>
          </a:p>
          <a:p>
            <a:pPr lvl="1"/>
            <a:r>
              <a:rPr lang="zh-CN" altLang="en-US" dirty="0"/>
              <a:t>后续的思路等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102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415</Words>
  <Application>Microsoft Office PowerPoint</Application>
  <PresentationFormat>宽屏</PresentationFormat>
  <Paragraphs>62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音频降噪小组开工会</vt:lpstr>
      <vt:lpstr>提纲</vt:lpstr>
      <vt:lpstr>海狸谷·人工智能实验室</vt:lpstr>
      <vt:lpstr>典型小组：行人计数</vt:lpstr>
      <vt:lpstr>成员自我介绍</vt:lpstr>
      <vt:lpstr>组织方式</vt:lpstr>
      <vt:lpstr>激励机制</vt:lpstr>
      <vt:lpstr>项目介绍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海狸谷·音频降噪小组开工会</dc:title>
  <dc:creator>shaodong deng</dc:creator>
  <cp:lastModifiedBy>shaodong deng</cp:lastModifiedBy>
  <cp:revision>131</cp:revision>
  <dcterms:created xsi:type="dcterms:W3CDTF">2018-01-17T12:06:50Z</dcterms:created>
  <dcterms:modified xsi:type="dcterms:W3CDTF">2018-01-18T05:35:12Z</dcterms:modified>
</cp:coreProperties>
</file>