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7" r:id="rId4"/>
    <p:sldId id="259" r:id="rId5"/>
    <p:sldId id="262" r:id="rId6"/>
    <p:sldId id="258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74B1D9-2B4D-40B5-A9F3-AA4F8F80D1FA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D0F36F-D175-4BAC-AF92-70FE1241EAA7}">
      <dgm:prSet/>
      <dgm:spPr/>
      <dgm:t>
        <a:bodyPr/>
        <a:lstStyle/>
        <a:p>
          <a:pPr rtl="0"/>
          <a:r>
            <a:rPr lang="zh-CN" dirty="0" smtClean="0"/>
            <a:t>基础数据库：</a:t>
          </a:r>
          <a:endParaRPr lang="en-US" altLang="zh-CN" dirty="0" smtClean="0"/>
        </a:p>
        <a:p>
          <a:pPr rtl="0"/>
          <a:r>
            <a:rPr lang="en-US" altLang="zh-CN" dirty="0" smtClean="0"/>
            <a:t>	</a:t>
          </a:r>
          <a:r>
            <a:rPr lang="zh-CN" dirty="0" smtClean="0"/>
            <a:t>基于</a:t>
          </a:r>
          <a:r>
            <a:rPr lang="en-US" dirty="0" err="1" smtClean="0"/>
            <a:t>MyCat</a:t>
          </a:r>
          <a:r>
            <a:rPr lang="en-US" dirty="0" smtClean="0"/>
            <a:t>			</a:t>
          </a:r>
          <a:endParaRPr lang="zh-CN" dirty="0"/>
        </a:p>
      </dgm:t>
    </dgm:pt>
    <dgm:pt modelId="{0EEFF75E-7CE4-450F-9074-5C17C7172A9D}" type="parTrans" cxnId="{BB190456-7FBE-4858-9EE6-837AD8A8BEED}">
      <dgm:prSet/>
      <dgm:spPr/>
      <dgm:t>
        <a:bodyPr/>
        <a:lstStyle/>
        <a:p>
          <a:endParaRPr lang="zh-CN" altLang="en-US"/>
        </a:p>
      </dgm:t>
    </dgm:pt>
    <dgm:pt modelId="{F68015B5-3AE5-4EC5-A59E-934C1726A2BB}" type="sibTrans" cxnId="{BB190456-7FBE-4858-9EE6-837AD8A8BEED}">
      <dgm:prSet/>
      <dgm:spPr/>
      <dgm:t>
        <a:bodyPr/>
        <a:lstStyle/>
        <a:p>
          <a:endParaRPr lang="zh-CN" altLang="en-US"/>
        </a:p>
      </dgm:t>
    </dgm:pt>
    <dgm:pt modelId="{96310FC7-69FE-40B4-9223-EA6E4C18E7F7}">
      <dgm:prSet/>
      <dgm:spPr/>
      <dgm:t>
        <a:bodyPr/>
        <a:lstStyle/>
        <a:p>
          <a:pPr rtl="0"/>
          <a:r>
            <a:rPr lang="zh-CN" dirty="0" smtClean="0"/>
            <a:t>缓存结构：</a:t>
          </a:r>
          <a:endParaRPr lang="en-US" altLang="zh-CN" dirty="0" smtClean="0"/>
        </a:p>
        <a:p>
          <a:pPr rtl="0"/>
          <a:r>
            <a:rPr lang="en-US" altLang="zh-CN" dirty="0" smtClean="0"/>
            <a:t>	</a:t>
          </a:r>
          <a:r>
            <a:rPr lang="zh-CN" dirty="0" smtClean="0"/>
            <a:t>基于</a:t>
          </a:r>
          <a:r>
            <a:rPr lang="en-US" dirty="0" err="1" smtClean="0"/>
            <a:t>RedisCluster</a:t>
          </a:r>
          <a:endParaRPr lang="zh-CN" dirty="0"/>
        </a:p>
      </dgm:t>
    </dgm:pt>
    <dgm:pt modelId="{4A7D3470-FBA1-4B18-81CB-15978722B95A}" type="parTrans" cxnId="{30BEA156-3D24-4E3F-866B-AEC92E120759}">
      <dgm:prSet/>
      <dgm:spPr/>
      <dgm:t>
        <a:bodyPr/>
        <a:lstStyle/>
        <a:p>
          <a:endParaRPr lang="zh-CN" altLang="en-US"/>
        </a:p>
      </dgm:t>
    </dgm:pt>
    <dgm:pt modelId="{4FC0AE38-0CE9-4282-A5EA-33F9BDD3835C}" type="sibTrans" cxnId="{30BEA156-3D24-4E3F-866B-AEC92E120759}">
      <dgm:prSet/>
      <dgm:spPr/>
      <dgm:t>
        <a:bodyPr/>
        <a:lstStyle/>
        <a:p>
          <a:endParaRPr lang="zh-CN" altLang="en-US"/>
        </a:p>
      </dgm:t>
    </dgm:pt>
    <dgm:pt modelId="{62D8B128-89D4-42A5-BD9B-23FFF304619F}">
      <dgm:prSet/>
      <dgm:spPr/>
      <dgm:t>
        <a:bodyPr/>
        <a:lstStyle/>
        <a:p>
          <a:pPr rtl="0"/>
          <a:r>
            <a:rPr lang="zh-CN" dirty="0" smtClean="0"/>
            <a:t>模糊查询：</a:t>
          </a:r>
          <a:endParaRPr lang="en-US" altLang="zh-CN" dirty="0" smtClean="0"/>
        </a:p>
        <a:p>
          <a:pPr rtl="0"/>
          <a:r>
            <a:rPr lang="en-US" altLang="zh-CN" dirty="0" smtClean="0"/>
            <a:t>	</a:t>
          </a:r>
          <a:r>
            <a:rPr lang="zh-CN" dirty="0" smtClean="0"/>
            <a:t>基于</a:t>
          </a:r>
          <a:r>
            <a:rPr lang="en-US" dirty="0" err="1" smtClean="0"/>
            <a:t>Elasticsearch</a:t>
          </a:r>
          <a:r>
            <a:rPr lang="en-US" dirty="0" smtClean="0"/>
            <a:t> 			</a:t>
          </a:r>
          <a:endParaRPr lang="zh-CN" dirty="0"/>
        </a:p>
      </dgm:t>
    </dgm:pt>
    <dgm:pt modelId="{37EC5A05-FBF4-4FAD-B0D9-02B7F7538C60}" type="parTrans" cxnId="{65FE6E25-392C-4CB8-828A-D791C9DD68A5}">
      <dgm:prSet/>
      <dgm:spPr/>
      <dgm:t>
        <a:bodyPr/>
        <a:lstStyle/>
        <a:p>
          <a:endParaRPr lang="zh-CN" altLang="en-US"/>
        </a:p>
      </dgm:t>
    </dgm:pt>
    <dgm:pt modelId="{D1950138-A9C2-49BA-B2D5-8428810FA4DD}" type="sibTrans" cxnId="{65FE6E25-392C-4CB8-828A-D791C9DD68A5}">
      <dgm:prSet/>
      <dgm:spPr/>
      <dgm:t>
        <a:bodyPr/>
        <a:lstStyle/>
        <a:p>
          <a:endParaRPr lang="zh-CN" altLang="en-US"/>
        </a:p>
      </dgm:t>
    </dgm:pt>
    <dgm:pt modelId="{5AF39A73-C26E-4EC6-966C-EC5874BE9DCC}">
      <dgm:prSet/>
      <dgm:spPr/>
      <dgm:t>
        <a:bodyPr/>
        <a:lstStyle/>
        <a:p>
          <a:pPr rtl="0"/>
          <a:endParaRPr lang="zh-CN"/>
        </a:p>
      </dgm:t>
    </dgm:pt>
    <dgm:pt modelId="{38502580-AE8F-43B6-B907-0EBC1D3B4A48}" type="parTrans" cxnId="{16B6C3ED-5342-478A-AEE6-8C6F54B2C597}">
      <dgm:prSet/>
      <dgm:spPr/>
      <dgm:t>
        <a:bodyPr/>
        <a:lstStyle/>
        <a:p>
          <a:endParaRPr lang="zh-CN" altLang="en-US"/>
        </a:p>
      </dgm:t>
    </dgm:pt>
    <dgm:pt modelId="{1845452F-2F53-44F7-93E7-112B68C620CF}" type="sibTrans" cxnId="{16B6C3ED-5342-478A-AEE6-8C6F54B2C597}">
      <dgm:prSet/>
      <dgm:spPr/>
      <dgm:t>
        <a:bodyPr/>
        <a:lstStyle/>
        <a:p>
          <a:endParaRPr lang="zh-CN" altLang="en-US"/>
        </a:p>
      </dgm:t>
    </dgm:pt>
    <dgm:pt modelId="{957A0A47-791B-44B6-973D-AE0DAEB238A2}" type="pres">
      <dgm:prSet presAssocID="{DE74B1D9-2B4D-40B5-A9F3-AA4F8F80D1FA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0AA83DC-DD6E-464A-9B45-0F2329CAFC1B}" type="pres">
      <dgm:prSet presAssocID="{EBD0F36F-D175-4BAC-AF92-70FE1241EAA7}" presName="circle1" presStyleLbl="node1" presStyleIdx="0" presStyleCnt="3"/>
      <dgm:spPr/>
    </dgm:pt>
    <dgm:pt modelId="{C265B6F2-D775-4E34-BB3F-AE6EAA3F39AD}" type="pres">
      <dgm:prSet presAssocID="{EBD0F36F-D175-4BAC-AF92-70FE1241EAA7}" presName="space" presStyleCnt="0"/>
      <dgm:spPr/>
    </dgm:pt>
    <dgm:pt modelId="{BF69DB6C-0F0D-4F65-8B33-01055B4F3985}" type="pres">
      <dgm:prSet presAssocID="{EBD0F36F-D175-4BAC-AF92-70FE1241EAA7}" presName="rect1" presStyleLbl="alignAcc1" presStyleIdx="0" presStyleCnt="3" custLinFactNeighborX="1683" custLinFactNeighborY="11526"/>
      <dgm:spPr/>
      <dgm:t>
        <a:bodyPr/>
        <a:lstStyle/>
        <a:p>
          <a:endParaRPr lang="zh-CN" altLang="en-US"/>
        </a:p>
      </dgm:t>
    </dgm:pt>
    <dgm:pt modelId="{B861E594-F8B1-4769-9C03-6839C2CDF28B}" type="pres">
      <dgm:prSet presAssocID="{96310FC7-69FE-40B4-9223-EA6E4C18E7F7}" presName="vertSpace2" presStyleLbl="node1" presStyleIdx="0" presStyleCnt="3"/>
      <dgm:spPr/>
    </dgm:pt>
    <dgm:pt modelId="{7E97B64B-8E92-4FF4-9237-57C1DDA4EE91}" type="pres">
      <dgm:prSet presAssocID="{96310FC7-69FE-40B4-9223-EA6E4C18E7F7}" presName="circle2" presStyleLbl="node1" presStyleIdx="1" presStyleCnt="3"/>
      <dgm:spPr/>
    </dgm:pt>
    <dgm:pt modelId="{BF13CC17-23F5-4393-B62C-1DEEF58797E9}" type="pres">
      <dgm:prSet presAssocID="{96310FC7-69FE-40B4-9223-EA6E4C18E7F7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A1B6B600-50DB-4925-86FE-A18997389FC8}" type="pres">
      <dgm:prSet presAssocID="{62D8B128-89D4-42A5-BD9B-23FFF304619F}" presName="vertSpace3" presStyleLbl="node1" presStyleIdx="1" presStyleCnt="3"/>
      <dgm:spPr/>
    </dgm:pt>
    <dgm:pt modelId="{684DFF36-E6C8-4687-9E1F-59C79CAADFB0}" type="pres">
      <dgm:prSet presAssocID="{62D8B128-89D4-42A5-BD9B-23FFF304619F}" presName="circle3" presStyleLbl="node1" presStyleIdx="2" presStyleCnt="3"/>
      <dgm:spPr/>
    </dgm:pt>
    <dgm:pt modelId="{3DC548D5-E7B2-4601-B4C5-FB63CE7860E8}" type="pres">
      <dgm:prSet presAssocID="{62D8B128-89D4-42A5-BD9B-23FFF304619F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71585F4A-B5A1-4F02-8F7E-82741199FD9F}" type="pres">
      <dgm:prSet presAssocID="{EBD0F36F-D175-4BAC-AF92-70FE1241EAA7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9DC6F2-AD87-4489-8040-94F1BDDB9742}" type="pres">
      <dgm:prSet presAssocID="{EBD0F36F-D175-4BAC-AF92-70FE1241EAA7}" presName="rect1ChTx" presStyleLbl="alignAcc1" presStyleIdx="2" presStyleCnt="3">
        <dgm:presLayoutVars>
          <dgm:bulletEnabled val="1"/>
        </dgm:presLayoutVars>
      </dgm:prSet>
      <dgm:spPr/>
    </dgm:pt>
    <dgm:pt modelId="{5E0F567F-7A8B-4A23-8D8F-81FF06E0B94F}" type="pres">
      <dgm:prSet presAssocID="{96310FC7-69FE-40B4-9223-EA6E4C18E7F7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1381F8-3C38-49E0-BE3D-A6F6F43FBE6B}" type="pres">
      <dgm:prSet presAssocID="{96310FC7-69FE-40B4-9223-EA6E4C18E7F7}" presName="rect2ChTx" presStyleLbl="alignAcc1" presStyleIdx="2" presStyleCnt="3">
        <dgm:presLayoutVars>
          <dgm:bulletEnabled val="1"/>
        </dgm:presLayoutVars>
      </dgm:prSet>
      <dgm:spPr/>
    </dgm:pt>
    <dgm:pt modelId="{9C5393BA-F09D-4690-95D1-D9E8374F63C0}" type="pres">
      <dgm:prSet presAssocID="{62D8B128-89D4-42A5-BD9B-23FFF304619F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8A7479-2BC6-46B8-A946-4D28EF4FC4F8}" type="pres">
      <dgm:prSet presAssocID="{62D8B128-89D4-42A5-BD9B-23FFF304619F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BEA156-3D24-4E3F-866B-AEC92E120759}" srcId="{DE74B1D9-2B4D-40B5-A9F3-AA4F8F80D1FA}" destId="{96310FC7-69FE-40B4-9223-EA6E4C18E7F7}" srcOrd="1" destOrd="0" parTransId="{4A7D3470-FBA1-4B18-81CB-15978722B95A}" sibTransId="{4FC0AE38-0CE9-4282-A5EA-33F9BDD3835C}"/>
    <dgm:cxn modelId="{46921299-14F8-4B6F-AD93-5ACE013F4B1A}" type="presOf" srcId="{EBD0F36F-D175-4BAC-AF92-70FE1241EAA7}" destId="{71585F4A-B5A1-4F02-8F7E-82741199FD9F}" srcOrd="1" destOrd="0" presId="urn:microsoft.com/office/officeart/2005/8/layout/target3"/>
    <dgm:cxn modelId="{16B6C3ED-5342-478A-AEE6-8C6F54B2C597}" srcId="{62D8B128-89D4-42A5-BD9B-23FFF304619F}" destId="{5AF39A73-C26E-4EC6-966C-EC5874BE9DCC}" srcOrd="0" destOrd="0" parTransId="{38502580-AE8F-43B6-B907-0EBC1D3B4A48}" sibTransId="{1845452F-2F53-44F7-93E7-112B68C620CF}"/>
    <dgm:cxn modelId="{BB190456-7FBE-4858-9EE6-837AD8A8BEED}" srcId="{DE74B1D9-2B4D-40B5-A9F3-AA4F8F80D1FA}" destId="{EBD0F36F-D175-4BAC-AF92-70FE1241EAA7}" srcOrd="0" destOrd="0" parTransId="{0EEFF75E-7CE4-450F-9074-5C17C7172A9D}" sibTransId="{F68015B5-3AE5-4EC5-A59E-934C1726A2BB}"/>
    <dgm:cxn modelId="{3FDEC8A0-B5C2-473D-935F-7F6F010F3AB7}" type="presOf" srcId="{5AF39A73-C26E-4EC6-966C-EC5874BE9DCC}" destId="{1F8A7479-2BC6-46B8-A946-4D28EF4FC4F8}" srcOrd="0" destOrd="0" presId="urn:microsoft.com/office/officeart/2005/8/layout/target3"/>
    <dgm:cxn modelId="{BBE2EBDF-47DC-4E62-B54A-DA20AE08BDF7}" type="presOf" srcId="{96310FC7-69FE-40B4-9223-EA6E4C18E7F7}" destId="{5E0F567F-7A8B-4A23-8D8F-81FF06E0B94F}" srcOrd="1" destOrd="0" presId="urn:microsoft.com/office/officeart/2005/8/layout/target3"/>
    <dgm:cxn modelId="{A9BC21D7-6444-4472-A198-5322C0F6F712}" type="presOf" srcId="{DE74B1D9-2B4D-40B5-A9F3-AA4F8F80D1FA}" destId="{957A0A47-791B-44B6-973D-AE0DAEB238A2}" srcOrd="0" destOrd="0" presId="urn:microsoft.com/office/officeart/2005/8/layout/target3"/>
    <dgm:cxn modelId="{DE2E0828-8424-4BFD-988E-6885B75F8027}" type="presOf" srcId="{EBD0F36F-D175-4BAC-AF92-70FE1241EAA7}" destId="{BF69DB6C-0F0D-4F65-8B33-01055B4F3985}" srcOrd="0" destOrd="0" presId="urn:microsoft.com/office/officeart/2005/8/layout/target3"/>
    <dgm:cxn modelId="{65FE6E25-392C-4CB8-828A-D791C9DD68A5}" srcId="{DE74B1D9-2B4D-40B5-A9F3-AA4F8F80D1FA}" destId="{62D8B128-89D4-42A5-BD9B-23FFF304619F}" srcOrd="2" destOrd="0" parTransId="{37EC5A05-FBF4-4FAD-B0D9-02B7F7538C60}" sibTransId="{D1950138-A9C2-49BA-B2D5-8428810FA4DD}"/>
    <dgm:cxn modelId="{91E47E6A-E8F7-4691-B088-07C5FC520C4F}" type="presOf" srcId="{96310FC7-69FE-40B4-9223-EA6E4C18E7F7}" destId="{BF13CC17-23F5-4393-B62C-1DEEF58797E9}" srcOrd="0" destOrd="0" presId="urn:microsoft.com/office/officeart/2005/8/layout/target3"/>
    <dgm:cxn modelId="{9433D396-9D9E-4E20-8CA4-2A7A401E1156}" type="presOf" srcId="{62D8B128-89D4-42A5-BD9B-23FFF304619F}" destId="{9C5393BA-F09D-4690-95D1-D9E8374F63C0}" srcOrd="1" destOrd="0" presId="urn:microsoft.com/office/officeart/2005/8/layout/target3"/>
    <dgm:cxn modelId="{D136B4B4-5CE5-4320-919F-D6DD29FDA623}" type="presOf" srcId="{62D8B128-89D4-42A5-BD9B-23FFF304619F}" destId="{3DC548D5-E7B2-4601-B4C5-FB63CE7860E8}" srcOrd="0" destOrd="0" presId="urn:microsoft.com/office/officeart/2005/8/layout/target3"/>
    <dgm:cxn modelId="{260A4E1B-A7FA-46D2-98EF-B647A0F0296B}" type="presParOf" srcId="{957A0A47-791B-44B6-973D-AE0DAEB238A2}" destId="{50AA83DC-DD6E-464A-9B45-0F2329CAFC1B}" srcOrd="0" destOrd="0" presId="urn:microsoft.com/office/officeart/2005/8/layout/target3"/>
    <dgm:cxn modelId="{C0F70402-4D1A-443D-BEE2-9C86064542D5}" type="presParOf" srcId="{957A0A47-791B-44B6-973D-AE0DAEB238A2}" destId="{C265B6F2-D775-4E34-BB3F-AE6EAA3F39AD}" srcOrd="1" destOrd="0" presId="urn:microsoft.com/office/officeart/2005/8/layout/target3"/>
    <dgm:cxn modelId="{3FC9B600-D312-4452-8FB1-84726F3AAC3D}" type="presParOf" srcId="{957A0A47-791B-44B6-973D-AE0DAEB238A2}" destId="{BF69DB6C-0F0D-4F65-8B33-01055B4F3985}" srcOrd="2" destOrd="0" presId="urn:microsoft.com/office/officeart/2005/8/layout/target3"/>
    <dgm:cxn modelId="{C7EBD94E-A632-42AC-9120-F33FF3C8BC57}" type="presParOf" srcId="{957A0A47-791B-44B6-973D-AE0DAEB238A2}" destId="{B861E594-F8B1-4769-9C03-6839C2CDF28B}" srcOrd="3" destOrd="0" presId="urn:microsoft.com/office/officeart/2005/8/layout/target3"/>
    <dgm:cxn modelId="{A0BB3F20-0339-4DAC-AE2C-5E9923A4099D}" type="presParOf" srcId="{957A0A47-791B-44B6-973D-AE0DAEB238A2}" destId="{7E97B64B-8E92-4FF4-9237-57C1DDA4EE91}" srcOrd="4" destOrd="0" presId="urn:microsoft.com/office/officeart/2005/8/layout/target3"/>
    <dgm:cxn modelId="{9D318A1E-DC21-4061-B2F6-FCA5554F09FA}" type="presParOf" srcId="{957A0A47-791B-44B6-973D-AE0DAEB238A2}" destId="{BF13CC17-23F5-4393-B62C-1DEEF58797E9}" srcOrd="5" destOrd="0" presId="urn:microsoft.com/office/officeart/2005/8/layout/target3"/>
    <dgm:cxn modelId="{A9E46458-4AE9-49ED-BE3E-659485F563E5}" type="presParOf" srcId="{957A0A47-791B-44B6-973D-AE0DAEB238A2}" destId="{A1B6B600-50DB-4925-86FE-A18997389FC8}" srcOrd="6" destOrd="0" presId="urn:microsoft.com/office/officeart/2005/8/layout/target3"/>
    <dgm:cxn modelId="{1AFFEA5C-2E4A-44DE-A094-ABF95697525E}" type="presParOf" srcId="{957A0A47-791B-44B6-973D-AE0DAEB238A2}" destId="{684DFF36-E6C8-4687-9E1F-59C79CAADFB0}" srcOrd="7" destOrd="0" presId="urn:microsoft.com/office/officeart/2005/8/layout/target3"/>
    <dgm:cxn modelId="{A3F1D0FE-E87A-4C03-B6AD-1251B2E360E9}" type="presParOf" srcId="{957A0A47-791B-44B6-973D-AE0DAEB238A2}" destId="{3DC548D5-E7B2-4601-B4C5-FB63CE7860E8}" srcOrd="8" destOrd="0" presId="urn:microsoft.com/office/officeart/2005/8/layout/target3"/>
    <dgm:cxn modelId="{51A40879-F38E-4785-AAA6-CB91E0E0037F}" type="presParOf" srcId="{957A0A47-791B-44B6-973D-AE0DAEB238A2}" destId="{71585F4A-B5A1-4F02-8F7E-82741199FD9F}" srcOrd="9" destOrd="0" presId="urn:microsoft.com/office/officeart/2005/8/layout/target3"/>
    <dgm:cxn modelId="{6D03D133-341B-407F-BEE2-8436CA9D4B13}" type="presParOf" srcId="{957A0A47-791B-44B6-973D-AE0DAEB238A2}" destId="{239DC6F2-AD87-4489-8040-94F1BDDB9742}" srcOrd="10" destOrd="0" presId="urn:microsoft.com/office/officeart/2005/8/layout/target3"/>
    <dgm:cxn modelId="{787144AD-CD4A-479B-8AA2-09251CDE9F92}" type="presParOf" srcId="{957A0A47-791B-44B6-973D-AE0DAEB238A2}" destId="{5E0F567F-7A8B-4A23-8D8F-81FF06E0B94F}" srcOrd="11" destOrd="0" presId="urn:microsoft.com/office/officeart/2005/8/layout/target3"/>
    <dgm:cxn modelId="{4F073FEA-D5A6-448B-B69C-1487157E59A4}" type="presParOf" srcId="{957A0A47-791B-44B6-973D-AE0DAEB238A2}" destId="{941381F8-3C38-49E0-BE3D-A6F6F43FBE6B}" srcOrd="12" destOrd="0" presId="urn:microsoft.com/office/officeart/2005/8/layout/target3"/>
    <dgm:cxn modelId="{20E896BD-DE2E-4747-A876-BAF46D17BB2F}" type="presParOf" srcId="{957A0A47-791B-44B6-973D-AE0DAEB238A2}" destId="{9C5393BA-F09D-4690-95D1-D9E8374F63C0}" srcOrd="13" destOrd="0" presId="urn:microsoft.com/office/officeart/2005/8/layout/target3"/>
    <dgm:cxn modelId="{9657F357-49D1-4FD7-90CA-E30494FF89B4}" type="presParOf" srcId="{957A0A47-791B-44B6-973D-AE0DAEB238A2}" destId="{1F8A7479-2BC6-46B8-A946-4D28EF4FC4F8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37C404-E945-4943-9E87-F750EF9FB981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938AD2-9F4C-4159-8AB7-9E518781E221}">
      <dgm:prSet custT="1"/>
      <dgm:spPr/>
      <dgm:t>
        <a:bodyPr/>
        <a:lstStyle/>
        <a:p>
          <a:pPr algn="l" rtl="0"/>
          <a:r>
            <a:rPr lang="zh-CN" altLang="en-US" sz="1600" dirty="0" smtClean="0"/>
            <a:t>提供了</a:t>
          </a:r>
          <a:r>
            <a:rPr lang="zh-CN" altLang="en-US" sz="1600" dirty="0" smtClean="0">
              <a:solidFill>
                <a:srgbClr val="FF0000"/>
              </a:solidFill>
            </a:rPr>
            <a:t>用户注册</a:t>
          </a:r>
          <a:r>
            <a:rPr lang="zh-CN" altLang="en-US" sz="1600" dirty="0" smtClean="0"/>
            <a:t>和</a:t>
          </a:r>
          <a:r>
            <a:rPr lang="zh-CN" altLang="en-US" sz="1600" dirty="0" smtClean="0">
              <a:solidFill>
                <a:srgbClr val="FF0000"/>
              </a:solidFill>
            </a:rPr>
            <a:t>登录</a:t>
          </a:r>
          <a:r>
            <a:rPr lang="zh-CN" altLang="en-US" sz="1600" dirty="0" smtClean="0"/>
            <a:t>的功能</a:t>
          </a:r>
          <a:r>
            <a:rPr lang="zh-CN" altLang="en-US" sz="1800" dirty="0" smtClean="0"/>
            <a:t>		</a:t>
          </a:r>
          <a:endParaRPr lang="zh-CN" altLang="en-US" sz="1800" dirty="0"/>
        </a:p>
      </dgm:t>
    </dgm:pt>
    <dgm:pt modelId="{139EFCFA-A25E-450F-8D97-AFE23740DED7}" type="parTrans" cxnId="{5DE192E5-1972-4F1B-93C5-6C47F2B1526F}">
      <dgm:prSet/>
      <dgm:spPr/>
      <dgm:t>
        <a:bodyPr/>
        <a:lstStyle/>
        <a:p>
          <a:endParaRPr lang="zh-CN" altLang="en-US"/>
        </a:p>
      </dgm:t>
    </dgm:pt>
    <dgm:pt modelId="{6C1AF990-6F36-472B-8E87-54E7F6E66B42}" type="sibTrans" cxnId="{5DE192E5-1972-4F1B-93C5-6C47F2B1526F}">
      <dgm:prSet/>
      <dgm:spPr/>
      <dgm:t>
        <a:bodyPr/>
        <a:lstStyle/>
        <a:p>
          <a:endParaRPr lang="zh-CN" altLang="en-US"/>
        </a:p>
      </dgm:t>
    </dgm:pt>
    <dgm:pt modelId="{5E8F2252-4985-49C0-A36A-3CEABAEADF05}">
      <dgm:prSet custT="1"/>
      <dgm:spPr/>
      <dgm:t>
        <a:bodyPr/>
        <a:lstStyle/>
        <a:p>
          <a:pPr algn="l" rtl="0"/>
          <a:r>
            <a:rPr lang="zh-CN" altLang="en-US" sz="1600" dirty="0" smtClean="0"/>
            <a:t>为用户提供商品相关的基础的</a:t>
          </a:r>
          <a:r>
            <a:rPr lang="zh-CN" altLang="en-US" sz="1600" dirty="0" smtClean="0">
              <a:solidFill>
                <a:srgbClr val="FF0000"/>
              </a:solidFill>
            </a:rPr>
            <a:t>名称</a:t>
          </a:r>
          <a:r>
            <a:rPr lang="zh-CN" altLang="en-US" sz="1600" dirty="0" smtClean="0"/>
            <a:t>、</a:t>
          </a:r>
          <a:r>
            <a:rPr lang="zh-CN" altLang="en-US" sz="1600" dirty="0" smtClean="0">
              <a:solidFill>
                <a:srgbClr val="FF0000"/>
              </a:solidFill>
            </a:rPr>
            <a:t>价格区间</a:t>
          </a:r>
          <a:r>
            <a:rPr lang="zh-CN" altLang="en-US" sz="1600" dirty="0" smtClean="0"/>
            <a:t>查询，以及按</a:t>
          </a:r>
          <a:r>
            <a:rPr lang="zh-CN" altLang="en-US" sz="1600" dirty="0" smtClean="0">
              <a:solidFill>
                <a:srgbClr val="FF0000"/>
              </a:solidFill>
            </a:rPr>
            <a:t>销量</a:t>
          </a:r>
          <a:r>
            <a:rPr lang="zh-CN" altLang="en-US" sz="1600" dirty="0" smtClean="0"/>
            <a:t>排序的商品推荐</a:t>
          </a:r>
          <a:r>
            <a:rPr lang="zh-CN" altLang="en-US" sz="1800" dirty="0" smtClean="0"/>
            <a:t>	</a:t>
          </a:r>
          <a:r>
            <a:rPr lang="zh-CN" altLang="en-US" sz="1200" dirty="0" smtClean="0"/>
            <a:t>	</a:t>
          </a:r>
          <a:endParaRPr lang="zh-CN" altLang="en-US" sz="1200" dirty="0"/>
        </a:p>
      </dgm:t>
    </dgm:pt>
    <dgm:pt modelId="{05B8A279-BF87-48DC-8C6B-0377C97010AC}" type="parTrans" cxnId="{37AF8D90-4F87-440F-BC3F-44C94B5A4D59}">
      <dgm:prSet/>
      <dgm:spPr/>
      <dgm:t>
        <a:bodyPr/>
        <a:lstStyle/>
        <a:p>
          <a:endParaRPr lang="zh-CN" altLang="en-US"/>
        </a:p>
      </dgm:t>
    </dgm:pt>
    <dgm:pt modelId="{9327B36B-03E3-4A23-8E22-59068D0DD1E8}" type="sibTrans" cxnId="{37AF8D90-4F87-440F-BC3F-44C94B5A4D59}">
      <dgm:prSet/>
      <dgm:spPr/>
      <dgm:t>
        <a:bodyPr/>
        <a:lstStyle/>
        <a:p>
          <a:endParaRPr lang="zh-CN" altLang="en-US"/>
        </a:p>
      </dgm:t>
    </dgm:pt>
    <dgm:pt modelId="{12966E40-CC05-4C14-87B3-CE42A058C58D}">
      <dgm:prSet custT="1"/>
      <dgm:spPr/>
      <dgm:t>
        <a:bodyPr/>
        <a:lstStyle/>
        <a:p>
          <a:pPr algn="l" rtl="0"/>
          <a:r>
            <a:rPr lang="zh-CN" altLang="en-US" sz="1600" dirty="0" smtClean="0"/>
            <a:t>在查询结果页面可以查看某个商品的</a:t>
          </a:r>
          <a:r>
            <a:rPr lang="zh-CN" altLang="en-US" sz="1600" dirty="0" smtClean="0">
              <a:solidFill>
                <a:srgbClr val="FF0000"/>
              </a:solidFill>
            </a:rPr>
            <a:t>详细信息</a:t>
          </a:r>
          <a:r>
            <a:rPr lang="zh-CN" altLang="en-US" sz="1800" dirty="0" smtClean="0"/>
            <a:t>	</a:t>
          </a:r>
          <a:endParaRPr lang="zh-CN" altLang="en-US" sz="1800" dirty="0"/>
        </a:p>
      </dgm:t>
    </dgm:pt>
    <dgm:pt modelId="{1531FB2B-B15F-4E7C-8BB8-B0D353BB4ED8}" type="parTrans" cxnId="{5718022D-5CA6-4143-A485-B2C35B6FE0CD}">
      <dgm:prSet/>
      <dgm:spPr/>
      <dgm:t>
        <a:bodyPr/>
        <a:lstStyle/>
        <a:p>
          <a:endParaRPr lang="zh-CN" altLang="en-US"/>
        </a:p>
      </dgm:t>
    </dgm:pt>
    <dgm:pt modelId="{8A66CA75-D30D-44B8-AD8E-AA5B8D3DA00D}" type="sibTrans" cxnId="{5718022D-5CA6-4143-A485-B2C35B6FE0CD}">
      <dgm:prSet/>
      <dgm:spPr/>
      <dgm:t>
        <a:bodyPr/>
        <a:lstStyle/>
        <a:p>
          <a:endParaRPr lang="zh-CN" altLang="en-US"/>
        </a:p>
      </dgm:t>
    </dgm:pt>
    <dgm:pt modelId="{F1AA3AA4-5C39-4064-87EC-04085968F83E}">
      <dgm:prSet custT="1"/>
      <dgm:spPr/>
      <dgm:t>
        <a:bodyPr/>
        <a:lstStyle/>
        <a:p>
          <a:pPr algn="l" rtl="0"/>
          <a:r>
            <a:rPr lang="zh-CN" altLang="en-US" sz="1600" dirty="0" smtClean="0"/>
            <a:t>在详细信息页面，可以选择将商品</a:t>
          </a:r>
          <a:r>
            <a:rPr lang="zh-CN" altLang="en-US" sz="1600" dirty="0" smtClean="0">
              <a:solidFill>
                <a:srgbClr val="FF0000"/>
              </a:solidFill>
            </a:rPr>
            <a:t>加入购物车</a:t>
          </a:r>
          <a:r>
            <a:rPr lang="zh-CN" altLang="en-US" sz="1600" dirty="0" smtClean="0"/>
            <a:t>	</a:t>
          </a:r>
          <a:r>
            <a:rPr lang="zh-CN" altLang="en-US" sz="1200" dirty="0" smtClean="0"/>
            <a:t>	</a:t>
          </a:r>
          <a:endParaRPr lang="zh-CN" altLang="en-US" sz="1200" dirty="0"/>
        </a:p>
      </dgm:t>
    </dgm:pt>
    <dgm:pt modelId="{5E8FC270-5AB1-41A8-8F58-85E9140B7E31}" type="parTrans" cxnId="{91A6FF3C-250B-4DD2-A3FF-1E5D826C8EC9}">
      <dgm:prSet/>
      <dgm:spPr/>
      <dgm:t>
        <a:bodyPr/>
        <a:lstStyle/>
        <a:p>
          <a:endParaRPr lang="zh-CN" altLang="en-US"/>
        </a:p>
      </dgm:t>
    </dgm:pt>
    <dgm:pt modelId="{AFDBD656-0847-4595-9D37-8BC8B54EFD8F}" type="sibTrans" cxnId="{91A6FF3C-250B-4DD2-A3FF-1E5D826C8EC9}">
      <dgm:prSet/>
      <dgm:spPr/>
      <dgm:t>
        <a:bodyPr/>
        <a:lstStyle/>
        <a:p>
          <a:endParaRPr lang="zh-CN" altLang="en-US"/>
        </a:p>
      </dgm:t>
    </dgm:pt>
    <dgm:pt modelId="{B6409901-EE3B-41AC-85AA-6FFC73F06E35}">
      <dgm:prSet custT="1"/>
      <dgm:spPr/>
      <dgm:t>
        <a:bodyPr/>
        <a:lstStyle/>
        <a:p>
          <a:pPr algn="l" rtl="0"/>
          <a:r>
            <a:rPr lang="zh-CN" altLang="en-US" sz="1600" dirty="0" smtClean="0"/>
            <a:t>在购物车页面，可以对已经加入购物车的商品进行</a:t>
          </a:r>
          <a:r>
            <a:rPr lang="zh-CN" altLang="en-US" sz="1600" dirty="0" smtClean="0">
              <a:solidFill>
                <a:srgbClr val="FF0000"/>
              </a:solidFill>
            </a:rPr>
            <a:t>删除、修改数量</a:t>
          </a:r>
          <a:r>
            <a:rPr lang="zh-CN" altLang="en-US" sz="1600" dirty="0" smtClean="0"/>
            <a:t>的操作</a:t>
          </a:r>
          <a:r>
            <a:rPr lang="zh-CN" altLang="en-US" sz="1800" dirty="0" smtClean="0"/>
            <a:t>		</a:t>
          </a:r>
          <a:endParaRPr lang="zh-CN" altLang="en-US" sz="1800" dirty="0"/>
        </a:p>
      </dgm:t>
    </dgm:pt>
    <dgm:pt modelId="{6E1C44BC-8EB6-46A6-B1C1-6C199FC1333D}" type="parTrans" cxnId="{5232EE6A-3199-4EB1-9790-AB4906340F3D}">
      <dgm:prSet/>
      <dgm:spPr/>
      <dgm:t>
        <a:bodyPr/>
        <a:lstStyle/>
        <a:p>
          <a:endParaRPr lang="zh-CN" altLang="en-US"/>
        </a:p>
      </dgm:t>
    </dgm:pt>
    <dgm:pt modelId="{7AF18882-0389-47E9-89CA-4B98F6590CEB}" type="sibTrans" cxnId="{5232EE6A-3199-4EB1-9790-AB4906340F3D}">
      <dgm:prSet/>
      <dgm:spPr/>
      <dgm:t>
        <a:bodyPr/>
        <a:lstStyle/>
        <a:p>
          <a:endParaRPr lang="zh-CN" altLang="en-US"/>
        </a:p>
      </dgm:t>
    </dgm:pt>
    <dgm:pt modelId="{D34DBF27-7885-45BF-AAF5-CD4164E0B560}">
      <dgm:prSet custT="1"/>
      <dgm:spPr/>
      <dgm:t>
        <a:bodyPr/>
        <a:lstStyle/>
        <a:p>
          <a:pPr algn="l" rtl="0"/>
          <a:r>
            <a:rPr lang="zh-CN" altLang="en-US" sz="1600" dirty="0" smtClean="0"/>
            <a:t>并可以对</a:t>
          </a:r>
          <a:r>
            <a:rPr lang="zh-CN" altLang="en-US" sz="1600" dirty="0" smtClean="0">
              <a:solidFill>
                <a:srgbClr val="FF0000"/>
              </a:solidFill>
            </a:rPr>
            <a:t>选中</a:t>
          </a:r>
          <a:r>
            <a:rPr lang="zh-CN" altLang="en-US" sz="1600" dirty="0" smtClean="0"/>
            <a:t>的商品进行</a:t>
          </a:r>
          <a:r>
            <a:rPr lang="zh-CN" altLang="en-US" sz="1600" dirty="0" smtClean="0">
              <a:solidFill>
                <a:srgbClr val="FF0000"/>
              </a:solidFill>
            </a:rPr>
            <a:t>下单</a:t>
          </a:r>
          <a:endParaRPr lang="zh-CN" altLang="en-US" sz="1600" dirty="0">
            <a:solidFill>
              <a:srgbClr val="FF0000"/>
            </a:solidFill>
          </a:endParaRPr>
        </a:p>
      </dgm:t>
    </dgm:pt>
    <dgm:pt modelId="{E98B6976-B0E5-4FB0-8940-33C90FBF4CD1}" type="parTrans" cxnId="{0491F480-4FEE-4C14-AF71-6A1E8717D9D0}">
      <dgm:prSet/>
      <dgm:spPr/>
      <dgm:t>
        <a:bodyPr/>
        <a:lstStyle/>
        <a:p>
          <a:endParaRPr lang="zh-CN" altLang="en-US"/>
        </a:p>
      </dgm:t>
    </dgm:pt>
    <dgm:pt modelId="{564C06CE-A73A-4A22-908C-3F2EC3D49C61}" type="sibTrans" cxnId="{0491F480-4FEE-4C14-AF71-6A1E8717D9D0}">
      <dgm:prSet/>
      <dgm:spPr/>
      <dgm:t>
        <a:bodyPr/>
        <a:lstStyle/>
        <a:p>
          <a:endParaRPr lang="zh-CN" altLang="en-US"/>
        </a:p>
      </dgm:t>
    </dgm:pt>
    <dgm:pt modelId="{5CD3BCF0-6557-4183-8A35-1B904726016F}">
      <dgm:prSet custT="1"/>
      <dgm:spPr/>
      <dgm:t>
        <a:bodyPr/>
        <a:lstStyle/>
        <a:p>
          <a:pPr algn="l" rtl="0"/>
          <a:r>
            <a:rPr lang="zh-CN" altLang="en-US" sz="1600" dirty="0" smtClean="0"/>
            <a:t>在订单查询页面，可以查看到该用户已经添加的</a:t>
          </a:r>
          <a:r>
            <a:rPr lang="zh-CN" altLang="en-US" sz="1600" dirty="0" smtClean="0">
              <a:solidFill>
                <a:srgbClr val="FF0000"/>
              </a:solidFill>
            </a:rPr>
            <a:t>订单</a:t>
          </a:r>
          <a:r>
            <a:rPr lang="zh-CN" altLang="en-US" sz="1800" dirty="0" smtClean="0"/>
            <a:t>	</a:t>
          </a:r>
          <a:endParaRPr lang="zh-CN" altLang="en-US" sz="1200" dirty="0"/>
        </a:p>
      </dgm:t>
    </dgm:pt>
    <dgm:pt modelId="{6DF06409-6B53-4691-A429-C755BDB72B14}" type="parTrans" cxnId="{565D7C7A-4437-46CA-8BBC-A05BB2A1502F}">
      <dgm:prSet/>
      <dgm:spPr/>
      <dgm:t>
        <a:bodyPr/>
        <a:lstStyle/>
        <a:p>
          <a:endParaRPr lang="zh-CN" altLang="en-US"/>
        </a:p>
      </dgm:t>
    </dgm:pt>
    <dgm:pt modelId="{AEEDF367-96EA-42EA-8C8D-6ED193E472E4}" type="sibTrans" cxnId="{565D7C7A-4437-46CA-8BBC-A05BB2A1502F}">
      <dgm:prSet/>
      <dgm:spPr/>
      <dgm:t>
        <a:bodyPr/>
        <a:lstStyle/>
        <a:p>
          <a:endParaRPr lang="zh-CN" altLang="en-US"/>
        </a:p>
      </dgm:t>
    </dgm:pt>
    <dgm:pt modelId="{1E4224FF-9A28-467C-AAC5-792865F5E01A}" type="pres">
      <dgm:prSet presAssocID="{9C37C404-E945-4943-9E87-F750EF9FB98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E5F685A-C551-4EED-B77A-EA459AFBE7D8}" type="pres">
      <dgm:prSet presAssocID="{BA938AD2-9F4C-4159-8AB7-9E518781E221}" presName="circ1" presStyleLbl="vennNode1" presStyleIdx="0" presStyleCnt="7"/>
      <dgm:spPr/>
    </dgm:pt>
    <dgm:pt modelId="{02FF4DF1-3763-453A-843A-A7FB37D5F6A5}" type="pres">
      <dgm:prSet presAssocID="{BA938AD2-9F4C-4159-8AB7-9E518781E221}" presName="circ1Tx" presStyleLbl="revTx" presStyleIdx="0" presStyleCnt="0" custScaleX="93434" custLinFactNeighborX="0" custLinFactNeighborY="1527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EB46CE-A9D2-4531-AD2B-4F526783168C}" type="pres">
      <dgm:prSet presAssocID="{5E8F2252-4985-49C0-A36A-3CEABAEADF05}" presName="circ2" presStyleLbl="vennNode1" presStyleIdx="1" presStyleCnt="7"/>
      <dgm:spPr/>
    </dgm:pt>
    <dgm:pt modelId="{34DB9971-AD77-4158-B27B-4292AFC13B4D}" type="pres">
      <dgm:prSet presAssocID="{5E8F2252-4985-49C0-A36A-3CEABAEADF05}" presName="circ2Tx" presStyleLbl="revTx" presStyleIdx="0" presStyleCnt="0" custLinFactNeighborX="8622" custLinFactNeighborY="-30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AF4F66-6041-424B-B08D-0DB0A8F3068D}" type="pres">
      <dgm:prSet presAssocID="{12966E40-CC05-4C14-87B3-CE42A058C58D}" presName="circ3" presStyleLbl="vennNode1" presStyleIdx="2" presStyleCnt="7"/>
      <dgm:spPr/>
    </dgm:pt>
    <dgm:pt modelId="{E4F3C603-4061-442F-BF06-0C7101B28F93}" type="pres">
      <dgm:prSet presAssocID="{12966E40-CC05-4C14-87B3-CE42A058C58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BAF176-A9B6-44CB-9B48-F98101C9A42D}" type="pres">
      <dgm:prSet presAssocID="{F1AA3AA4-5C39-4064-87EC-04085968F83E}" presName="circ4" presStyleLbl="vennNode1" presStyleIdx="3" presStyleCnt="7"/>
      <dgm:spPr/>
    </dgm:pt>
    <dgm:pt modelId="{716CFB8F-E459-499D-9827-53E9E2B8E3FC}" type="pres">
      <dgm:prSet presAssocID="{F1AA3AA4-5C39-4064-87EC-04085968F83E}" presName="circ4Tx" presStyleLbl="revTx" presStyleIdx="0" presStyleCnt="0" custScaleX="1156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5019FF-C39D-48A6-AE1C-2273157E4020}" type="pres">
      <dgm:prSet presAssocID="{B6409901-EE3B-41AC-85AA-6FFC73F06E35}" presName="circ5" presStyleLbl="vennNode1" presStyleIdx="4" presStyleCnt="7"/>
      <dgm:spPr/>
    </dgm:pt>
    <dgm:pt modelId="{FA21DE3E-835C-4496-B4CB-367CDD50E489}" type="pres">
      <dgm:prSet presAssocID="{B6409901-EE3B-41AC-85AA-6FFC73F06E35}" presName="circ5Tx" presStyleLbl="revTx" presStyleIdx="0" presStyleCnt="0" custLinFactNeighborX="-4686" custLinFactNeighborY="-27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972B50-4234-4C38-B608-FBE617AF0A73}" type="pres">
      <dgm:prSet presAssocID="{D34DBF27-7885-45BF-AAF5-CD4164E0B560}" presName="circ6" presStyleLbl="vennNode1" presStyleIdx="5" presStyleCnt="7"/>
      <dgm:spPr/>
    </dgm:pt>
    <dgm:pt modelId="{C47DB9FE-AE73-4ABB-87AD-3425EC9D7211}" type="pres">
      <dgm:prSet presAssocID="{D34DBF27-7885-45BF-AAF5-CD4164E0B560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9C79E4-3A94-4997-96E2-52D7523A14A5}" type="pres">
      <dgm:prSet presAssocID="{5CD3BCF0-6557-4183-8A35-1B904726016F}" presName="circ7" presStyleLbl="vennNode1" presStyleIdx="6" presStyleCnt="7"/>
      <dgm:spPr/>
    </dgm:pt>
    <dgm:pt modelId="{8D3E90D8-ADDF-40DD-BDCD-82E4BE98427C}" type="pres">
      <dgm:prSet presAssocID="{5CD3BCF0-6557-4183-8A35-1B904726016F}" presName="circ7Tx" presStyleLbl="revTx" presStyleIdx="0" presStyleCnt="0" custScaleX="116184" custLinFactNeighborX="-12423" custLinFactNeighborY="-30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1A6FF3C-250B-4DD2-A3FF-1E5D826C8EC9}" srcId="{9C37C404-E945-4943-9E87-F750EF9FB981}" destId="{F1AA3AA4-5C39-4064-87EC-04085968F83E}" srcOrd="3" destOrd="0" parTransId="{5E8FC270-5AB1-41A8-8F58-85E9140B7E31}" sibTransId="{AFDBD656-0847-4595-9D37-8BC8B54EFD8F}"/>
    <dgm:cxn modelId="{EE30E641-F20D-4FAF-AFD8-1D7BF3B84078}" type="presOf" srcId="{12966E40-CC05-4C14-87B3-CE42A058C58D}" destId="{E4F3C603-4061-442F-BF06-0C7101B28F93}" srcOrd="0" destOrd="0" presId="urn:microsoft.com/office/officeart/2005/8/layout/venn1"/>
    <dgm:cxn modelId="{5718022D-5CA6-4143-A485-B2C35B6FE0CD}" srcId="{9C37C404-E945-4943-9E87-F750EF9FB981}" destId="{12966E40-CC05-4C14-87B3-CE42A058C58D}" srcOrd="2" destOrd="0" parTransId="{1531FB2B-B15F-4E7C-8BB8-B0D353BB4ED8}" sibTransId="{8A66CA75-D30D-44B8-AD8E-AA5B8D3DA00D}"/>
    <dgm:cxn modelId="{1DB536B2-604F-4708-9150-2F86F0866CDD}" type="presOf" srcId="{D34DBF27-7885-45BF-AAF5-CD4164E0B560}" destId="{C47DB9FE-AE73-4ABB-87AD-3425EC9D7211}" srcOrd="0" destOrd="0" presId="urn:microsoft.com/office/officeart/2005/8/layout/venn1"/>
    <dgm:cxn modelId="{5DE192E5-1972-4F1B-93C5-6C47F2B1526F}" srcId="{9C37C404-E945-4943-9E87-F750EF9FB981}" destId="{BA938AD2-9F4C-4159-8AB7-9E518781E221}" srcOrd="0" destOrd="0" parTransId="{139EFCFA-A25E-450F-8D97-AFE23740DED7}" sibTransId="{6C1AF990-6F36-472B-8E87-54E7F6E66B42}"/>
    <dgm:cxn modelId="{4724C894-AB74-4E57-BC95-A121A4FA6528}" type="presOf" srcId="{F1AA3AA4-5C39-4064-87EC-04085968F83E}" destId="{716CFB8F-E459-499D-9827-53E9E2B8E3FC}" srcOrd="0" destOrd="0" presId="urn:microsoft.com/office/officeart/2005/8/layout/venn1"/>
    <dgm:cxn modelId="{66D95023-CC54-4B92-A01C-8D2360072B8A}" type="presOf" srcId="{5CD3BCF0-6557-4183-8A35-1B904726016F}" destId="{8D3E90D8-ADDF-40DD-BDCD-82E4BE98427C}" srcOrd="0" destOrd="0" presId="urn:microsoft.com/office/officeart/2005/8/layout/venn1"/>
    <dgm:cxn modelId="{0491F480-4FEE-4C14-AF71-6A1E8717D9D0}" srcId="{9C37C404-E945-4943-9E87-F750EF9FB981}" destId="{D34DBF27-7885-45BF-AAF5-CD4164E0B560}" srcOrd="5" destOrd="0" parTransId="{E98B6976-B0E5-4FB0-8940-33C90FBF4CD1}" sibTransId="{564C06CE-A73A-4A22-908C-3F2EC3D49C61}"/>
    <dgm:cxn modelId="{A2C0106B-7788-421F-AA10-E384B8AA3236}" type="presOf" srcId="{5E8F2252-4985-49C0-A36A-3CEABAEADF05}" destId="{34DB9971-AD77-4158-B27B-4292AFC13B4D}" srcOrd="0" destOrd="0" presId="urn:microsoft.com/office/officeart/2005/8/layout/venn1"/>
    <dgm:cxn modelId="{A44B9326-2661-4842-BABC-BDB3AEABF270}" type="presOf" srcId="{9C37C404-E945-4943-9E87-F750EF9FB981}" destId="{1E4224FF-9A28-467C-AAC5-792865F5E01A}" srcOrd="0" destOrd="0" presId="urn:microsoft.com/office/officeart/2005/8/layout/venn1"/>
    <dgm:cxn modelId="{B7502705-0AF4-4538-882F-6055E96F697F}" type="presOf" srcId="{B6409901-EE3B-41AC-85AA-6FFC73F06E35}" destId="{FA21DE3E-835C-4496-B4CB-367CDD50E489}" srcOrd="0" destOrd="0" presId="urn:microsoft.com/office/officeart/2005/8/layout/venn1"/>
    <dgm:cxn modelId="{565D7C7A-4437-46CA-8BBC-A05BB2A1502F}" srcId="{9C37C404-E945-4943-9E87-F750EF9FB981}" destId="{5CD3BCF0-6557-4183-8A35-1B904726016F}" srcOrd="6" destOrd="0" parTransId="{6DF06409-6B53-4691-A429-C755BDB72B14}" sibTransId="{AEEDF367-96EA-42EA-8C8D-6ED193E472E4}"/>
    <dgm:cxn modelId="{5232EE6A-3199-4EB1-9790-AB4906340F3D}" srcId="{9C37C404-E945-4943-9E87-F750EF9FB981}" destId="{B6409901-EE3B-41AC-85AA-6FFC73F06E35}" srcOrd="4" destOrd="0" parTransId="{6E1C44BC-8EB6-46A6-B1C1-6C199FC1333D}" sibTransId="{7AF18882-0389-47E9-89CA-4B98F6590CEB}"/>
    <dgm:cxn modelId="{37AF8D90-4F87-440F-BC3F-44C94B5A4D59}" srcId="{9C37C404-E945-4943-9E87-F750EF9FB981}" destId="{5E8F2252-4985-49C0-A36A-3CEABAEADF05}" srcOrd="1" destOrd="0" parTransId="{05B8A279-BF87-48DC-8C6B-0377C97010AC}" sibTransId="{9327B36B-03E3-4A23-8E22-59068D0DD1E8}"/>
    <dgm:cxn modelId="{D00F9633-F521-414C-8984-9EEC12C8909B}" type="presOf" srcId="{BA938AD2-9F4C-4159-8AB7-9E518781E221}" destId="{02FF4DF1-3763-453A-843A-A7FB37D5F6A5}" srcOrd="0" destOrd="0" presId="urn:microsoft.com/office/officeart/2005/8/layout/venn1"/>
    <dgm:cxn modelId="{C06D2FB9-2825-4FB4-99E0-16354F1938B2}" type="presParOf" srcId="{1E4224FF-9A28-467C-AAC5-792865F5E01A}" destId="{3E5F685A-C551-4EED-B77A-EA459AFBE7D8}" srcOrd="0" destOrd="0" presId="urn:microsoft.com/office/officeart/2005/8/layout/venn1"/>
    <dgm:cxn modelId="{F03D474A-19CB-49C6-8CB2-C8ADC395BCB4}" type="presParOf" srcId="{1E4224FF-9A28-467C-AAC5-792865F5E01A}" destId="{02FF4DF1-3763-453A-843A-A7FB37D5F6A5}" srcOrd="1" destOrd="0" presId="urn:microsoft.com/office/officeart/2005/8/layout/venn1"/>
    <dgm:cxn modelId="{3709D56B-C157-4CC5-9EE4-CB96E45E548F}" type="presParOf" srcId="{1E4224FF-9A28-467C-AAC5-792865F5E01A}" destId="{E7EB46CE-A9D2-4531-AD2B-4F526783168C}" srcOrd="2" destOrd="0" presId="urn:microsoft.com/office/officeart/2005/8/layout/venn1"/>
    <dgm:cxn modelId="{2D3774D9-D7AC-4947-A300-8C6536DB8BD9}" type="presParOf" srcId="{1E4224FF-9A28-467C-AAC5-792865F5E01A}" destId="{34DB9971-AD77-4158-B27B-4292AFC13B4D}" srcOrd="3" destOrd="0" presId="urn:microsoft.com/office/officeart/2005/8/layout/venn1"/>
    <dgm:cxn modelId="{3B6AD678-841E-43D0-84C5-794F1F6A369C}" type="presParOf" srcId="{1E4224FF-9A28-467C-AAC5-792865F5E01A}" destId="{D9AF4F66-6041-424B-B08D-0DB0A8F3068D}" srcOrd="4" destOrd="0" presId="urn:microsoft.com/office/officeart/2005/8/layout/venn1"/>
    <dgm:cxn modelId="{D7EB65AF-964E-49BF-9AD3-88C771ED0637}" type="presParOf" srcId="{1E4224FF-9A28-467C-AAC5-792865F5E01A}" destId="{E4F3C603-4061-442F-BF06-0C7101B28F93}" srcOrd="5" destOrd="0" presId="urn:microsoft.com/office/officeart/2005/8/layout/venn1"/>
    <dgm:cxn modelId="{6DC32A0F-D62B-4DB4-93A1-931786B40DD3}" type="presParOf" srcId="{1E4224FF-9A28-467C-AAC5-792865F5E01A}" destId="{4CBAF176-A9B6-44CB-9B48-F98101C9A42D}" srcOrd="6" destOrd="0" presId="urn:microsoft.com/office/officeart/2005/8/layout/venn1"/>
    <dgm:cxn modelId="{3278DD01-60E9-454C-ABCD-2F7472F951B0}" type="presParOf" srcId="{1E4224FF-9A28-467C-AAC5-792865F5E01A}" destId="{716CFB8F-E459-499D-9827-53E9E2B8E3FC}" srcOrd="7" destOrd="0" presId="urn:microsoft.com/office/officeart/2005/8/layout/venn1"/>
    <dgm:cxn modelId="{E8F73144-1C85-459E-A8C6-6DB9390AE7EA}" type="presParOf" srcId="{1E4224FF-9A28-467C-AAC5-792865F5E01A}" destId="{755019FF-C39D-48A6-AE1C-2273157E4020}" srcOrd="8" destOrd="0" presId="urn:microsoft.com/office/officeart/2005/8/layout/venn1"/>
    <dgm:cxn modelId="{84DC2AF2-0126-42BE-AEB4-D46E599A4A86}" type="presParOf" srcId="{1E4224FF-9A28-467C-AAC5-792865F5E01A}" destId="{FA21DE3E-835C-4496-B4CB-367CDD50E489}" srcOrd="9" destOrd="0" presId="urn:microsoft.com/office/officeart/2005/8/layout/venn1"/>
    <dgm:cxn modelId="{EDD82AE9-4C18-439E-9128-E3760C3C409C}" type="presParOf" srcId="{1E4224FF-9A28-467C-AAC5-792865F5E01A}" destId="{53972B50-4234-4C38-B608-FBE617AF0A73}" srcOrd="10" destOrd="0" presId="urn:microsoft.com/office/officeart/2005/8/layout/venn1"/>
    <dgm:cxn modelId="{24742F57-3424-40C4-BA1D-29B15584EE85}" type="presParOf" srcId="{1E4224FF-9A28-467C-AAC5-792865F5E01A}" destId="{C47DB9FE-AE73-4ABB-87AD-3425EC9D7211}" srcOrd="11" destOrd="0" presId="urn:microsoft.com/office/officeart/2005/8/layout/venn1"/>
    <dgm:cxn modelId="{2B4F5E4B-CA35-4B97-9A47-4A4B70B6512D}" type="presParOf" srcId="{1E4224FF-9A28-467C-AAC5-792865F5E01A}" destId="{F79C79E4-3A94-4997-96E2-52D7523A14A5}" srcOrd="12" destOrd="0" presId="urn:microsoft.com/office/officeart/2005/8/layout/venn1"/>
    <dgm:cxn modelId="{994FB6DD-9F58-4BC1-9409-AC412B211D05}" type="presParOf" srcId="{1E4224FF-9A28-467C-AAC5-792865F5E01A}" destId="{8D3E90D8-ADDF-40DD-BDCD-82E4BE98427C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4D278E-8C9E-4A5A-9546-E6CBE5ECC40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7844CD2-27B6-45C3-9429-03C5DDB999BB}">
      <dgm:prSet/>
      <dgm:spPr/>
      <dgm:t>
        <a:bodyPr/>
        <a:lstStyle/>
        <a:p>
          <a:pPr rtl="0"/>
          <a:r>
            <a:rPr lang="zh-CN" dirty="0" smtClean="0"/>
            <a:t>商品展示模块	</a:t>
          </a:r>
          <a:endParaRPr lang="zh-CN" dirty="0"/>
        </a:p>
      </dgm:t>
    </dgm:pt>
    <dgm:pt modelId="{40FFC196-2017-4402-A2DA-FF6EBFC123A4}" type="parTrans" cxnId="{3D622F91-1F56-4373-B339-4D7923BB8746}">
      <dgm:prSet/>
      <dgm:spPr/>
      <dgm:t>
        <a:bodyPr/>
        <a:lstStyle/>
        <a:p>
          <a:endParaRPr lang="zh-CN" altLang="en-US"/>
        </a:p>
      </dgm:t>
    </dgm:pt>
    <dgm:pt modelId="{F432535F-9551-4BF4-9B1C-97DFC1AA72A2}" type="sibTrans" cxnId="{3D622F91-1F56-4373-B339-4D7923BB8746}">
      <dgm:prSet/>
      <dgm:spPr/>
      <dgm:t>
        <a:bodyPr/>
        <a:lstStyle/>
        <a:p>
          <a:endParaRPr lang="zh-CN" altLang="en-US"/>
        </a:p>
      </dgm:t>
    </dgm:pt>
    <dgm:pt modelId="{D383D593-AB69-4061-BFE7-52235CD54720}">
      <dgm:prSet/>
      <dgm:spPr/>
      <dgm:t>
        <a:bodyPr/>
        <a:lstStyle/>
        <a:p>
          <a:pPr rtl="0"/>
          <a:r>
            <a:rPr lang="zh-CN" smtClean="0"/>
            <a:t>用户系统模块	</a:t>
          </a:r>
          <a:endParaRPr lang="zh-CN"/>
        </a:p>
      </dgm:t>
    </dgm:pt>
    <dgm:pt modelId="{E28D9401-5331-4DA0-AA66-FAEFDA97538F}" type="parTrans" cxnId="{64570F4B-28BE-43FF-B798-D8D7AC60E7D4}">
      <dgm:prSet/>
      <dgm:spPr/>
      <dgm:t>
        <a:bodyPr/>
        <a:lstStyle/>
        <a:p>
          <a:endParaRPr lang="zh-CN" altLang="en-US"/>
        </a:p>
      </dgm:t>
    </dgm:pt>
    <dgm:pt modelId="{FCEC1DFB-4535-4A1C-8D73-D1AB970767DF}" type="sibTrans" cxnId="{64570F4B-28BE-43FF-B798-D8D7AC60E7D4}">
      <dgm:prSet/>
      <dgm:spPr/>
      <dgm:t>
        <a:bodyPr/>
        <a:lstStyle/>
        <a:p>
          <a:endParaRPr lang="zh-CN" altLang="en-US"/>
        </a:p>
      </dgm:t>
    </dgm:pt>
    <dgm:pt modelId="{C03E08F4-4A12-4A82-BFA5-DBE1335A5312}">
      <dgm:prSet/>
      <dgm:spPr/>
      <dgm:t>
        <a:bodyPr/>
        <a:lstStyle/>
        <a:p>
          <a:pPr rtl="0"/>
          <a:r>
            <a:rPr lang="zh-CN" smtClean="0"/>
            <a:t>公告展示模块	</a:t>
          </a:r>
          <a:endParaRPr lang="zh-CN"/>
        </a:p>
      </dgm:t>
    </dgm:pt>
    <dgm:pt modelId="{57CE041F-5522-470A-AE8E-D0DA9A273C16}" type="parTrans" cxnId="{7B99FD13-ABF6-49B9-ADB7-873046777D1D}">
      <dgm:prSet/>
      <dgm:spPr/>
      <dgm:t>
        <a:bodyPr/>
        <a:lstStyle/>
        <a:p>
          <a:endParaRPr lang="zh-CN" altLang="en-US"/>
        </a:p>
      </dgm:t>
    </dgm:pt>
    <dgm:pt modelId="{44A64772-640F-4234-83AD-223C35505AD5}" type="sibTrans" cxnId="{7B99FD13-ABF6-49B9-ADB7-873046777D1D}">
      <dgm:prSet/>
      <dgm:spPr/>
      <dgm:t>
        <a:bodyPr/>
        <a:lstStyle/>
        <a:p>
          <a:endParaRPr lang="zh-CN" altLang="en-US"/>
        </a:p>
      </dgm:t>
    </dgm:pt>
    <dgm:pt modelId="{D93DAE25-CE51-47DC-B168-9FF44E777708}">
      <dgm:prSet/>
      <dgm:spPr/>
      <dgm:t>
        <a:bodyPr/>
        <a:lstStyle/>
        <a:p>
          <a:pPr rtl="0"/>
          <a:r>
            <a:rPr lang="zh-CN" smtClean="0"/>
            <a:t>购物车模块	</a:t>
          </a:r>
          <a:endParaRPr lang="zh-CN"/>
        </a:p>
      </dgm:t>
    </dgm:pt>
    <dgm:pt modelId="{BE88FFE7-4C30-42C1-88BB-733CF4A81549}" type="parTrans" cxnId="{E234D26F-67F1-49D6-BB69-C5F03AD6CA40}">
      <dgm:prSet/>
      <dgm:spPr/>
      <dgm:t>
        <a:bodyPr/>
        <a:lstStyle/>
        <a:p>
          <a:endParaRPr lang="zh-CN" altLang="en-US"/>
        </a:p>
      </dgm:t>
    </dgm:pt>
    <dgm:pt modelId="{6145623F-02F4-493C-8395-95C425324DCE}" type="sibTrans" cxnId="{E234D26F-67F1-49D6-BB69-C5F03AD6CA40}">
      <dgm:prSet/>
      <dgm:spPr/>
      <dgm:t>
        <a:bodyPr/>
        <a:lstStyle/>
        <a:p>
          <a:endParaRPr lang="zh-CN" altLang="en-US"/>
        </a:p>
      </dgm:t>
    </dgm:pt>
    <dgm:pt modelId="{B681A848-233F-42D2-9243-FF1AFC5DC92B}">
      <dgm:prSet/>
      <dgm:spPr/>
      <dgm:t>
        <a:bodyPr/>
        <a:lstStyle/>
        <a:p>
          <a:pPr rtl="0"/>
          <a:r>
            <a:rPr lang="zh-CN" smtClean="0"/>
            <a:t>订单模块	</a:t>
          </a:r>
          <a:endParaRPr lang="zh-CN"/>
        </a:p>
      </dgm:t>
    </dgm:pt>
    <dgm:pt modelId="{0B44509C-BAF1-4483-AE62-3A8134CE82E2}" type="parTrans" cxnId="{1D0EC736-50B1-45EE-AF56-0882CDD2AE9B}">
      <dgm:prSet/>
      <dgm:spPr/>
      <dgm:t>
        <a:bodyPr/>
        <a:lstStyle/>
        <a:p>
          <a:endParaRPr lang="zh-CN" altLang="en-US"/>
        </a:p>
      </dgm:t>
    </dgm:pt>
    <dgm:pt modelId="{7727B90B-08AB-4805-9B44-B77C562AC4C1}" type="sibTrans" cxnId="{1D0EC736-50B1-45EE-AF56-0882CDD2AE9B}">
      <dgm:prSet/>
      <dgm:spPr/>
      <dgm:t>
        <a:bodyPr/>
        <a:lstStyle/>
        <a:p>
          <a:endParaRPr lang="zh-CN" altLang="en-US"/>
        </a:p>
      </dgm:t>
    </dgm:pt>
    <dgm:pt modelId="{9BF6F603-4016-4436-8563-F4FFC3A052BF}" type="pres">
      <dgm:prSet presAssocID="{E84D278E-8C9E-4A5A-9546-E6CBE5ECC40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722ED36-3E32-4963-A785-F1B3FB8473F8}" type="pres">
      <dgm:prSet presAssocID="{17844CD2-27B6-45C3-9429-03C5DDB999BB}" presName="parentText" presStyleLbl="node1" presStyleIdx="0" presStyleCnt="5" custLinFactNeighborX="1494" custLinFactNeighborY="1422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DE0504-90FB-444C-9DC6-0194670AF20B}" type="pres">
      <dgm:prSet presAssocID="{F432535F-9551-4BF4-9B1C-97DFC1AA72A2}" presName="spacer" presStyleCnt="0"/>
      <dgm:spPr/>
    </dgm:pt>
    <dgm:pt modelId="{D4454793-7F1D-49F0-A82F-CF1E43FBA3CE}" type="pres">
      <dgm:prSet presAssocID="{D383D593-AB69-4061-BFE7-52235CD54720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A31535-8389-402F-BC9A-705A96647FBA}" type="pres">
      <dgm:prSet presAssocID="{FCEC1DFB-4535-4A1C-8D73-D1AB970767DF}" presName="spacer" presStyleCnt="0"/>
      <dgm:spPr/>
    </dgm:pt>
    <dgm:pt modelId="{77DCBC49-122B-4331-B21F-D2152647841C}" type="pres">
      <dgm:prSet presAssocID="{C03E08F4-4A12-4A82-BFA5-DBE1335A5312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52F7F1-3066-466B-B104-CE72525CB85C}" type="pres">
      <dgm:prSet presAssocID="{44A64772-640F-4234-83AD-223C35505AD5}" presName="spacer" presStyleCnt="0"/>
      <dgm:spPr/>
    </dgm:pt>
    <dgm:pt modelId="{E90D0C9E-290B-4511-8028-5ADB36E13FB8}" type="pres">
      <dgm:prSet presAssocID="{D93DAE25-CE51-47DC-B168-9FF44E77770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920114-49CE-4065-8368-F0BAD946947A}" type="pres">
      <dgm:prSet presAssocID="{6145623F-02F4-493C-8395-95C425324DCE}" presName="spacer" presStyleCnt="0"/>
      <dgm:spPr/>
    </dgm:pt>
    <dgm:pt modelId="{A63F1910-933D-44D5-8127-CCA01771A022}" type="pres">
      <dgm:prSet presAssocID="{B681A848-233F-42D2-9243-FF1AFC5DC92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A4F14F9-1453-44B1-B3AD-3102273144DC}" type="presOf" srcId="{17844CD2-27B6-45C3-9429-03C5DDB999BB}" destId="{B722ED36-3E32-4963-A785-F1B3FB8473F8}" srcOrd="0" destOrd="0" presId="urn:microsoft.com/office/officeart/2005/8/layout/vList2"/>
    <dgm:cxn modelId="{E5646CC3-5335-45ED-8D6B-0B1B7757B65E}" type="presOf" srcId="{D383D593-AB69-4061-BFE7-52235CD54720}" destId="{D4454793-7F1D-49F0-A82F-CF1E43FBA3CE}" srcOrd="0" destOrd="0" presId="urn:microsoft.com/office/officeart/2005/8/layout/vList2"/>
    <dgm:cxn modelId="{E234D26F-67F1-49D6-BB69-C5F03AD6CA40}" srcId="{E84D278E-8C9E-4A5A-9546-E6CBE5ECC403}" destId="{D93DAE25-CE51-47DC-B168-9FF44E777708}" srcOrd="3" destOrd="0" parTransId="{BE88FFE7-4C30-42C1-88BB-733CF4A81549}" sibTransId="{6145623F-02F4-493C-8395-95C425324DCE}"/>
    <dgm:cxn modelId="{458A8690-F8CE-4759-B569-F90D7E576E01}" type="presOf" srcId="{B681A848-233F-42D2-9243-FF1AFC5DC92B}" destId="{A63F1910-933D-44D5-8127-CCA01771A022}" srcOrd="0" destOrd="0" presId="urn:microsoft.com/office/officeart/2005/8/layout/vList2"/>
    <dgm:cxn modelId="{3D622F91-1F56-4373-B339-4D7923BB8746}" srcId="{E84D278E-8C9E-4A5A-9546-E6CBE5ECC403}" destId="{17844CD2-27B6-45C3-9429-03C5DDB999BB}" srcOrd="0" destOrd="0" parTransId="{40FFC196-2017-4402-A2DA-FF6EBFC123A4}" sibTransId="{F432535F-9551-4BF4-9B1C-97DFC1AA72A2}"/>
    <dgm:cxn modelId="{1D0EC736-50B1-45EE-AF56-0882CDD2AE9B}" srcId="{E84D278E-8C9E-4A5A-9546-E6CBE5ECC403}" destId="{B681A848-233F-42D2-9243-FF1AFC5DC92B}" srcOrd="4" destOrd="0" parTransId="{0B44509C-BAF1-4483-AE62-3A8134CE82E2}" sibTransId="{7727B90B-08AB-4805-9B44-B77C562AC4C1}"/>
    <dgm:cxn modelId="{317DA2EA-9C3F-48E8-99A6-52B3E4F4896A}" type="presOf" srcId="{E84D278E-8C9E-4A5A-9546-E6CBE5ECC403}" destId="{9BF6F603-4016-4436-8563-F4FFC3A052BF}" srcOrd="0" destOrd="0" presId="urn:microsoft.com/office/officeart/2005/8/layout/vList2"/>
    <dgm:cxn modelId="{7B99FD13-ABF6-49B9-ADB7-873046777D1D}" srcId="{E84D278E-8C9E-4A5A-9546-E6CBE5ECC403}" destId="{C03E08F4-4A12-4A82-BFA5-DBE1335A5312}" srcOrd="2" destOrd="0" parTransId="{57CE041F-5522-470A-AE8E-D0DA9A273C16}" sibTransId="{44A64772-640F-4234-83AD-223C35505AD5}"/>
    <dgm:cxn modelId="{469F1B20-C54C-49C2-AB74-4954FC95A8EB}" type="presOf" srcId="{C03E08F4-4A12-4A82-BFA5-DBE1335A5312}" destId="{77DCBC49-122B-4331-B21F-D2152647841C}" srcOrd="0" destOrd="0" presId="urn:microsoft.com/office/officeart/2005/8/layout/vList2"/>
    <dgm:cxn modelId="{276E082D-9A8F-4BD8-8CFF-CCC4DD7D4D9A}" type="presOf" srcId="{D93DAE25-CE51-47DC-B168-9FF44E777708}" destId="{E90D0C9E-290B-4511-8028-5ADB36E13FB8}" srcOrd="0" destOrd="0" presId="urn:microsoft.com/office/officeart/2005/8/layout/vList2"/>
    <dgm:cxn modelId="{64570F4B-28BE-43FF-B798-D8D7AC60E7D4}" srcId="{E84D278E-8C9E-4A5A-9546-E6CBE5ECC403}" destId="{D383D593-AB69-4061-BFE7-52235CD54720}" srcOrd="1" destOrd="0" parTransId="{E28D9401-5331-4DA0-AA66-FAEFDA97538F}" sibTransId="{FCEC1DFB-4535-4A1C-8D73-D1AB970767DF}"/>
    <dgm:cxn modelId="{609C0411-78A7-4783-A732-C2DBA1069528}" type="presParOf" srcId="{9BF6F603-4016-4436-8563-F4FFC3A052BF}" destId="{B722ED36-3E32-4963-A785-F1B3FB8473F8}" srcOrd="0" destOrd="0" presId="urn:microsoft.com/office/officeart/2005/8/layout/vList2"/>
    <dgm:cxn modelId="{E36D452C-47DC-41BA-AEED-340FEB60B32D}" type="presParOf" srcId="{9BF6F603-4016-4436-8563-F4FFC3A052BF}" destId="{73DE0504-90FB-444C-9DC6-0194670AF20B}" srcOrd="1" destOrd="0" presId="urn:microsoft.com/office/officeart/2005/8/layout/vList2"/>
    <dgm:cxn modelId="{901CA134-5F41-4C83-BBF9-E636269E23E3}" type="presParOf" srcId="{9BF6F603-4016-4436-8563-F4FFC3A052BF}" destId="{D4454793-7F1D-49F0-A82F-CF1E43FBA3CE}" srcOrd="2" destOrd="0" presId="urn:microsoft.com/office/officeart/2005/8/layout/vList2"/>
    <dgm:cxn modelId="{E1629874-CFFE-463E-ACA7-59A3377C8CE9}" type="presParOf" srcId="{9BF6F603-4016-4436-8563-F4FFC3A052BF}" destId="{73A31535-8389-402F-BC9A-705A96647FBA}" srcOrd="3" destOrd="0" presId="urn:microsoft.com/office/officeart/2005/8/layout/vList2"/>
    <dgm:cxn modelId="{80CD1CE9-4CB3-46F3-A46F-75D97E43A0AA}" type="presParOf" srcId="{9BF6F603-4016-4436-8563-F4FFC3A052BF}" destId="{77DCBC49-122B-4331-B21F-D2152647841C}" srcOrd="4" destOrd="0" presId="urn:microsoft.com/office/officeart/2005/8/layout/vList2"/>
    <dgm:cxn modelId="{DFA30CA7-B74D-409F-9DBA-DD83859AF729}" type="presParOf" srcId="{9BF6F603-4016-4436-8563-F4FFC3A052BF}" destId="{C852F7F1-3066-466B-B104-CE72525CB85C}" srcOrd="5" destOrd="0" presId="urn:microsoft.com/office/officeart/2005/8/layout/vList2"/>
    <dgm:cxn modelId="{CD359E60-81E8-4EB2-8DDB-4543BAFC0784}" type="presParOf" srcId="{9BF6F603-4016-4436-8563-F4FFC3A052BF}" destId="{E90D0C9E-290B-4511-8028-5ADB36E13FB8}" srcOrd="6" destOrd="0" presId="urn:microsoft.com/office/officeart/2005/8/layout/vList2"/>
    <dgm:cxn modelId="{F06A0947-1D09-457D-A3EA-A13CA2358E07}" type="presParOf" srcId="{9BF6F603-4016-4436-8563-F4FFC3A052BF}" destId="{54920114-49CE-4065-8368-F0BAD946947A}" srcOrd="7" destOrd="0" presId="urn:microsoft.com/office/officeart/2005/8/layout/vList2"/>
    <dgm:cxn modelId="{DD2DA3F8-787D-4397-A6BF-268D54620E16}" type="presParOf" srcId="{9BF6F603-4016-4436-8563-F4FFC3A052BF}" destId="{A63F1910-933D-44D5-8127-CCA01771A02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A83DC-DD6E-464A-9B45-0F2329CAFC1B}">
      <dsp:nvSpPr>
        <dsp:cNvPr id="0" name=""/>
        <dsp:cNvSpPr/>
      </dsp:nvSpPr>
      <dsp:spPr>
        <a:xfrm>
          <a:off x="0" y="0"/>
          <a:ext cx="4069432" cy="406943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69DB6C-0F0D-4F65-8B33-01055B4F3985}">
      <dsp:nvSpPr>
        <dsp:cNvPr id="0" name=""/>
        <dsp:cNvSpPr/>
      </dsp:nvSpPr>
      <dsp:spPr>
        <a:xfrm>
          <a:off x="2034716" y="0"/>
          <a:ext cx="4918100" cy="40694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基础数据库：</a:t>
          </a:r>
          <a:endParaRPr lang="en-US" altLang="zh-CN" sz="1700" kern="1200" dirty="0" smtClean="0"/>
        </a:p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	</a:t>
          </a:r>
          <a:r>
            <a:rPr lang="zh-CN" sz="1700" kern="1200" dirty="0" smtClean="0"/>
            <a:t>基于</a:t>
          </a:r>
          <a:r>
            <a:rPr lang="en-US" sz="1700" kern="1200" dirty="0" err="1" smtClean="0"/>
            <a:t>MyCat</a:t>
          </a:r>
          <a:r>
            <a:rPr lang="en-US" sz="1700" kern="1200" dirty="0" smtClean="0"/>
            <a:t>			</a:t>
          </a:r>
          <a:endParaRPr lang="zh-CN" sz="1700" kern="1200" dirty="0"/>
        </a:p>
      </dsp:txBody>
      <dsp:txXfrm>
        <a:off x="2034716" y="0"/>
        <a:ext cx="2459050" cy="1220832"/>
      </dsp:txXfrm>
    </dsp:sp>
    <dsp:sp modelId="{7E97B64B-8E92-4FF4-9237-57C1DDA4EE91}">
      <dsp:nvSpPr>
        <dsp:cNvPr id="0" name=""/>
        <dsp:cNvSpPr/>
      </dsp:nvSpPr>
      <dsp:spPr>
        <a:xfrm>
          <a:off x="712151" y="1220832"/>
          <a:ext cx="2645128" cy="264512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13CC17-23F5-4393-B62C-1DEEF58797E9}">
      <dsp:nvSpPr>
        <dsp:cNvPr id="0" name=""/>
        <dsp:cNvSpPr/>
      </dsp:nvSpPr>
      <dsp:spPr>
        <a:xfrm>
          <a:off x="2034716" y="1220832"/>
          <a:ext cx="4918100" cy="26451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缓存结构：</a:t>
          </a:r>
          <a:endParaRPr lang="en-US" altLang="zh-CN" sz="1700" kern="1200" dirty="0" smtClean="0"/>
        </a:p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	</a:t>
          </a:r>
          <a:r>
            <a:rPr lang="zh-CN" sz="1700" kern="1200" dirty="0" smtClean="0"/>
            <a:t>基于</a:t>
          </a:r>
          <a:r>
            <a:rPr lang="en-US" sz="1700" kern="1200" dirty="0" err="1" smtClean="0"/>
            <a:t>RedisCluster</a:t>
          </a:r>
          <a:endParaRPr lang="zh-CN" sz="1700" kern="1200" dirty="0"/>
        </a:p>
      </dsp:txBody>
      <dsp:txXfrm>
        <a:off x="2034716" y="1220832"/>
        <a:ext cx="2459050" cy="1220828"/>
      </dsp:txXfrm>
    </dsp:sp>
    <dsp:sp modelId="{684DFF36-E6C8-4687-9E1F-59C79CAADFB0}">
      <dsp:nvSpPr>
        <dsp:cNvPr id="0" name=""/>
        <dsp:cNvSpPr/>
      </dsp:nvSpPr>
      <dsp:spPr>
        <a:xfrm>
          <a:off x="1424301" y="2441660"/>
          <a:ext cx="1220828" cy="122082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C548D5-E7B2-4601-B4C5-FB63CE7860E8}">
      <dsp:nvSpPr>
        <dsp:cNvPr id="0" name=""/>
        <dsp:cNvSpPr/>
      </dsp:nvSpPr>
      <dsp:spPr>
        <a:xfrm>
          <a:off x="2034716" y="2441660"/>
          <a:ext cx="4918100" cy="12208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模糊查询：</a:t>
          </a:r>
          <a:endParaRPr lang="en-US" altLang="zh-CN" sz="1700" kern="1200" dirty="0" smtClean="0"/>
        </a:p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	</a:t>
          </a:r>
          <a:r>
            <a:rPr lang="zh-CN" sz="1700" kern="1200" dirty="0" smtClean="0"/>
            <a:t>基于</a:t>
          </a:r>
          <a:r>
            <a:rPr lang="en-US" sz="1700" kern="1200" dirty="0" err="1" smtClean="0"/>
            <a:t>Elasticsearch</a:t>
          </a:r>
          <a:r>
            <a:rPr lang="en-US" sz="1700" kern="1200" dirty="0" smtClean="0"/>
            <a:t> 			</a:t>
          </a:r>
          <a:endParaRPr lang="zh-CN" sz="1700" kern="1200" dirty="0"/>
        </a:p>
      </dsp:txBody>
      <dsp:txXfrm>
        <a:off x="2034716" y="2441660"/>
        <a:ext cx="2459050" cy="1220828"/>
      </dsp:txXfrm>
    </dsp:sp>
    <dsp:sp modelId="{1F8A7479-2BC6-46B8-A946-4D28EF4FC4F8}">
      <dsp:nvSpPr>
        <dsp:cNvPr id="0" name=""/>
        <dsp:cNvSpPr/>
      </dsp:nvSpPr>
      <dsp:spPr>
        <a:xfrm>
          <a:off x="4493766" y="2441660"/>
          <a:ext cx="2459050" cy="12208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285750" lvl="1" indent="-285750" algn="l" defTabSz="2578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5800" kern="1200"/>
        </a:p>
      </dsp:txBody>
      <dsp:txXfrm>
        <a:off x="4493766" y="2441660"/>
        <a:ext cx="2459050" cy="12208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F685A-C551-4EED-B77A-EA459AFBE7D8}">
      <dsp:nvSpPr>
        <dsp:cNvPr id="0" name=""/>
        <dsp:cNvSpPr/>
      </dsp:nvSpPr>
      <dsp:spPr>
        <a:xfrm>
          <a:off x="3380301" y="1200028"/>
          <a:ext cx="1537318" cy="153750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2FF4DF1-3763-453A-843A-A7FB37D5F6A5}">
      <dsp:nvSpPr>
        <dsp:cNvPr id="0" name=""/>
        <dsp:cNvSpPr/>
      </dsp:nvSpPr>
      <dsp:spPr>
        <a:xfrm>
          <a:off x="3326035" y="144012"/>
          <a:ext cx="1645849" cy="94267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提供了</a:t>
          </a:r>
          <a:r>
            <a:rPr lang="zh-CN" altLang="en-US" sz="1600" kern="1200" dirty="0" smtClean="0">
              <a:solidFill>
                <a:srgbClr val="FF0000"/>
              </a:solidFill>
            </a:rPr>
            <a:t>用户注册</a:t>
          </a:r>
          <a:r>
            <a:rPr lang="zh-CN" altLang="en-US" sz="1600" kern="1200" dirty="0" smtClean="0"/>
            <a:t>和</a:t>
          </a:r>
          <a:r>
            <a:rPr lang="zh-CN" altLang="en-US" sz="1600" kern="1200" dirty="0" smtClean="0">
              <a:solidFill>
                <a:srgbClr val="FF0000"/>
              </a:solidFill>
            </a:rPr>
            <a:t>登录</a:t>
          </a:r>
          <a:r>
            <a:rPr lang="zh-CN" altLang="en-US" sz="1600" kern="1200" dirty="0" smtClean="0"/>
            <a:t>的功能</a:t>
          </a:r>
          <a:r>
            <a:rPr lang="zh-CN" altLang="en-US" sz="1800" kern="1200" dirty="0" smtClean="0"/>
            <a:t>		</a:t>
          </a:r>
          <a:endParaRPr lang="zh-CN" altLang="en-US" sz="1800" kern="1200" dirty="0"/>
        </a:p>
      </dsp:txBody>
      <dsp:txXfrm>
        <a:off x="3326035" y="144012"/>
        <a:ext cx="1645849" cy="942677"/>
      </dsp:txXfrm>
    </dsp:sp>
    <dsp:sp modelId="{E7EB46CE-A9D2-4531-AD2B-4F526783168C}">
      <dsp:nvSpPr>
        <dsp:cNvPr id="0" name=""/>
        <dsp:cNvSpPr/>
      </dsp:nvSpPr>
      <dsp:spPr>
        <a:xfrm>
          <a:off x="3831247" y="1416844"/>
          <a:ext cx="1537318" cy="153750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4DB9971-AD77-4158-B27B-4292AFC13B4D}">
      <dsp:nvSpPr>
        <dsp:cNvPr id="0" name=""/>
        <dsp:cNvSpPr/>
      </dsp:nvSpPr>
      <dsp:spPr>
        <a:xfrm>
          <a:off x="5701761" y="864092"/>
          <a:ext cx="1665428" cy="103694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为用户提供商品相关的基础的</a:t>
          </a:r>
          <a:r>
            <a:rPr lang="zh-CN" altLang="en-US" sz="1600" kern="1200" dirty="0" smtClean="0">
              <a:solidFill>
                <a:srgbClr val="FF0000"/>
              </a:solidFill>
            </a:rPr>
            <a:t>名称</a:t>
          </a:r>
          <a:r>
            <a:rPr lang="zh-CN" altLang="en-US" sz="1600" kern="1200" dirty="0" smtClean="0"/>
            <a:t>、</a:t>
          </a:r>
          <a:r>
            <a:rPr lang="zh-CN" altLang="en-US" sz="1600" kern="1200" dirty="0" smtClean="0">
              <a:solidFill>
                <a:srgbClr val="FF0000"/>
              </a:solidFill>
            </a:rPr>
            <a:t>价格区间</a:t>
          </a:r>
          <a:r>
            <a:rPr lang="zh-CN" altLang="en-US" sz="1600" kern="1200" dirty="0" smtClean="0"/>
            <a:t>查询，以及按</a:t>
          </a:r>
          <a:r>
            <a:rPr lang="zh-CN" altLang="en-US" sz="1600" kern="1200" dirty="0" smtClean="0">
              <a:solidFill>
                <a:srgbClr val="FF0000"/>
              </a:solidFill>
            </a:rPr>
            <a:t>销量</a:t>
          </a:r>
          <a:r>
            <a:rPr lang="zh-CN" altLang="en-US" sz="1600" kern="1200" dirty="0" smtClean="0"/>
            <a:t>排序的商品推荐</a:t>
          </a:r>
          <a:r>
            <a:rPr lang="zh-CN" altLang="en-US" sz="1800" kern="1200" dirty="0" smtClean="0"/>
            <a:t>	</a:t>
          </a:r>
          <a:r>
            <a:rPr lang="zh-CN" altLang="en-US" sz="1200" kern="1200" dirty="0" smtClean="0"/>
            <a:t>	</a:t>
          </a:r>
          <a:endParaRPr lang="zh-CN" altLang="en-US" sz="1200" kern="1200" dirty="0"/>
        </a:p>
      </dsp:txBody>
      <dsp:txXfrm>
        <a:off x="5701761" y="864092"/>
        <a:ext cx="1665428" cy="1036945"/>
      </dsp:txXfrm>
    </dsp:sp>
    <dsp:sp modelId="{D9AF4F66-6041-424B-B08D-0DB0A8F3068D}">
      <dsp:nvSpPr>
        <dsp:cNvPr id="0" name=""/>
        <dsp:cNvSpPr/>
      </dsp:nvSpPr>
      <dsp:spPr>
        <a:xfrm>
          <a:off x="3942062" y="1904679"/>
          <a:ext cx="1537318" cy="153750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4F3C603-4061-442F-BF06-0C7101B28F93}">
      <dsp:nvSpPr>
        <dsp:cNvPr id="0" name=""/>
        <dsp:cNvSpPr/>
      </dsp:nvSpPr>
      <dsp:spPr>
        <a:xfrm>
          <a:off x="5718306" y="2215291"/>
          <a:ext cx="1633400" cy="110764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在查询结果页面可以查看某个商品的</a:t>
          </a:r>
          <a:r>
            <a:rPr lang="zh-CN" altLang="en-US" sz="1600" kern="1200" dirty="0" smtClean="0">
              <a:solidFill>
                <a:srgbClr val="FF0000"/>
              </a:solidFill>
            </a:rPr>
            <a:t>详细信息</a:t>
          </a:r>
          <a:r>
            <a:rPr lang="zh-CN" altLang="en-US" sz="1800" kern="1200" dirty="0" smtClean="0"/>
            <a:t>	</a:t>
          </a:r>
          <a:endParaRPr lang="zh-CN" altLang="en-US" sz="1800" kern="1200" dirty="0"/>
        </a:p>
      </dsp:txBody>
      <dsp:txXfrm>
        <a:off x="5718306" y="2215291"/>
        <a:ext cx="1633400" cy="1107645"/>
      </dsp:txXfrm>
    </dsp:sp>
    <dsp:sp modelId="{4CBAF176-A9B6-44CB-9B48-F98101C9A42D}">
      <dsp:nvSpPr>
        <dsp:cNvPr id="0" name=""/>
        <dsp:cNvSpPr/>
      </dsp:nvSpPr>
      <dsp:spPr>
        <a:xfrm>
          <a:off x="3630115" y="2295890"/>
          <a:ext cx="1537318" cy="153750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16CFB8F-E459-499D-9827-53E9E2B8E3FC}">
      <dsp:nvSpPr>
        <dsp:cNvPr id="0" name=""/>
        <dsp:cNvSpPr/>
      </dsp:nvSpPr>
      <dsp:spPr>
        <a:xfrm>
          <a:off x="4876145" y="3700008"/>
          <a:ext cx="2036623" cy="10133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在详细信息页面，可以选择将商品</a:t>
          </a:r>
          <a:r>
            <a:rPr lang="zh-CN" altLang="en-US" sz="1600" kern="1200" dirty="0" smtClean="0">
              <a:solidFill>
                <a:srgbClr val="FF0000"/>
              </a:solidFill>
            </a:rPr>
            <a:t>加入购物车</a:t>
          </a:r>
          <a:r>
            <a:rPr lang="zh-CN" altLang="en-US" sz="1600" kern="1200" dirty="0" smtClean="0"/>
            <a:t>	</a:t>
          </a:r>
          <a:r>
            <a:rPr lang="zh-CN" altLang="en-US" sz="1200" kern="1200" dirty="0" smtClean="0"/>
            <a:t>	</a:t>
          </a:r>
          <a:endParaRPr lang="zh-CN" altLang="en-US" sz="1200" kern="1200" dirty="0"/>
        </a:p>
      </dsp:txBody>
      <dsp:txXfrm>
        <a:off x="4876145" y="3700008"/>
        <a:ext cx="2036623" cy="1013378"/>
      </dsp:txXfrm>
    </dsp:sp>
    <dsp:sp modelId="{755019FF-C39D-48A6-AE1C-2273157E4020}">
      <dsp:nvSpPr>
        <dsp:cNvPr id="0" name=""/>
        <dsp:cNvSpPr/>
      </dsp:nvSpPr>
      <dsp:spPr>
        <a:xfrm>
          <a:off x="3130486" y="2295890"/>
          <a:ext cx="1537318" cy="153750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A21DE3E-835C-4496-B4CB-367CDD50E489}">
      <dsp:nvSpPr>
        <dsp:cNvPr id="0" name=""/>
        <dsp:cNvSpPr/>
      </dsp:nvSpPr>
      <dsp:spPr>
        <a:xfrm>
          <a:off x="1440163" y="3672404"/>
          <a:ext cx="1761510" cy="10133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在购物车页面，可以对已经加入购物车的商品进行</a:t>
          </a:r>
          <a:r>
            <a:rPr lang="zh-CN" altLang="en-US" sz="1600" kern="1200" dirty="0" smtClean="0">
              <a:solidFill>
                <a:srgbClr val="FF0000"/>
              </a:solidFill>
            </a:rPr>
            <a:t>删除、修改数量</a:t>
          </a:r>
          <a:r>
            <a:rPr lang="zh-CN" altLang="en-US" sz="1600" kern="1200" dirty="0" smtClean="0"/>
            <a:t>的操作</a:t>
          </a:r>
          <a:r>
            <a:rPr lang="zh-CN" altLang="en-US" sz="1800" kern="1200" dirty="0" smtClean="0"/>
            <a:t>		</a:t>
          </a:r>
          <a:endParaRPr lang="zh-CN" altLang="en-US" sz="1800" kern="1200" dirty="0"/>
        </a:p>
      </dsp:txBody>
      <dsp:txXfrm>
        <a:off x="1440163" y="3672404"/>
        <a:ext cx="1761510" cy="1013378"/>
      </dsp:txXfrm>
    </dsp:sp>
    <dsp:sp modelId="{53972B50-4234-4C38-B608-FBE617AF0A73}">
      <dsp:nvSpPr>
        <dsp:cNvPr id="0" name=""/>
        <dsp:cNvSpPr/>
      </dsp:nvSpPr>
      <dsp:spPr>
        <a:xfrm>
          <a:off x="2818539" y="1904679"/>
          <a:ext cx="1537318" cy="153750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47DB9FE-AE73-4ABB-87AD-3425EC9D7211}">
      <dsp:nvSpPr>
        <dsp:cNvPr id="0" name=""/>
        <dsp:cNvSpPr/>
      </dsp:nvSpPr>
      <dsp:spPr>
        <a:xfrm>
          <a:off x="946213" y="2215291"/>
          <a:ext cx="1633400" cy="110764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并可以对</a:t>
          </a:r>
          <a:r>
            <a:rPr lang="zh-CN" altLang="en-US" sz="1600" kern="1200" dirty="0" smtClean="0">
              <a:solidFill>
                <a:srgbClr val="FF0000"/>
              </a:solidFill>
            </a:rPr>
            <a:t>选中</a:t>
          </a:r>
          <a:r>
            <a:rPr lang="zh-CN" altLang="en-US" sz="1600" kern="1200" dirty="0" smtClean="0"/>
            <a:t>的商品进行</a:t>
          </a:r>
          <a:r>
            <a:rPr lang="zh-CN" altLang="en-US" sz="1600" kern="1200" dirty="0" smtClean="0">
              <a:solidFill>
                <a:srgbClr val="FF0000"/>
              </a:solidFill>
            </a:rPr>
            <a:t>下单</a:t>
          </a:r>
          <a:endParaRPr lang="zh-CN" altLang="en-US" sz="1600" kern="1200" dirty="0">
            <a:solidFill>
              <a:srgbClr val="FF0000"/>
            </a:solidFill>
          </a:endParaRPr>
        </a:p>
      </dsp:txBody>
      <dsp:txXfrm>
        <a:off x="946213" y="2215291"/>
        <a:ext cx="1633400" cy="1107645"/>
      </dsp:txXfrm>
    </dsp:sp>
    <dsp:sp modelId="{F79C79E4-3A94-4997-96E2-52D7523A14A5}">
      <dsp:nvSpPr>
        <dsp:cNvPr id="0" name=""/>
        <dsp:cNvSpPr/>
      </dsp:nvSpPr>
      <dsp:spPr>
        <a:xfrm>
          <a:off x="2929354" y="1416844"/>
          <a:ext cx="1537318" cy="153750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D3E90D8-ADDF-40DD-BDCD-82E4BE98427C}">
      <dsp:nvSpPr>
        <dsp:cNvPr id="0" name=""/>
        <dsp:cNvSpPr/>
      </dsp:nvSpPr>
      <dsp:spPr>
        <a:xfrm>
          <a:off x="732661" y="864092"/>
          <a:ext cx="1934961" cy="103694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在订单查询页面，可以查看到该用户已经添加的</a:t>
          </a:r>
          <a:r>
            <a:rPr lang="zh-CN" altLang="en-US" sz="1600" kern="1200" dirty="0" smtClean="0">
              <a:solidFill>
                <a:srgbClr val="FF0000"/>
              </a:solidFill>
            </a:rPr>
            <a:t>订单</a:t>
          </a:r>
          <a:r>
            <a:rPr lang="zh-CN" altLang="en-US" sz="1800" kern="1200" dirty="0" smtClean="0"/>
            <a:t>	</a:t>
          </a:r>
          <a:endParaRPr lang="zh-CN" altLang="en-US" sz="1200" kern="1200" dirty="0"/>
        </a:p>
      </dsp:txBody>
      <dsp:txXfrm>
        <a:off x="732661" y="864092"/>
        <a:ext cx="1934961" cy="10369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2ED36-3E32-4963-A785-F1B3FB8473F8}">
      <dsp:nvSpPr>
        <dsp:cNvPr id="0" name=""/>
        <dsp:cNvSpPr/>
      </dsp:nvSpPr>
      <dsp:spPr>
        <a:xfrm>
          <a:off x="0" y="36983"/>
          <a:ext cx="7498080" cy="8789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dirty="0" smtClean="0"/>
            <a:t>商品展示模块	</a:t>
          </a:r>
          <a:endParaRPr lang="zh-CN" sz="3100" kern="1200" dirty="0"/>
        </a:p>
      </dsp:txBody>
      <dsp:txXfrm>
        <a:off x="42908" y="79891"/>
        <a:ext cx="7412264" cy="793164"/>
      </dsp:txXfrm>
    </dsp:sp>
    <dsp:sp modelId="{D4454793-7F1D-49F0-A82F-CF1E43FBA3CE}">
      <dsp:nvSpPr>
        <dsp:cNvPr id="0" name=""/>
        <dsp:cNvSpPr/>
      </dsp:nvSpPr>
      <dsp:spPr>
        <a:xfrm>
          <a:off x="0" y="992548"/>
          <a:ext cx="7498080" cy="8789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smtClean="0"/>
            <a:t>用户系统模块	</a:t>
          </a:r>
          <a:endParaRPr lang="zh-CN" sz="3100" kern="1200"/>
        </a:p>
      </dsp:txBody>
      <dsp:txXfrm>
        <a:off x="42908" y="1035456"/>
        <a:ext cx="7412264" cy="793164"/>
      </dsp:txXfrm>
    </dsp:sp>
    <dsp:sp modelId="{77DCBC49-122B-4331-B21F-D2152647841C}">
      <dsp:nvSpPr>
        <dsp:cNvPr id="0" name=""/>
        <dsp:cNvSpPr/>
      </dsp:nvSpPr>
      <dsp:spPr>
        <a:xfrm>
          <a:off x="0" y="1960809"/>
          <a:ext cx="7498080" cy="8789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smtClean="0"/>
            <a:t>公告展示模块	</a:t>
          </a:r>
          <a:endParaRPr lang="zh-CN" sz="3100" kern="1200"/>
        </a:p>
      </dsp:txBody>
      <dsp:txXfrm>
        <a:off x="42908" y="2003717"/>
        <a:ext cx="7412264" cy="793164"/>
      </dsp:txXfrm>
    </dsp:sp>
    <dsp:sp modelId="{E90D0C9E-290B-4511-8028-5ADB36E13FB8}">
      <dsp:nvSpPr>
        <dsp:cNvPr id="0" name=""/>
        <dsp:cNvSpPr/>
      </dsp:nvSpPr>
      <dsp:spPr>
        <a:xfrm>
          <a:off x="0" y="2929070"/>
          <a:ext cx="7498080" cy="8789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smtClean="0"/>
            <a:t>购物车模块	</a:t>
          </a:r>
          <a:endParaRPr lang="zh-CN" sz="3100" kern="1200"/>
        </a:p>
      </dsp:txBody>
      <dsp:txXfrm>
        <a:off x="42908" y="2971978"/>
        <a:ext cx="7412264" cy="793164"/>
      </dsp:txXfrm>
    </dsp:sp>
    <dsp:sp modelId="{A63F1910-933D-44D5-8127-CCA01771A022}">
      <dsp:nvSpPr>
        <dsp:cNvPr id="0" name=""/>
        <dsp:cNvSpPr/>
      </dsp:nvSpPr>
      <dsp:spPr>
        <a:xfrm>
          <a:off x="0" y="3897331"/>
          <a:ext cx="7498080" cy="8789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smtClean="0"/>
            <a:t>订单模块	</a:t>
          </a:r>
          <a:endParaRPr lang="zh-CN" sz="3100" kern="1200"/>
        </a:p>
      </dsp:txBody>
      <dsp:txXfrm>
        <a:off x="42908" y="3940239"/>
        <a:ext cx="7412264" cy="793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E1E8-4048-49A8-8FF4-A3CA2F2FAE55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B6A2-E546-4833-B4E7-2FF048FCA5B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E1E8-4048-49A8-8FF4-A3CA2F2FAE55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B6A2-E546-4833-B4E7-2FF048FCA5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E1E8-4048-49A8-8FF4-A3CA2F2FAE55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B6A2-E546-4833-B4E7-2FF048FCA5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E1E8-4048-49A8-8FF4-A3CA2F2FAE55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B6A2-E546-4833-B4E7-2FF048FCA5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E1E8-4048-49A8-8FF4-A3CA2F2FAE55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B6A2-E546-4833-B4E7-2FF048FCA5B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E1E8-4048-49A8-8FF4-A3CA2F2FAE55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B6A2-E546-4833-B4E7-2FF048FCA5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E1E8-4048-49A8-8FF4-A3CA2F2FAE55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B6A2-E546-4833-B4E7-2FF048FCA5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E1E8-4048-49A8-8FF4-A3CA2F2FAE55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B6A2-E546-4833-B4E7-2FF048FCA5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E1E8-4048-49A8-8FF4-A3CA2F2FAE55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B6A2-E546-4833-B4E7-2FF048FCA5B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E1E8-4048-49A8-8FF4-A3CA2F2FAE55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B6A2-E546-4833-B4E7-2FF048FCA5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E1E8-4048-49A8-8FF4-A3CA2F2FAE55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B6A2-E546-4833-B4E7-2FF048FCA5B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1F9E1E8-4048-49A8-8FF4-A3CA2F2FAE55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7B9B6A2-E546-4833-B4E7-2FF048FCA5B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2493038"/>
          </a:xfrm>
        </p:spPr>
        <p:txBody>
          <a:bodyPr/>
          <a:lstStyle/>
          <a:p>
            <a:r>
              <a:rPr lang="en-US" altLang="zh-CN" dirty="0" err="1" smtClean="0"/>
              <a:t>QuickBuy</a:t>
            </a:r>
            <a:r>
              <a:rPr lang="zh-CN" altLang="en-US" dirty="0" smtClean="0"/>
              <a:t>购物系统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4426162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网上购物商城</a:t>
            </a:r>
          </a:p>
        </p:txBody>
      </p:sp>
      <p:pic>
        <p:nvPicPr>
          <p:cNvPr id="3074" name="Picture 2" descr="C:\Users\13801\Documents\Tencent Files\3030869304\FileRecv\quickbuy\logo\6K$E788CIWT~U7L_447_53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0"/>
            <a:ext cx="3131839" cy="104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778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49808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一、系统概述</a:t>
            </a:r>
            <a:endParaRPr lang="zh-CN" altLang="en-US" dirty="0"/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885456"/>
              </p:ext>
            </p:extLst>
          </p:nvPr>
        </p:nvGraphicFramePr>
        <p:xfrm>
          <a:off x="1475656" y="2348880"/>
          <a:ext cx="6952816" cy="4069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C:\Users\13801\Documents\Tencent Files\3030869304\FileRecv\quickbuy\logo\6K$E788CIWT~U7L_447_53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0"/>
            <a:ext cx="3131839" cy="104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1979712" y="1268557"/>
            <a:ext cx="69482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/>
              <a:t>本系统主体基于</a:t>
            </a:r>
            <a:r>
              <a:rPr lang="en-US" altLang="zh-CN" sz="2000" dirty="0" err="1"/>
              <a:t>SpringBoot</a:t>
            </a:r>
            <a:r>
              <a:rPr lang="zh-CN" altLang="en-US" sz="2000" dirty="0"/>
              <a:t>框架以及</a:t>
            </a:r>
            <a:r>
              <a:rPr lang="en-US" altLang="zh-CN" sz="2000" dirty="0" err="1"/>
              <a:t>SpringCloud</a:t>
            </a:r>
            <a:r>
              <a:rPr lang="zh-CN" altLang="en-US" sz="2000" dirty="0"/>
              <a:t>工具开发的微服务系统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00947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498080" cy="1143000"/>
          </a:xfrm>
        </p:spPr>
        <p:txBody>
          <a:bodyPr/>
          <a:lstStyle/>
          <a:p>
            <a:r>
              <a:rPr lang="zh-CN" altLang="en-US" dirty="0" smtClean="0"/>
              <a:t>二、基本功能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35853"/>
              </p:ext>
            </p:extLst>
          </p:nvPr>
        </p:nvGraphicFramePr>
        <p:xfrm>
          <a:off x="1043608" y="1340768"/>
          <a:ext cx="8291264" cy="4713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13801\Documents\Tencent Files\3030869304\FileRecv\quickbuy\logo\6K$E788CIWT~U7L_447_53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0"/>
            <a:ext cx="3131839" cy="104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445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三、功能展示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633017"/>
              </p:ext>
            </p:extLst>
          </p:nvPr>
        </p:nvGraphicFramePr>
        <p:xfrm>
          <a:off x="1435608" y="1447800"/>
          <a:ext cx="749808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C:\Users\13801\Documents\Tencent Files\3030869304\FileRecv\quickbuy\logo\6K$E788CIWT~U7L_447_53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0"/>
            <a:ext cx="3131839" cy="104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716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3173" r="3209"/>
          <a:stretch/>
        </p:blipFill>
        <p:spPr>
          <a:xfrm>
            <a:off x="647056" y="980728"/>
            <a:ext cx="8496944" cy="429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7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三、完善与改进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dirty="0" smtClean="0"/>
              <a:t>后台管理功能（管理商品、商品分类、用户、订单）		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dirty="0" smtClean="0"/>
              <a:t>根据用户等级的区分操作（会员等级：计算折扣；管理员等级：管理后台）		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dirty="0" smtClean="0"/>
              <a:t>用户登录时记住密码		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dirty="0" smtClean="0"/>
              <a:t>用户注册时，进行用户是否已存在查询		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dirty="0" smtClean="0"/>
              <a:t>商品库存的相关查询		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dirty="0" smtClean="0"/>
              <a:t>秒杀功能		</a:t>
            </a:r>
          </a:p>
          <a:p>
            <a:endParaRPr lang="zh-CN" altLang="en-US" dirty="0"/>
          </a:p>
        </p:txBody>
      </p:sp>
      <p:pic>
        <p:nvPicPr>
          <p:cNvPr id="4" name="Picture 2" descr="C:\Users\13801\Documents\Tencent Files\3030869304\FileRecv\quickbuy\logo\6K$E788CIWT~U7L_447_53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0"/>
            <a:ext cx="3131839" cy="104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780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13801\Documents\Tencent Files\3030869304\FileRecv\quickbuy\logo\6K$E788CIWT~U7L_447_53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0"/>
            <a:ext cx="3131839" cy="104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491880" y="2086050"/>
            <a:ext cx="2872902" cy="1446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END</a:t>
            </a:r>
            <a:endParaRPr lang="zh-CN" altLang="en-US" sz="8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7270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49</TotalTime>
  <Words>169</Words>
  <Application>Microsoft Office PowerPoint</Application>
  <PresentationFormat>全屏显示(4:3)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华文中宋</vt:lpstr>
      <vt:lpstr>Gill Sans MT</vt:lpstr>
      <vt:lpstr>Verdana</vt:lpstr>
      <vt:lpstr>Wingdings 2</vt:lpstr>
      <vt:lpstr>夏至</vt:lpstr>
      <vt:lpstr>QuickBuy购物系统</vt:lpstr>
      <vt:lpstr>一、系统概述</vt:lpstr>
      <vt:lpstr>二、基本功能</vt:lpstr>
      <vt:lpstr>三、功能展示</vt:lpstr>
      <vt:lpstr>PowerPoint 演示文稿</vt:lpstr>
      <vt:lpstr>三、完善与改进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QuickBuy购物系统</dc:title>
  <dc:creator>xueyuan ye</dc:creator>
  <cp:lastModifiedBy>Windows 用户</cp:lastModifiedBy>
  <cp:revision>8</cp:revision>
  <dcterms:created xsi:type="dcterms:W3CDTF">2019-07-16T10:42:38Z</dcterms:created>
  <dcterms:modified xsi:type="dcterms:W3CDTF">2019-07-17T02:04:49Z</dcterms:modified>
</cp:coreProperties>
</file>