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37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1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38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29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76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15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2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98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1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23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70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35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3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7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8C3EB-F440-4280-8158-90492210FAC1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3AD846-0B4C-4E92-B1A4-21BA2F565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0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8B3-56C2-4F88-A2A5-EF21DB4AE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Capstone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FB65-3B65-4133-93B8-D5BF99FCC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Sports Complex in Toronto: Evaluating the best neighbourhoods to build a sports complex using a K-means clustering algorithm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355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9A28D-B219-42FA-B51A-4D0E5FE6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Problem</a:t>
            </a:r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A208-8337-4578-B721-1130D0DF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Business Statement: 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approached by a development company that wants to build a sports complex in one of the neighbourhoods in Toronto. They wish to find the optimal place to live to help minimize competition and maximize revenue.</a:t>
            </a:r>
          </a:p>
          <a:p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Analytical Problem: W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should build a new sports complex based on existing venues to minimize competition with other exercise related venues?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37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31F3-8F64-4E16-B598-0502A0C2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712E-C464-40EC-865A-79C1C99BA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2624666" cy="3880772"/>
          </a:xfrm>
        </p:spPr>
        <p:txBody>
          <a:bodyPr/>
          <a:lstStyle/>
          <a:p>
            <a:r>
              <a:rPr lang="en-US" dirty="0"/>
              <a:t>Neighbourhood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Obtained from postal code database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Allows us to divide Toronto into defined boundaries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Key to performing segmentation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1103F1-8AE1-4A65-86AF-2F04D261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1504" y="2160588"/>
            <a:ext cx="2911030" cy="3880773"/>
          </a:xfrm>
        </p:spPr>
        <p:txBody>
          <a:bodyPr/>
          <a:lstStyle/>
          <a:p>
            <a:r>
              <a:rPr lang="en-US" dirty="0"/>
              <a:t>Location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Obtained from </a:t>
            </a:r>
            <a:r>
              <a:rPr lang="en-US" dirty="0"/>
              <a:t>GeoPy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Contains longitude and latitude of neighbourhoods in Toronto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Used to perform the Clustering algorithm to locate venues within neighbourhoods</a:t>
            </a:r>
          </a:p>
          <a:p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5772855-16B2-4902-ADD1-48A9AE0395AB}"/>
              </a:ext>
            </a:extLst>
          </p:cNvPr>
          <p:cNvSpPr txBox="1">
            <a:spLocks/>
          </p:cNvSpPr>
          <p:nvPr/>
        </p:nvSpPr>
        <p:spPr>
          <a:xfrm>
            <a:off x="6495438" y="2160588"/>
            <a:ext cx="291103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Venue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Obtained from Foursquare API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Contains relevant information such as proximity to fitness center gyms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3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EE6175-B604-4F7E-9405-6CB866741D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r="16778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95884-4DC8-40F3-8BC3-D2C373BD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Methodology – Part 1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5AE-3645-42AB-8CE6-5EE3229F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Explore data and create visualizations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Create a map of the Toronto neighbourhoods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CA" dirty="0"/>
              <a:t>Build a list of venues in each neighbourhood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E6ADADBE-E263-4F0D-AF0B-58D222DFBD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1" y="4074955"/>
            <a:ext cx="5241875" cy="170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CEDA-FD5B-4658-B969-C8765182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Part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FB57-B6A8-47B9-8B20-0D691669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892"/>
            <a:ext cx="8596668" cy="3880773"/>
          </a:xfrm>
        </p:spPr>
        <p:txBody>
          <a:bodyPr/>
          <a:lstStyle/>
          <a:p>
            <a:r>
              <a:rPr lang="en-US" dirty="0"/>
              <a:t>Build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Supervised Learning: K- means clustering algorithm to perform segmentation on Toronto neighbourhoods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Determine the key parameter for number of clusters using silhouette score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Optimal is 4 clusters</a:t>
            </a:r>
            <a:endParaRPr lang="en-CA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7A9E8CE-BA8C-4B19-80B7-87E8416434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52" y="3556072"/>
            <a:ext cx="4161608" cy="24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0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B951-28AB-4182-A7DA-40175D0B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4C63-9C11-428D-8123-7FB32FDD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on the neighbourhoods</a:t>
            </a:r>
            <a:endParaRPr lang="en-CA" dirty="0"/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F29A5FCA-20B5-4D18-BCA7-E5D7689F0B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47" y="2657656"/>
            <a:ext cx="7208521" cy="25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0876-FA65-4AEB-B099-F0C2316F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map of 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5EE0-0F31-469B-AAEB-28434647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Red- Cluster 1 </a:t>
            </a:r>
          </a:p>
          <a:p>
            <a:r>
              <a:rPr lang="en-US" dirty="0"/>
              <a:t>Purple – Cluster 2</a:t>
            </a:r>
          </a:p>
          <a:p>
            <a:r>
              <a:rPr lang="en-US" dirty="0"/>
              <a:t>Light Blue – Cluster 3</a:t>
            </a:r>
          </a:p>
          <a:p>
            <a:r>
              <a:rPr lang="en-US" dirty="0"/>
              <a:t>Yellow – Cluster 4</a:t>
            </a:r>
            <a:endParaRPr lang="en-CA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97607EF-46F9-4BD7-B87B-7C0F911290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92" y="1721485"/>
            <a:ext cx="5615940" cy="34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5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9BB96DC-7257-4310-AA48-BEE9B2B2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199C6C8-798B-4D00-8C47-F1D5A886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0BF1B-F83E-41D6-83B4-76BB733C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5DD6DAC-841F-44E8-B772-3B0CC4F9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30A20FCD-ACEB-47CE-B31B-91C08ADA4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7A2B1C25-C94E-4302-99B8-C7A8AFE4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6AEEF64-15E5-4241-B44E-FD39BF12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CE4991B-2483-477C-A8EF-EA0D3A37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C57CCE68-31BF-4CB2-A1BA-20C70F17D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FC67EFBD-5CEA-432B-8051-6A7B3E06D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FF74FE3-9906-485E-94D7-2AA34D927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4336D-ACD8-4826-8489-959C5A51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722427"/>
            <a:ext cx="3742675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Resulting Clusters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3AD3AE0-9084-427D-8231-9AA9591C7B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 bwMode="auto">
          <a:xfrm>
            <a:off x="4551250" y="827343"/>
            <a:ext cx="4741744" cy="306785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EC35C61-5962-4C4E-AF76-1302C9FDD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438152"/>
            <a:ext cx="5469790" cy="206484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221B1C7-020B-4384-A854-F5EB7B08DC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67" y="5512359"/>
            <a:ext cx="2101348" cy="600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80FEE-38E9-4728-AB1D-68B85A2F72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11" y="4902675"/>
            <a:ext cx="2101348" cy="47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AF9C-034F-4F47-ADC7-33435411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10B0-1AD9-446D-A3AD-EB3B100E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analyzing the four clusters obtained we can see that some of the clusters are more suited for a location for a new sports complex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Clusters 1,2 and 4 contain many fitness and exercise related areas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Cluster  3 contains mostly restaurants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Neighbourhoods labelled with cluster 3 are optimal locations for minimizing competition for a new sports complex!!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48676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Data Science Capstone Project</vt:lpstr>
      <vt:lpstr>The Problem</vt:lpstr>
      <vt:lpstr>Data Sets</vt:lpstr>
      <vt:lpstr>Methodology – Part 1 </vt:lpstr>
      <vt:lpstr>Methodology – Part 2</vt:lpstr>
      <vt:lpstr>Results</vt:lpstr>
      <vt:lpstr>Folium map of results</vt:lpstr>
      <vt:lpstr>Resulting Clusters</vt:lpstr>
      <vt:lpstr>Final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</dc:title>
  <dc:creator>hailin</dc:creator>
  <cp:lastModifiedBy>hailin</cp:lastModifiedBy>
  <cp:revision>1</cp:revision>
  <dcterms:created xsi:type="dcterms:W3CDTF">2020-12-28T23:25:02Z</dcterms:created>
  <dcterms:modified xsi:type="dcterms:W3CDTF">2020-12-28T23:26:37Z</dcterms:modified>
</cp:coreProperties>
</file>