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sldIdLst>
    <p:sldId id="256" r:id="rId4"/>
    <p:sldId id="333" r:id="rId5"/>
    <p:sldId id="308" r:id="rId6"/>
    <p:sldId id="318" r:id="rId7"/>
    <p:sldId id="276" r:id="rId8"/>
    <p:sldId id="302" r:id="rId9"/>
    <p:sldId id="265" r:id="rId10"/>
    <p:sldId id="264" r:id="rId11"/>
    <p:sldId id="327" r:id="rId12"/>
    <p:sldId id="328" r:id="rId13"/>
    <p:sldId id="329" r:id="rId14"/>
    <p:sldId id="330" r:id="rId15"/>
    <p:sldId id="309" r:id="rId16"/>
    <p:sldId id="306" r:id="rId17"/>
    <p:sldId id="310" r:id="rId18"/>
    <p:sldId id="332" r:id="rId19"/>
    <p:sldId id="311" r:id="rId20"/>
    <p:sldId id="30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Thanh Hải" initials="TTH" lastIdx="1" clrIdx="0">
    <p:extLst>
      <p:ext uri="{19B8F6BF-5375-455C-9EA6-DF929625EA0E}">
        <p15:presenceInfo xmlns:p15="http://schemas.microsoft.com/office/powerpoint/2012/main" userId="31359a5d4c1a03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78"/>
    <p:restoredTop sz="79415" autoAdjust="0"/>
  </p:normalViewPr>
  <p:slideViewPr>
    <p:cSldViewPr>
      <p:cViewPr varScale="1">
        <p:scale>
          <a:sx n="120" d="100"/>
          <a:sy n="120" d="100"/>
        </p:scale>
        <p:origin x="942" y="96"/>
      </p:cViewPr>
      <p:guideLst>
        <p:guide orient="horz" pos="1847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Trần Thanh Hải,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CNTT1-K58.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khoa CNTT,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thuê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HomeStay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24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Demo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4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bè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ắt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hút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booking homestay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booking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homestay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thuê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website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BookingHomeStay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4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thuê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HomeStay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HomeStay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thuê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HomeStay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BookingHomeStay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homestay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8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Java </a:t>
            </a:r>
            <a:r>
              <a:rPr lang="en-US" dirty="0" err="1"/>
              <a:t>và</a:t>
            </a:r>
            <a:r>
              <a:rPr lang="en-US" dirty="0"/>
              <a:t> framework spring boot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typescript </a:t>
            </a:r>
            <a:r>
              <a:rPr lang="en-US" dirty="0" err="1"/>
              <a:t>và</a:t>
            </a:r>
            <a:r>
              <a:rPr lang="en-US" dirty="0"/>
              <a:t> framework angular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CSDL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MySQL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4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CSDL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16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user, bill, </a:t>
            </a:r>
            <a:r>
              <a:rPr lang="en-US" dirty="0" err="1"/>
              <a:t>usage_bill</a:t>
            </a:r>
            <a:r>
              <a:rPr lang="en-US" dirty="0"/>
              <a:t>, house, </a:t>
            </a:r>
            <a:r>
              <a:rPr lang="en-US" dirty="0" err="1"/>
              <a:t>house_day</a:t>
            </a:r>
            <a:r>
              <a:rPr lang="en-US" dirty="0"/>
              <a:t>,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3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/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homestay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homestay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homestay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homestay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đẹp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93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khoa CNTT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, </a:t>
            </a:r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ra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khan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pPr marL="0" indent="0">
              <a:buFontTx/>
              <a:buNone/>
            </a:pP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2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9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3608" y="153823"/>
            <a:ext cx="6802539" cy="758992"/>
          </a:xfrm>
        </p:spPr>
        <p:txBody>
          <a:bodyPr/>
          <a:lstStyle/>
          <a:p>
            <a:pPr lvl="0" algn="ctr"/>
            <a:r>
              <a:rPr lang="en-US" altLang="ko-KR" sz="2400" dirty="0">
                <a:ea typeface="맑은 고딕" pitchFamily="50" charset="-127"/>
              </a:rPr>
              <a:t>TRƯỜNG ĐẠI HỌC GIAO THÔNG VẬN TẢI</a:t>
            </a:r>
          </a:p>
          <a:p>
            <a:pPr lvl="0" algn="ctr"/>
            <a:r>
              <a:rPr lang="en-US" altLang="ko-KR" sz="2000" dirty="0">
                <a:ea typeface="맑은 고딕" pitchFamily="50" charset="-127"/>
              </a:rPr>
              <a:t>KHOA CÔNG NGHỆ THÔNG TIN</a:t>
            </a:r>
            <a:endParaRPr lang="en-US" altLang="ko-KR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913396" y="3363838"/>
            <a:ext cx="144016" cy="108012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161C0-9E55-0148-B220-65604CA71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28582"/>
            <a:ext cx="977280" cy="977280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29EFA58-CB85-594B-AF60-7C7BD4D35902}"/>
              </a:ext>
            </a:extLst>
          </p:cNvPr>
          <p:cNvSpPr txBox="1">
            <a:spLocks/>
          </p:cNvSpPr>
          <p:nvPr/>
        </p:nvSpPr>
        <p:spPr>
          <a:xfrm>
            <a:off x="1055593" y="1205862"/>
            <a:ext cx="7032814" cy="158191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altLang="ko-KR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LỄ BẢO VỆ ĐỒ ÁN TỐT NGHIỆP </a:t>
            </a:r>
          </a:p>
          <a:p>
            <a:pPr algn="ctr">
              <a:spcBef>
                <a:spcPts val="0"/>
              </a:spcBef>
              <a:defRPr/>
            </a:pPr>
            <a:br>
              <a:rPr lang="en-US" altLang="ko-KR" sz="1800" i="1" dirty="0">
                <a:cs typeface="Times New Roman" panose="02020603050405020304" pitchFamily="18" charset="0"/>
              </a:rPr>
            </a:br>
            <a:r>
              <a:rPr lang="en-US" altLang="ko-KR" sz="1800" i="1" u="sng" dirty="0">
                <a:solidFill>
                  <a:schemeClr val="tx1"/>
                </a:solidFill>
                <a:cs typeface="Times New Roman" panose="02020603050405020304" pitchFamily="18" charset="0"/>
              </a:rPr>
              <a:t>ĐỀ TÀI:</a:t>
            </a:r>
          </a:p>
          <a:p>
            <a:pPr algn="ctr">
              <a:spcBef>
                <a:spcPts val="0"/>
              </a:spcBef>
              <a:defRPr/>
            </a:pPr>
            <a:endParaRPr lang="en-US" altLang="ko-KR" sz="1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XÂY DỰNG WEBSITE ĐẶT THUÊ HOMESTAY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DD695CA-EB27-6F45-BF3A-6C0052320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736" y="2859782"/>
            <a:ext cx="4939566" cy="1512168"/>
          </a:xfrm>
        </p:spPr>
        <p:txBody>
          <a:bodyPr/>
          <a:lstStyle/>
          <a:p>
            <a:r>
              <a:rPr lang="en-VN" sz="1600" i="1" u="sng" dirty="0"/>
              <a:t>Giáo viên hướng dẫn</a:t>
            </a:r>
            <a:r>
              <a:rPr lang="en-VN" sz="1600" i="1" dirty="0"/>
              <a:t>: </a:t>
            </a:r>
            <a:r>
              <a:rPr lang="en-VN" sz="1600" dirty="0"/>
              <a:t>ThS. </a:t>
            </a:r>
            <a:r>
              <a:rPr lang="en-US" sz="1600" dirty="0" err="1"/>
              <a:t>Nguyễn</a:t>
            </a:r>
            <a:r>
              <a:rPr lang="en-US" sz="1600" dirty="0"/>
              <a:t> </a:t>
            </a:r>
            <a:r>
              <a:rPr lang="en-US" sz="1600" dirty="0" err="1"/>
              <a:t>Đức</a:t>
            </a:r>
            <a:r>
              <a:rPr lang="en-US" sz="1600" dirty="0"/>
              <a:t> </a:t>
            </a:r>
            <a:r>
              <a:rPr lang="en-US" sz="1600" dirty="0" err="1"/>
              <a:t>Dư</a:t>
            </a:r>
            <a:br>
              <a:rPr lang="en-VN" sz="1600" dirty="0"/>
            </a:br>
            <a:br>
              <a:rPr lang="en-VN" sz="1600" dirty="0"/>
            </a:br>
            <a:r>
              <a:rPr lang="en-VN" sz="1600" i="1" u="sng" dirty="0"/>
              <a:t>Sinh viên thực hiện</a:t>
            </a:r>
            <a:r>
              <a:rPr lang="en-VN" sz="1600" dirty="0"/>
              <a:t>: </a:t>
            </a:r>
            <a:r>
              <a:rPr lang="en-US" sz="1600" dirty="0"/>
              <a:t>- Trần Thanh Hải</a:t>
            </a:r>
          </a:p>
          <a:p>
            <a:r>
              <a:rPr lang="en-US" sz="1600" dirty="0"/>
              <a:t>		-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: 171201099</a:t>
            </a:r>
          </a:p>
          <a:p>
            <a:r>
              <a:rPr lang="en-US" sz="1600" dirty="0"/>
              <a:t>		- </a:t>
            </a:r>
            <a:r>
              <a:rPr lang="en-US" sz="1600" dirty="0" err="1"/>
              <a:t>Lớp</a:t>
            </a:r>
            <a:r>
              <a:rPr lang="en-US" sz="1600" dirty="0"/>
              <a:t> CNTT 1 – K58</a:t>
            </a:r>
            <a:endParaRPr lang="en-VN" sz="16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04DF7-E648-42E5-81AA-F28C85A70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47641-0B2B-40BA-9C9E-E170ECE3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390" y="771550"/>
            <a:ext cx="400921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1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032B-90EF-411A-A87D-805AA87EE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thuê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02B35-D1DE-4CC3-AABC-36FD66567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658323"/>
            <a:ext cx="8388424" cy="15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C696-1E51-46BA-BDA4-48DE3573F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09439-5AD8-47EF-A60C-6739B8A5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771550"/>
            <a:ext cx="7056784" cy="41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6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Kết</a:t>
            </a:r>
            <a:r>
              <a:rPr lang="en-US" altLang="ko-KR" dirty="0"/>
              <a:t> </a:t>
            </a:r>
            <a:r>
              <a:rPr lang="en-US" altLang="ko-KR" dirty="0" err="1"/>
              <a:t>quả</a:t>
            </a:r>
            <a:r>
              <a:rPr lang="en-US" altLang="ko-KR" dirty="0"/>
              <a:t> </a:t>
            </a:r>
            <a:r>
              <a:rPr lang="en-US" altLang="ko-KR" dirty="0" err="1"/>
              <a:t>đạt</a:t>
            </a:r>
            <a:r>
              <a:rPr lang="en-US" altLang="ko-KR" dirty="0"/>
              <a:t> </a:t>
            </a:r>
            <a:r>
              <a:rPr lang="en-US" altLang="ko-KR" dirty="0" err="1"/>
              <a:t>được</a:t>
            </a:r>
            <a:endParaRPr lang="en-US" altLang="ko-K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0EB25-CE12-274F-9F27-4986A1E99CA8}"/>
              </a:ext>
            </a:extLst>
          </p:cNvPr>
          <p:cNvSpPr/>
          <p:nvPr/>
        </p:nvSpPr>
        <p:spPr>
          <a:xfrm>
            <a:off x="3276416" y="771550"/>
            <a:ext cx="2591168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F213D-2BEB-7744-BBDC-FF6DE75F15C8}"/>
              </a:ext>
            </a:extLst>
          </p:cNvPr>
          <p:cNvSpPr txBox="1"/>
          <p:nvPr/>
        </p:nvSpPr>
        <p:spPr>
          <a:xfrm>
            <a:off x="683568" y="1359932"/>
            <a:ext cx="7314823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VN" dirty="0"/>
              <a:t>Đáp ứng được cơ bản nghiệp vụ về</a:t>
            </a:r>
            <a:r>
              <a:rPr lang="en-US" dirty="0"/>
              <a:t> website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1.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/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                   2.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homestay        </a:t>
            </a:r>
          </a:p>
          <a:p>
            <a:pPr>
              <a:lnSpc>
                <a:spcPct val="150000"/>
              </a:lnSpc>
            </a:pPr>
            <a:r>
              <a:rPr lang="en-US" dirty="0"/>
              <a:t>3.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homestay                      4.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homestay</a:t>
            </a:r>
          </a:p>
          <a:p>
            <a:pPr>
              <a:lnSpc>
                <a:spcPct val="150000"/>
              </a:lnSpc>
            </a:pPr>
            <a:r>
              <a:rPr lang="en-US" dirty="0"/>
              <a:t>5.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                          6.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dirty="0"/>
              <a:t>7.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homestay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endParaRPr lang="en-V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CA042-C0F6-BA44-AFD2-101CAEFEE8A1}"/>
              </a:ext>
            </a:extLst>
          </p:cNvPr>
          <p:cNvSpPr txBox="1"/>
          <p:nvPr/>
        </p:nvSpPr>
        <p:spPr>
          <a:xfrm>
            <a:off x="395536" y="987574"/>
            <a:ext cx="3345487" cy="372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 i="1" dirty="0"/>
              <a:t>Những điểm đạt được: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DFD8F-AB38-D440-8B8F-AA1D5A3F24EA}"/>
              </a:ext>
            </a:extLst>
          </p:cNvPr>
          <p:cNvSpPr txBox="1"/>
          <p:nvPr/>
        </p:nvSpPr>
        <p:spPr>
          <a:xfrm>
            <a:off x="395535" y="3469383"/>
            <a:ext cx="3345487" cy="372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 i="1" dirty="0"/>
              <a:t>Những điểm chưa đạt được: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D77FA-F6A0-6844-AFB4-EFA2C1FFC36F}"/>
              </a:ext>
            </a:extLst>
          </p:cNvPr>
          <p:cNvSpPr txBox="1"/>
          <p:nvPr/>
        </p:nvSpPr>
        <p:spPr>
          <a:xfrm>
            <a:off x="669421" y="3694842"/>
            <a:ext cx="43652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sz="1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VN" dirty="0"/>
              <a:t>Giao diện người dùng chưa được đẹp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VN" dirty="0"/>
          </a:p>
          <a:p>
            <a:endParaRPr lang="en-VN" sz="1000" dirty="0"/>
          </a:p>
        </p:txBody>
      </p:sp>
    </p:spTree>
    <p:extLst>
      <p:ext uri="{BB962C8B-B14F-4D97-AF65-F5344CB8AC3E}">
        <p14:creationId xmlns:p14="http://schemas.microsoft.com/office/powerpoint/2010/main" val="347184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96" y="2028884"/>
            <a:ext cx="5112568" cy="1085732"/>
          </a:xfrm>
        </p:spPr>
        <p:txBody>
          <a:bodyPr/>
          <a:lstStyle/>
          <a:p>
            <a:pPr algn="ctr"/>
            <a:r>
              <a:rPr lang="en-US" altLang="ko-KR" dirty="0"/>
              <a:t>4. Demo </a:t>
            </a:r>
            <a:r>
              <a:rPr lang="en-US" altLang="ko-KR" dirty="0" err="1"/>
              <a:t>sản</a:t>
            </a:r>
            <a:r>
              <a:rPr lang="en-US" altLang="ko-KR" dirty="0"/>
              <a:t> </a:t>
            </a:r>
            <a:r>
              <a:rPr lang="en-US" altLang="ko-KR" dirty="0" err="1"/>
              <a:t>phẩm</a:t>
            </a:r>
            <a:endParaRPr lang="ko-KR" altLang="en-US" dirty="0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7E3995B-0BC0-F143-A07A-68B495127FBD}"/>
              </a:ext>
            </a:extLst>
          </p:cNvPr>
          <p:cNvSpPr/>
          <p:nvPr/>
        </p:nvSpPr>
        <p:spPr>
          <a:xfrm>
            <a:off x="2195736" y="2354052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7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3888" y="2028884"/>
            <a:ext cx="5112568" cy="1085732"/>
          </a:xfrm>
        </p:spPr>
        <p:txBody>
          <a:bodyPr/>
          <a:lstStyle/>
          <a:p>
            <a:pPr algn="ctr"/>
            <a:r>
              <a:rPr lang="en-US" altLang="ko-KR" dirty="0"/>
              <a:t>5. </a:t>
            </a:r>
            <a:r>
              <a:rPr lang="en-US" altLang="ko-KR" dirty="0" err="1"/>
              <a:t>Kết</a:t>
            </a:r>
            <a:r>
              <a:rPr lang="en-US" altLang="ko-KR" dirty="0"/>
              <a:t> </a:t>
            </a:r>
            <a:r>
              <a:rPr lang="en-US" altLang="ko-KR" dirty="0" err="1"/>
              <a:t>luận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hướng</a:t>
            </a:r>
            <a:r>
              <a:rPr lang="en-US" altLang="ko-KR" dirty="0"/>
              <a:t> </a:t>
            </a:r>
            <a:r>
              <a:rPr lang="en-US" altLang="ko-KR" dirty="0" err="1"/>
              <a:t>phát</a:t>
            </a:r>
            <a:r>
              <a:rPr lang="en-US" altLang="ko-KR" dirty="0"/>
              <a:t> </a:t>
            </a:r>
            <a:r>
              <a:rPr lang="en-US" altLang="ko-KR" dirty="0" err="1"/>
              <a:t>triển</a:t>
            </a:r>
            <a:endParaRPr lang="ko-KR" altLang="en-US" dirty="0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7E3995B-0BC0-F143-A07A-68B495127FBD}"/>
              </a:ext>
            </a:extLst>
          </p:cNvPr>
          <p:cNvSpPr/>
          <p:nvPr/>
        </p:nvSpPr>
        <p:spPr>
          <a:xfrm>
            <a:off x="2195736" y="2354052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9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0FA13-4E9F-4F24-95E1-ADCCDA41D2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0ACDF-BB4B-4CC4-BAEE-A6EEFF02770C}"/>
              </a:ext>
            </a:extLst>
          </p:cNvPr>
          <p:cNvSpPr txBox="1"/>
          <p:nvPr/>
        </p:nvSpPr>
        <p:spPr>
          <a:xfrm>
            <a:off x="611560" y="91556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 i="1" dirty="0"/>
              <a:t>Những </a:t>
            </a:r>
            <a:r>
              <a:rPr lang="en-US" b="1" i="1" dirty="0" err="1"/>
              <a:t>bài</a:t>
            </a:r>
            <a:r>
              <a:rPr lang="en-US" b="1" i="1" dirty="0"/>
              <a:t> </a:t>
            </a:r>
            <a:r>
              <a:rPr lang="en-US" b="1" i="1" dirty="0" err="1"/>
              <a:t>học</a:t>
            </a:r>
            <a:r>
              <a:rPr lang="en-US" b="1" i="1" dirty="0"/>
              <a:t> </a:t>
            </a:r>
            <a:r>
              <a:rPr lang="en-US" b="1" i="1" dirty="0" err="1"/>
              <a:t>rút</a:t>
            </a:r>
            <a:r>
              <a:rPr lang="en-US" b="1" i="1" dirty="0"/>
              <a:t> ra </a:t>
            </a:r>
            <a:r>
              <a:rPr lang="en-US" b="1" i="1" dirty="0" err="1"/>
              <a:t>trong</a:t>
            </a:r>
            <a:r>
              <a:rPr lang="en-US" b="1" i="1" dirty="0"/>
              <a:t> </a:t>
            </a:r>
            <a:r>
              <a:rPr lang="en-US" b="1" i="1" dirty="0" err="1"/>
              <a:t>quá</a:t>
            </a:r>
            <a:r>
              <a:rPr lang="en-US" b="1" i="1" dirty="0"/>
              <a:t> </a:t>
            </a:r>
            <a:r>
              <a:rPr lang="en-US" b="1" i="1" dirty="0" err="1"/>
              <a:t>trình</a:t>
            </a:r>
            <a:r>
              <a:rPr lang="en-US" b="1" i="1" dirty="0"/>
              <a:t> </a:t>
            </a:r>
            <a:r>
              <a:rPr lang="en-US" b="1" i="1" dirty="0" err="1"/>
              <a:t>thực</a:t>
            </a:r>
            <a:r>
              <a:rPr lang="en-US" b="1" i="1" dirty="0"/>
              <a:t> </a:t>
            </a:r>
            <a:r>
              <a:rPr lang="en-US" b="1" i="1" dirty="0" err="1"/>
              <a:t>hiện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án</a:t>
            </a:r>
            <a:r>
              <a:rPr lang="en-US" b="1" i="1" dirty="0"/>
              <a:t>:</a:t>
            </a:r>
            <a:endParaRPr lang="en-VN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14499-33B8-495E-B4CF-C8EFB4368D77}"/>
              </a:ext>
            </a:extLst>
          </p:cNvPr>
          <p:cNvSpPr txBox="1"/>
          <p:nvPr/>
        </p:nvSpPr>
        <p:spPr>
          <a:xfrm>
            <a:off x="611560" y="2616591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 i="1" dirty="0"/>
              <a:t>Những </a:t>
            </a:r>
            <a:r>
              <a:rPr lang="en-US" b="1" i="1" dirty="0" err="1"/>
              <a:t>khó</a:t>
            </a:r>
            <a:r>
              <a:rPr lang="en-US" b="1" i="1" dirty="0"/>
              <a:t> </a:t>
            </a:r>
            <a:r>
              <a:rPr lang="en-US" b="1" i="1" dirty="0" err="1"/>
              <a:t>khăn</a:t>
            </a:r>
            <a:r>
              <a:rPr lang="en-US" b="1" i="1" dirty="0"/>
              <a:t> </a:t>
            </a:r>
            <a:r>
              <a:rPr lang="en-US" b="1" i="1" dirty="0" err="1"/>
              <a:t>trong</a:t>
            </a:r>
            <a:r>
              <a:rPr lang="en-US" b="1" i="1" dirty="0"/>
              <a:t> </a:t>
            </a:r>
            <a:r>
              <a:rPr lang="en-US" b="1" i="1" dirty="0" err="1"/>
              <a:t>quá</a:t>
            </a:r>
            <a:r>
              <a:rPr lang="en-US" b="1" i="1" dirty="0"/>
              <a:t> </a:t>
            </a:r>
            <a:r>
              <a:rPr lang="en-US" b="1" i="1" dirty="0" err="1"/>
              <a:t>trình</a:t>
            </a:r>
            <a:r>
              <a:rPr lang="en-US" b="1" i="1" dirty="0"/>
              <a:t> </a:t>
            </a:r>
            <a:r>
              <a:rPr lang="en-US" b="1" i="1" dirty="0" err="1"/>
              <a:t>làm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án</a:t>
            </a:r>
            <a:r>
              <a:rPr lang="en-US" b="1" i="1" dirty="0"/>
              <a:t>:</a:t>
            </a:r>
            <a:endParaRPr lang="en-VN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73434-7AF2-4526-B0BF-5D566990B097}"/>
              </a:ext>
            </a:extLst>
          </p:cNvPr>
          <p:cNvSpPr txBox="1"/>
          <p:nvPr/>
        </p:nvSpPr>
        <p:spPr>
          <a:xfrm>
            <a:off x="835968" y="1085490"/>
            <a:ext cx="7190815" cy="1441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sz="1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A7992-8797-4355-8A22-012C5700A039}"/>
              </a:ext>
            </a:extLst>
          </p:cNvPr>
          <p:cNvSpPr txBox="1"/>
          <p:nvPr/>
        </p:nvSpPr>
        <p:spPr>
          <a:xfrm>
            <a:off x="835968" y="2801257"/>
            <a:ext cx="675377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sz="1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.</a:t>
            </a:r>
            <a:endParaRPr lang="en-VN" dirty="0"/>
          </a:p>
          <a:p>
            <a:endParaRPr lang="en-VN" sz="1000" dirty="0"/>
          </a:p>
        </p:txBody>
      </p:sp>
    </p:spTree>
    <p:extLst>
      <p:ext uri="{BB962C8B-B14F-4D97-AF65-F5344CB8AC3E}">
        <p14:creationId xmlns:p14="http://schemas.microsoft.com/office/powerpoint/2010/main" val="240209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Hướng</a:t>
            </a:r>
            <a:r>
              <a:rPr lang="en-US" altLang="ko-KR" dirty="0"/>
              <a:t> </a:t>
            </a:r>
            <a:r>
              <a:rPr lang="en-US" altLang="ko-KR" dirty="0" err="1"/>
              <a:t>phát</a:t>
            </a:r>
            <a:r>
              <a:rPr lang="en-US" altLang="ko-KR" dirty="0"/>
              <a:t> </a:t>
            </a:r>
            <a:r>
              <a:rPr lang="en-US" altLang="ko-KR" dirty="0" err="1"/>
              <a:t>triển</a:t>
            </a:r>
            <a:endParaRPr lang="en-US" altLang="ko-K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0EB25-CE12-274F-9F27-4986A1E99CA8}"/>
              </a:ext>
            </a:extLst>
          </p:cNvPr>
          <p:cNvSpPr/>
          <p:nvPr/>
        </p:nvSpPr>
        <p:spPr>
          <a:xfrm>
            <a:off x="3276416" y="771550"/>
            <a:ext cx="2591168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F213D-2BEB-7744-BBDC-FF6DE75F15C8}"/>
              </a:ext>
            </a:extLst>
          </p:cNvPr>
          <p:cNvSpPr txBox="1"/>
          <p:nvPr/>
        </p:nvSpPr>
        <p:spPr>
          <a:xfrm>
            <a:off x="1115616" y="1153207"/>
            <a:ext cx="784887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khiêu</a:t>
            </a:r>
            <a:r>
              <a:rPr lang="en-US" dirty="0"/>
              <a:t> </a:t>
            </a:r>
            <a:r>
              <a:rPr lang="en-US" dirty="0" err="1"/>
              <a:t>nại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.</a:t>
            </a:r>
            <a:endParaRPr lang="en-V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Thu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triết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2-3%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website.</a:t>
            </a:r>
          </a:p>
        </p:txBody>
      </p:sp>
    </p:spTree>
    <p:extLst>
      <p:ext uri="{BB962C8B-B14F-4D97-AF65-F5344CB8AC3E}">
        <p14:creationId xmlns:p14="http://schemas.microsoft.com/office/powerpoint/2010/main" val="238310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D09E39-95F6-C444-BD40-D42E57912A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5836" y="1131590"/>
            <a:ext cx="2952328" cy="2880320"/>
          </a:xfrm>
        </p:spPr>
        <p:txBody>
          <a:bodyPr/>
          <a:lstStyle/>
          <a:p>
            <a:r>
              <a:rPr lang="en-VN" sz="2000" i="1" dirty="0">
                <a:solidFill>
                  <a:srgbClr val="C00000"/>
                </a:solidFill>
              </a:rPr>
              <a:t>Cảm ơn thầy cô và </a:t>
            </a:r>
          </a:p>
          <a:p>
            <a:r>
              <a:rPr lang="en-VN" sz="2000" i="1" dirty="0">
                <a:solidFill>
                  <a:srgbClr val="C00000"/>
                </a:solidFill>
              </a:rPr>
              <a:t>các bạn 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138558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9512" y="71793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dung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bày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07705" y="946817"/>
            <a:ext cx="5905912" cy="679078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altLang="ko-KR" dirty="0"/>
                <a:t>Mmm</a:t>
              </a:r>
              <a:endParaRPr lang="ko-KR" altLang="en-US" dirty="0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139122" y="1064333"/>
            <a:ext cx="363887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04935" y="1751561"/>
            <a:ext cx="5914051" cy="721448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96244" y="2589168"/>
            <a:ext cx="5914051" cy="721448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96244" y="3428966"/>
            <a:ext cx="5914051" cy="721448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149635" y="1876622"/>
            <a:ext cx="363887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155798" y="2717390"/>
            <a:ext cx="363887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146956" y="3551474"/>
            <a:ext cx="363887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3F220F69-5FA7-224B-B6C2-C3DBBCFD9D59}"/>
              </a:ext>
            </a:extLst>
          </p:cNvPr>
          <p:cNvSpPr txBox="1"/>
          <p:nvPr/>
        </p:nvSpPr>
        <p:spPr bwMode="auto">
          <a:xfrm>
            <a:off x="2948184" y="1123610"/>
            <a:ext cx="428931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/>
              <a:t>Giới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thiệu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bài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toán</a:t>
            </a:r>
            <a:endParaRPr lang="ko-KR" altLang="en-US" sz="1600" b="1" dirty="0"/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1172F128-98A5-1E49-AE38-C8CB3F9D3BA2}"/>
              </a:ext>
            </a:extLst>
          </p:cNvPr>
          <p:cNvSpPr txBox="1"/>
          <p:nvPr/>
        </p:nvSpPr>
        <p:spPr bwMode="auto">
          <a:xfrm>
            <a:off x="2922338" y="1940612"/>
            <a:ext cx="428931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10">
            <a:extLst>
              <a:ext uri="{FF2B5EF4-FFF2-40B4-BE49-F238E27FC236}">
                <a16:creationId xmlns:a16="http://schemas.microsoft.com/office/drawing/2014/main" id="{37270E4A-0ED4-2A43-AC1A-EB4284DA671C}"/>
              </a:ext>
            </a:extLst>
          </p:cNvPr>
          <p:cNvSpPr txBox="1"/>
          <p:nvPr/>
        </p:nvSpPr>
        <p:spPr bwMode="auto">
          <a:xfrm>
            <a:off x="2916653" y="2789459"/>
            <a:ext cx="428931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tích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D7AAC641-C936-2F44-8615-B1B636507C0B}"/>
              </a:ext>
            </a:extLst>
          </p:cNvPr>
          <p:cNvSpPr txBox="1"/>
          <p:nvPr/>
        </p:nvSpPr>
        <p:spPr bwMode="auto">
          <a:xfrm>
            <a:off x="2926535" y="3641529"/>
            <a:ext cx="428931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phẩm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585A60-B32C-A943-9DB9-C6069513C99E}"/>
              </a:ext>
            </a:extLst>
          </p:cNvPr>
          <p:cNvGrpSpPr/>
          <p:nvPr/>
        </p:nvGrpSpPr>
        <p:grpSpPr>
          <a:xfrm>
            <a:off x="1834441" y="4268936"/>
            <a:ext cx="5905912" cy="679078"/>
            <a:chOff x="1151472" y="3187501"/>
            <a:chExt cx="6552728" cy="914400"/>
          </a:xfrm>
        </p:grpSpPr>
        <p:sp>
          <p:nvSpPr>
            <p:cNvPr id="35" name="Pentagon 34">
              <a:extLst>
                <a:ext uri="{FF2B5EF4-FFF2-40B4-BE49-F238E27FC236}">
                  <a16:creationId xmlns:a16="http://schemas.microsoft.com/office/drawing/2014/main" id="{C087FCE3-C4BA-D44B-A7C6-1B2661F69B9F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Pentagon 35">
              <a:extLst>
                <a:ext uri="{FF2B5EF4-FFF2-40B4-BE49-F238E27FC236}">
                  <a16:creationId xmlns:a16="http://schemas.microsoft.com/office/drawing/2014/main" id="{ACD4628A-E3EC-CC4F-94FD-CAA6531995E3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altLang="ko-KR" dirty="0"/>
                <a:t>Mmm</a:t>
              </a:r>
              <a:endParaRPr lang="ko-KR" altLang="en-US" dirty="0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179BCA32-AE63-2E44-829D-5BD83E83534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직사각형 39">
            <a:extLst>
              <a:ext uri="{FF2B5EF4-FFF2-40B4-BE49-F238E27FC236}">
                <a16:creationId xmlns:a16="http://schemas.microsoft.com/office/drawing/2014/main" id="{8B300688-A099-FE41-AA85-1AC4583A55CE}"/>
              </a:ext>
            </a:extLst>
          </p:cNvPr>
          <p:cNvSpPr/>
          <p:nvPr/>
        </p:nvSpPr>
        <p:spPr>
          <a:xfrm>
            <a:off x="2065858" y="4386452"/>
            <a:ext cx="363887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465A3D45-951A-E649-B4F7-A8DDF4B501E1}"/>
              </a:ext>
            </a:extLst>
          </p:cNvPr>
          <p:cNvSpPr txBox="1"/>
          <p:nvPr/>
        </p:nvSpPr>
        <p:spPr bwMode="auto">
          <a:xfrm>
            <a:off x="2943594" y="4394631"/>
            <a:ext cx="443671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luận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2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7E3995B-0BC0-F143-A07A-68B495127FBD}"/>
              </a:ext>
            </a:extLst>
          </p:cNvPr>
          <p:cNvSpPr/>
          <p:nvPr/>
        </p:nvSpPr>
        <p:spPr>
          <a:xfrm>
            <a:off x="2195736" y="2354052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373917C-687B-CF46-8D40-5572161EC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1275606"/>
            <a:ext cx="5364088" cy="2237860"/>
          </a:xfrm>
        </p:spPr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r>
              <a:rPr lang="en-US" altLang="ko-KR" dirty="0"/>
              <a:t> </a:t>
            </a:r>
            <a:r>
              <a:rPr lang="en-US" altLang="ko-KR" dirty="0" err="1"/>
              <a:t>bài</a:t>
            </a:r>
            <a:r>
              <a:rPr lang="en-US" altLang="ko-KR" dirty="0"/>
              <a:t> </a:t>
            </a:r>
            <a:r>
              <a:rPr lang="en-US" altLang="ko-KR" dirty="0" err="1"/>
              <a:t>toán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12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B1FC8827-7CBA-B348-908A-E260D3520B12}"/>
              </a:ext>
            </a:extLst>
          </p:cNvPr>
          <p:cNvSpPr txBox="1">
            <a:spLocks/>
          </p:cNvSpPr>
          <p:nvPr/>
        </p:nvSpPr>
        <p:spPr>
          <a:xfrm>
            <a:off x="179512" y="177462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vấn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Horizontal Scroll 9">
            <a:extLst>
              <a:ext uri="{FF2B5EF4-FFF2-40B4-BE49-F238E27FC236}">
                <a16:creationId xmlns:a16="http://schemas.microsoft.com/office/drawing/2014/main" id="{30A62328-58EB-8C40-9CA9-BA94E4638BA6}"/>
              </a:ext>
            </a:extLst>
          </p:cNvPr>
          <p:cNvSpPr/>
          <p:nvPr/>
        </p:nvSpPr>
        <p:spPr>
          <a:xfrm>
            <a:off x="1778603" y="930251"/>
            <a:ext cx="5977172" cy="1008112"/>
          </a:xfrm>
          <a:prstGeom prst="horizontalScroll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du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" name="Horizontal Scroll 16">
            <a:extLst>
              <a:ext uri="{FF2B5EF4-FFF2-40B4-BE49-F238E27FC236}">
                <a16:creationId xmlns:a16="http://schemas.microsoft.com/office/drawing/2014/main" id="{1DBA7F25-77AB-9845-A777-1CE9B270E900}"/>
              </a:ext>
            </a:extLst>
          </p:cNvPr>
          <p:cNvSpPr/>
          <p:nvPr/>
        </p:nvSpPr>
        <p:spPr>
          <a:xfrm>
            <a:off x="1778603" y="2220793"/>
            <a:ext cx="5977172" cy="1008112"/>
          </a:xfrm>
          <a:prstGeom prst="horizontalScroll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Xu hướng đăt phòng trực tuyến đang phát triển</a:t>
            </a:r>
            <a:endParaRPr lang="en-VN" dirty="0"/>
          </a:p>
        </p:txBody>
      </p:sp>
      <p:sp>
        <p:nvSpPr>
          <p:cNvPr id="18" name="Horizontal Scroll 17">
            <a:extLst>
              <a:ext uri="{FF2B5EF4-FFF2-40B4-BE49-F238E27FC236}">
                <a16:creationId xmlns:a16="http://schemas.microsoft.com/office/drawing/2014/main" id="{66691282-C9FE-AD49-AB96-CDBA4A84FC2B}"/>
              </a:ext>
            </a:extLst>
          </p:cNvPr>
          <p:cNvSpPr/>
          <p:nvPr/>
        </p:nvSpPr>
        <p:spPr>
          <a:xfrm>
            <a:off x="1762926" y="3511335"/>
            <a:ext cx="5977172" cy="1008112"/>
          </a:xfrm>
          <a:prstGeom prst="horizontalScroll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homestay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27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21"/>
          <p:cNvSpPr>
            <a:spLocks noChangeAspect="1"/>
          </p:cNvSpPr>
          <p:nvPr/>
        </p:nvSpPr>
        <p:spPr>
          <a:xfrm>
            <a:off x="5256306" y="3280353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32">
            <a:extLst>
              <a:ext uri="{FF2B5EF4-FFF2-40B4-BE49-F238E27FC236}">
                <a16:creationId xmlns:a16="http://schemas.microsoft.com/office/drawing/2014/main" id="{37A7C098-4554-874A-9CC8-CB74CBC82707}"/>
              </a:ext>
            </a:extLst>
          </p:cNvPr>
          <p:cNvSpPr/>
          <p:nvPr/>
        </p:nvSpPr>
        <p:spPr>
          <a:xfrm>
            <a:off x="4069484" y="3230971"/>
            <a:ext cx="379830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1FC8827-7CBA-B348-908A-E260D3520B12}"/>
              </a:ext>
            </a:extLst>
          </p:cNvPr>
          <p:cNvSpPr txBox="1">
            <a:spLocks/>
          </p:cNvSpPr>
          <p:nvPr/>
        </p:nvSpPr>
        <p:spPr>
          <a:xfrm>
            <a:off x="58814" y="176960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Định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7" name="Google Shape;162;p17"/>
          <p:cNvPicPr preferRelativeResize="0"/>
          <p:nvPr/>
        </p:nvPicPr>
        <p:blipFill rotWithShape="1">
          <a:blip r:embed="rId3">
            <a:alphaModFix/>
          </a:blip>
          <a:srcRect t="6965" b="5191"/>
          <a:stretch/>
        </p:blipFill>
        <p:spPr>
          <a:xfrm>
            <a:off x="3707904" y="2382407"/>
            <a:ext cx="2490525" cy="1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ộn: Ngang 5">
            <a:extLst>
              <a:ext uri="{FF2B5EF4-FFF2-40B4-BE49-F238E27FC236}">
                <a16:creationId xmlns:a16="http://schemas.microsoft.com/office/drawing/2014/main" id="{63C264A4-1005-481F-8DD2-6D2C5F5697C4}"/>
              </a:ext>
            </a:extLst>
          </p:cNvPr>
          <p:cNvSpPr/>
          <p:nvPr/>
        </p:nvSpPr>
        <p:spPr>
          <a:xfrm>
            <a:off x="2974628" y="773998"/>
            <a:ext cx="3613595" cy="800198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website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thuê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HomeStay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9ABCA5FF-E87A-4812-8892-8BD62DD7C969}"/>
              </a:ext>
            </a:extLst>
          </p:cNvPr>
          <p:cNvSpPr/>
          <p:nvPr/>
        </p:nvSpPr>
        <p:spPr>
          <a:xfrm>
            <a:off x="2009119" y="976884"/>
            <a:ext cx="720080" cy="385027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B167C60-C350-47CD-8802-B20FBDEBB090}"/>
              </a:ext>
            </a:extLst>
          </p:cNvPr>
          <p:cNvSpPr/>
          <p:nvPr/>
        </p:nvSpPr>
        <p:spPr>
          <a:xfrm>
            <a:off x="467544" y="1798792"/>
            <a:ext cx="2179377" cy="562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lvl="0" algn="ctr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homestay </a:t>
            </a:r>
          </a:p>
          <a:p>
            <a:pPr marL="101600" lvl="0" algn="ctr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nhu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C5AB48B0-ABB5-419B-BF58-611888EF99B6}"/>
              </a:ext>
            </a:extLst>
          </p:cNvPr>
          <p:cNvSpPr/>
          <p:nvPr/>
        </p:nvSpPr>
        <p:spPr>
          <a:xfrm>
            <a:off x="6228184" y="1798792"/>
            <a:ext cx="2520279" cy="4971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thuê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homestay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18CB1CE1-A535-48F2-8809-E3A9BE525CD0}"/>
              </a:ext>
            </a:extLst>
          </p:cNvPr>
          <p:cNvSpPr/>
          <p:nvPr/>
        </p:nvSpPr>
        <p:spPr>
          <a:xfrm>
            <a:off x="395536" y="4240175"/>
            <a:ext cx="2579092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kí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thuê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homestay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7D6138E4-58BE-41AD-ADC3-8A2C4389C9FC}"/>
              </a:ext>
            </a:extLst>
          </p:cNvPr>
          <p:cNvSpPr/>
          <p:nvPr/>
        </p:nvSpPr>
        <p:spPr>
          <a:xfrm>
            <a:off x="6732240" y="4155926"/>
            <a:ext cx="2160240" cy="620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Thanh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tuyến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8BFD5945-D1F8-4218-8607-74E06BDA8A8A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2167550" y="1751115"/>
            <a:ext cx="930037" cy="215067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: Mũi tên Gấp khúc 27">
            <a:extLst>
              <a:ext uri="{FF2B5EF4-FFF2-40B4-BE49-F238E27FC236}">
                <a16:creationId xmlns:a16="http://schemas.microsoft.com/office/drawing/2014/main" id="{3CB24146-673E-4FA6-9805-5EBDC3B4549A}"/>
              </a:ext>
            </a:extLst>
          </p:cNvPr>
          <p:cNvCxnSpPr>
            <a:cxnSpLocks/>
            <a:stCxn id="17" idx="2"/>
            <a:endCxn id="22" idx="3"/>
          </p:cNvCxnSpPr>
          <p:nvPr/>
        </p:nvCxnSpPr>
        <p:spPr>
          <a:xfrm rot="5400000">
            <a:off x="3800061" y="3375100"/>
            <a:ext cx="327675" cy="19785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E03B3EF1-F87C-4E30-92D5-A4F4C7942959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>
            <a:off x="6198429" y="3291470"/>
            <a:ext cx="1613931" cy="8644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FDE6A2BD-57C0-4807-8E67-FA6510E239DD}"/>
              </a:ext>
            </a:extLst>
          </p:cNvPr>
          <p:cNvCxnSpPr>
            <a:cxnSpLocks/>
            <a:stCxn id="17" idx="0"/>
            <a:endCxn id="20" idx="1"/>
          </p:cNvCxnSpPr>
          <p:nvPr/>
        </p:nvCxnSpPr>
        <p:spPr>
          <a:xfrm rot="5400000" flipH="1" flipV="1">
            <a:off x="5423160" y="1577384"/>
            <a:ext cx="335030" cy="12750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6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5896" y="2278106"/>
            <a:ext cx="5040560" cy="52482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Công</a:t>
            </a:r>
            <a:r>
              <a:rPr lang="en-US" altLang="ko-KR" dirty="0"/>
              <a:t> </a:t>
            </a:r>
            <a:r>
              <a:rPr lang="en-US" altLang="ko-KR" dirty="0" err="1"/>
              <a:t>nghệ</a:t>
            </a:r>
            <a:r>
              <a:rPr lang="en-US" altLang="ko-KR" dirty="0"/>
              <a:t> </a:t>
            </a:r>
            <a:r>
              <a:rPr lang="en-US" altLang="ko-KR" dirty="0" err="1"/>
              <a:t>sử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endParaRPr lang="ko-KR" altLang="en-US" dirty="0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7E3995B-0BC0-F143-A07A-68B495127FBD}"/>
              </a:ext>
            </a:extLst>
          </p:cNvPr>
          <p:cNvSpPr/>
          <p:nvPr/>
        </p:nvSpPr>
        <p:spPr>
          <a:xfrm>
            <a:off x="2195736" y="2354052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7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68;p18">
            <a:extLst>
              <a:ext uri="{FF2B5EF4-FFF2-40B4-BE49-F238E27FC236}">
                <a16:creationId xmlns:a16="http://schemas.microsoft.com/office/drawing/2014/main" id="{E4ADC585-2B18-4727-BF7C-EF968D096CAB}"/>
              </a:ext>
            </a:extLst>
          </p:cNvPr>
          <p:cNvSpPr txBox="1">
            <a:spLocks/>
          </p:cNvSpPr>
          <p:nvPr/>
        </p:nvSpPr>
        <p:spPr>
          <a:xfrm>
            <a:off x="827584" y="699542"/>
            <a:ext cx="7719392" cy="396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  <a:buFont typeface="Courier New" panose="02070309020205020404" pitchFamily="49" charset="0"/>
              <a:buChar char="o"/>
            </a:pPr>
            <a:endParaRPr lang="vi-VN" sz="2000" dirty="0">
              <a:latin typeface="Arial (Thân)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600"/>
              </a:spcBef>
              <a:buFont typeface="Courier New" panose="02070309020205020404" pitchFamily="49" charset="0"/>
              <a:buChar char="o"/>
            </a:pPr>
            <a:endParaRPr lang="vi-VN" sz="2000" dirty="0">
              <a:latin typeface="Arial (Thân)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AutoShape 2" descr="Under the Hood: Dalvik patch for Facebook for Android - Facebook ...">
            <a:extLst>
              <a:ext uri="{FF2B5EF4-FFF2-40B4-BE49-F238E27FC236}">
                <a16:creationId xmlns:a16="http://schemas.microsoft.com/office/drawing/2014/main" id="{AAAE3C88-718B-4CA0-BFD5-7C88D8D08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2E8B6346-4650-48F1-99D1-BA15CF1A24BB}"/>
              </a:ext>
            </a:extLst>
          </p:cNvPr>
          <p:cNvSpPr txBox="1">
            <a:spLocks/>
          </p:cNvSpPr>
          <p:nvPr/>
        </p:nvSpPr>
        <p:spPr>
          <a:xfrm>
            <a:off x="179512" y="177462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38D20-4C2B-4F80-A0FF-11AC2914A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7" y="939139"/>
            <a:ext cx="3956316" cy="1893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F630C-F459-460B-A9DF-C8031B495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01" y="2761475"/>
            <a:ext cx="3758821" cy="2086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0CA4F0-4177-47DC-A77D-6A5DB6196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907896"/>
            <a:ext cx="3672408" cy="19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021308"/>
            <a:ext cx="5256584" cy="1100884"/>
          </a:xfrm>
        </p:spPr>
        <p:txBody>
          <a:bodyPr/>
          <a:lstStyle/>
          <a:p>
            <a:pPr algn="ctr"/>
            <a:r>
              <a:rPr lang="en-US" altLang="ko-KR" dirty="0"/>
              <a:t>3. </a:t>
            </a:r>
            <a:r>
              <a:rPr lang="en-US" altLang="ko-KR" dirty="0" err="1"/>
              <a:t>Phân</a:t>
            </a:r>
            <a:r>
              <a:rPr lang="en-US" altLang="ko-KR" dirty="0"/>
              <a:t> </a:t>
            </a:r>
            <a:r>
              <a:rPr lang="en-US" altLang="ko-KR" dirty="0" err="1"/>
              <a:t>tích</a:t>
            </a:r>
            <a:r>
              <a:rPr lang="en-US" altLang="ko-KR" dirty="0"/>
              <a:t> </a:t>
            </a:r>
            <a:r>
              <a:rPr lang="en-US" altLang="ko-KR" dirty="0" err="1"/>
              <a:t>thiết</a:t>
            </a:r>
            <a:r>
              <a:rPr lang="en-US" altLang="ko-KR" dirty="0"/>
              <a:t> </a:t>
            </a:r>
            <a:r>
              <a:rPr lang="en-US" altLang="ko-KR" dirty="0" err="1"/>
              <a:t>kế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hệ</a:t>
            </a:r>
            <a:r>
              <a:rPr lang="en-US" altLang="ko-KR" dirty="0"/>
              <a:t> </a:t>
            </a:r>
            <a:r>
              <a:rPr lang="en-US" altLang="ko-KR" dirty="0" err="1"/>
              <a:t>thống</a:t>
            </a:r>
            <a:endParaRPr lang="ko-KR" altLang="en-US" dirty="0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7E3995B-0BC0-F143-A07A-68B495127FBD}"/>
              </a:ext>
            </a:extLst>
          </p:cNvPr>
          <p:cNvSpPr/>
          <p:nvPr/>
        </p:nvSpPr>
        <p:spPr>
          <a:xfrm>
            <a:off x="2195736" y="2354052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FAC6-7ABC-488E-A18D-75BE97BB0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FE0E0-FB25-4AB4-91B3-DC1A3425A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760564"/>
            <a:ext cx="8028384" cy="42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092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5936</TotalTime>
  <Words>1334</Words>
  <Application>Microsoft Office PowerPoint</Application>
  <PresentationFormat>On-screen Show (16:9)</PresentationFormat>
  <Paragraphs>123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맑은 고딕</vt:lpstr>
      <vt:lpstr>Arial</vt:lpstr>
      <vt:lpstr>Arial (Thân)</vt:lpstr>
      <vt:lpstr>Calibri</vt:lpstr>
      <vt:lpstr>Courier New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Trần Thanh Hải</cp:lastModifiedBy>
  <cp:revision>582</cp:revision>
  <dcterms:created xsi:type="dcterms:W3CDTF">2016-12-05T23:26:54Z</dcterms:created>
  <dcterms:modified xsi:type="dcterms:W3CDTF">2021-08-10T22:50:30Z</dcterms:modified>
</cp:coreProperties>
</file>