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Anton" charset="1" panose="00000500000000000000"/>
      <p:regular r:id="rId12"/>
    </p:embeddedFont>
    <p:embeddedFont>
      <p:font typeface="IBM Plex Sans" charset="1" panose="020B0503050203000203"/>
      <p:regular r:id="rId13"/>
    </p:embeddedFont>
    <p:embeddedFont>
      <p:font typeface="Be Vietnam Ultra-Bold" charset="1" panose="00000900000000000000"/>
      <p:regular r:id="rId14"/>
    </p:embeddedFont>
    <p:embeddedFont>
      <p:font typeface="Be Vietnam" charset="1" panose="00000500000000000000"/>
      <p:regular r:id="rId15"/>
    </p:embeddedFont>
    <p:embeddedFont>
      <p:font typeface="Inter" charset="1" panose="020B05020300000000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504" r="0" b="-10162"/>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204751">
                <a:alpha val="49804"/>
              </a:srgbClr>
            </a:solidFill>
          </p:spPr>
        </p:sp>
        <p:sp>
          <p:nvSpPr>
            <p:cNvPr name="TextBox 5" id="5"/>
            <p:cNvSpPr txBox="true"/>
            <p:nvPr/>
          </p:nvSpPr>
          <p:spPr>
            <a:xfrm>
              <a:off x="0" y="-47625"/>
              <a:ext cx="4816593" cy="2756958"/>
            </a:xfrm>
            <a:prstGeom prst="rect">
              <a:avLst/>
            </a:prstGeom>
          </p:spPr>
          <p:txBody>
            <a:bodyPr anchor="ctr" rtlCol="false" tIns="50800" lIns="50800" bIns="50800" rIns="50800"/>
            <a:lstStyle/>
            <a:p>
              <a:pPr algn="ctr">
                <a:lnSpc>
                  <a:spcPts val="3259"/>
                </a:lnSpc>
              </a:pPr>
            </a:p>
          </p:txBody>
        </p:sp>
      </p:grpSp>
      <p:sp>
        <p:nvSpPr>
          <p:cNvPr name="AutoShape 6" id="6"/>
          <p:cNvSpPr/>
          <p:nvPr/>
        </p:nvSpPr>
        <p:spPr>
          <a:xfrm>
            <a:off x="0" y="8921464"/>
            <a:ext cx="18288000" cy="0"/>
          </a:xfrm>
          <a:prstGeom prst="line">
            <a:avLst/>
          </a:prstGeom>
          <a:ln cap="flat" w="19050">
            <a:solidFill>
              <a:srgbClr val="FFFFFF"/>
            </a:solidFill>
            <a:prstDash val="solid"/>
            <a:headEnd type="none" len="sm" w="sm"/>
            <a:tailEnd type="none" len="sm" w="sm"/>
          </a:ln>
        </p:spPr>
      </p:sp>
      <p:sp>
        <p:nvSpPr>
          <p:cNvPr name="AutoShape 7" id="7"/>
          <p:cNvSpPr/>
          <p:nvPr/>
        </p:nvSpPr>
        <p:spPr>
          <a:xfrm>
            <a:off x="0" y="1365536"/>
            <a:ext cx="18288000" cy="0"/>
          </a:xfrm>
          <a:prstGeom prst="line">
            <a:avLst/>
          </a:prstGeom>
          <a:ln cap="flat" w="19050">
            <a:solidFill>
              <a:srgbClr val="FFFFFF"/>
            </a:solidFill>
            <a:prstDash val="solid"/>
            <a:headEnd type="none" len="sm" w="sm"/>
            <a:tailEnd type="none" len="sm" w="sm"/>
          </a:ln>
        </p:spPr>
      </p:sp>
      <p:sp>
        <p:nvSpPr>
          <p:cNvPr name="TextBox 8" id="8"/>
          <p:cNvSpPr txBox="true"/>
          <p:nvPr/>
        </p:nvSpPr>
        <p:spPr>
          <a:xfrm rot="0">
            <a:off x="1666127" y="4491314"/>
            <a:ext cx="14719368" cy="1266272"/>
          </a:xfrm>
          <a:prstGeom prst="rect">
            <a:avLst/>
          </a:prstGeom>
        </p:spPr>
        <p:txBody>
          <a:bodyPr anchor="t" rtlCol="false" tIns="0" lIns="0" bIns="0" rIns="0">
            <a:spAutoFit/>
          </a:bodyPr>
          <a:lstStyle/>
          <a:p>
            <a:pPr algn="ctr">
              <a:lnSpc>
                <a:spcPts val="10190"/>
              </a:lnSpc>
            </a:pPr>
            <a:r>
              <a:rPr lang="en-US" sz="8113" spc="-24">
                <a:solidFill>
                  <a:srgbClr val="FFFFFF"/>
                </a:solidFill>
                <a:latin typeface="Anton"/>
                <a:ea typeface="Anton"/>
                <a:cs typeface="Anton"/>
                <a:sym typeface="Anton"/>
              </a:rPr>
              <a:t>BẢO VỆ ĐỒ ÁN KÌ 1</a:t>
            </a:r>
          </a:p>
        </p:txBody>
      </p:sp>
      <p:sp>
        <p:nvSpPr>
          <p:cNvPr name="TextBox 9" id="9"/>
          <p:cNvSpPr txBox="true"/>
          <p:nvPr/>
        </p:nvSpPr>
        <p:spPr>
          <a:xfrm rot="0">
            <a:off x="13117663" y="9301778"/>
            <a:ext cx="4838304" cy="413695"/>
          </a:xfrm>
          <a:prstGeom prst="rect">
            <a:avLst/>
          </a:prstGeom>
        </p:spPr>
        <p:txBody>
          <a:bodyPr anchor="t" rtlCol="false" tIns="0" lIns="0" bIns="0" rIns="0">
            <a:spAutoFit/>
          </a:bodyPr>
          <a:lstStyle/>
          <a:p>
            <a:pPr algn="r">
              <a:lnSpc>
                <a:spcPts val="3447"/>
              </a:lnSpc>
            </a:pPr>
            <a:r>
              <a:rPr lang="en-US" sz="2462" spc="-7">
                <a:solidFill>
                  <a:srgbClr val="FFFFFF"/>
                </a:solidFill>
                <a:latin typeface="IBM Plex Sans"/>
                <a:ea typeface="IBM Plex Sans"/>
                <a:cs typeface="IBM Plex Sans"/>
                <a:sym typeface="IBM Plex Sans"/>
              </a:rPr>
              <a:t>Incredible Bridge</a:t>
            </a:r>
          </a:p>
        </p:txBody>
      </p:sp>
      <p:sp>
        <p:nvSpPr>
          <p:cNvPr name="TextBox 10" id="10"/>
          <p:cNvSpPr txBox="true"/>
          <p:nvPr/>
        </p:nvSpPr>
        <p:spPr>
          <a:xfrm rot="0">
            <a:off x="408827" y="393041"/>
            <a:ext cx="4838304" cy="496245"/>
          </a:xfrm>
          <a:prstGeom prst="rect">
            <a:avLst/>
          </a:prstGeom>
        </p:spPr>
        <p:txBody>
          <a:bodyPr anchor="t" rtlCol="false" tIns="0" lIns="0" bIns="0" rIns="0">
            <a:spAutoFit/>
          </a:bodyPr>
          <a:lstStyle/>
          <a:p>
            <a:pPr algn="l">
              <a:lnSpc>
                <a:spcPts val="4147"/>
              </a:lnSpc>
            </a:pPr>
            <a:r>
              <a:rPr lang="en-US" sz="2962" spc="-8">
                <a:solidFill>
                  <a:srgbClr val="FFFFFF"/>
                </a:solidFill>
                <a:latin typeface="IBM Plex Sans"/>
                <a:ea typeface="IBM Plex Sans"/>
                <a:cs typeface="IBM Plex Sans"/>
                <a:sym typeface="IBM Plex Sans"/>
              </a:rPr>
              <a:t>Đề Tài Incredible Bridge</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71214"/>
        </a:solidFill>
      </p:bgPr>
    </p:bg>
    <p:spTree>
      <p:nvGrpSpPr>
        <p:cNvPr id="1" name=""/>
        <p:cNvGrpSpPr/>
        <p:nvPr/>
      </p:nvGrpSpPr>
      <p:grpSpPr>
        <a:xfrm>
          <a:off x="0" y="0"/>
          <a:ext cx="0" cy="0"/>
          <a:chOff x="0" y="0"/>
          <a:chExt cx="0" cy="0"/>
        </a:xfrm>
      </p:grpSpPr>
      <p:grpSp>
        <p:nvGrpSpPr>
          <p:cNvPr name="Group 2" id="2"/>
          <p:cNvGrpSpPr/>
          <p:nvPr/>
        </p:nvGrpSpPr>
        <p:grpSpPr>
          <a:xfrm rot="0">
            <a:off x="4137962" y="3577366"/>
            <a:ext cx="4842829" cy="484282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8390">
                <a:alpha val="31765"/>
              </a:srgbClr>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259"/>
                </a:lnSpc>
              </a:pPr>
            </a:p>
          </p:txBody>
        </p:sp>
      </p:grpSp>
      <p:sp>
        <p:nvSpPr>
          <p:cNvPr name="TextBox 5" id="5"/>
          <p:cNvSpPr txBox="true"/>
          <p:nvPr/>
        </p:nvSpPr>
        <p:spPr>
          <a:xfrm rot="0">
            <a:off x="4866632" y="5850862"/>
            <a:ext cx="3630417" cy="438785"/>
          </a:xfrm>
          <a:prstGeom prst="rect">
            <a:avLst/>
          </a:prstGeom>
        </p:spPr>
        <p:txBody>
          <a:bodyPr anchor="t" rtlCol="false" tIns="0" lIns="0" bIns="0" rIns="0">
            <a:spAutoFit/>
          </a:bodyPr>
          <a:lstStyle/>
          <a:p>
            <a:pPr algn="ctr">
              <a:lnSpc>
                <a:spcPts val="3639"/>
              </a:lnSpc>
            </a:pPr>
            <a:r>
              <a:rPr lang="en-US" b="true" sz="2599">
                <a:solidFill>
                  <a:srgbClr val="FFFFFF"/>
                </a:solidFill>
                <a:latin typeface="Be Vietnam Ultra-Bold"/>
                <a:ea typeface="Be Vietnam Ultra-Bold"/>
                <a:cs typeface="Be Vietnam Ultra-Bold"/>
                <a:sym typeface="Be Vietnam Ultra-Bold"/>
              </a:rPr>
              <a:t>Bùi Hải Long</a:t>
            </a:r>
          </a:p>
        </p:txBody>
      </p:sp>
      <p:sp>
        <p:nvSpPr>
          <p:cNvPr name="TextBox 6" id="6"/>
          <p:cNvSpPr txBox="true"/>
          <p:nvPr/>
        </p:nvSpPr>
        <p:spPr>
          <a:xfrm rot="0">
            <a:off x="5582290" y="4421737"/>
            <a:ext cx="1954173" cy="721763"/>
          </a:xfrm>
          <a:prstGeom prst="rect">
            <a:avLst/>
          </a:prstGeom>
        </p:spPr>
        <p:txBody>
          <a:bodyPr anchor="t" rtlCol="false" tIns="0" lIns="0" bIns="0" rIns="0">
            <a:spAutoFit/>
          </a:bodyPr>
          <a:lstStyle/>
          <a:p>
            <a:pPr algn="ctr">
              <a:lnSpc>
                <a:spcPts val="5967"/>
              </a:lnSpc>
            </a:pPr>
            <a:r>
              <a:rPr lang="en-US" b="true" sz="4262">
                <a:solidFill>
                  <a:srgbClr val="FFFFFF"/>
                </a:solidFill>
                <a:latin typeface="Be Vietnam Ultra-Bold"/>
                <a:ea typeface="Be Vietnam Ultra-Bold"/>
                <a:cs typeface="Be Vietnam Ultra-Bold"/>
                <a:sym typeface="Be Vietnam Ultra-Bold"/>
              </a:rPr>
              <a:t>Leader</a:t>
            </a:r>
          </a:p>
        </p:txBody>
      </p:sp>
      <p:grpSp>
        <p:nvGrpSpPr>
          <p:cNvPr name="Group 7" id="7"/>
          <p:cNvGrpSpPr/>
          <p:nvPr/>
        </p:nvGrpSpPr>
        <p:grpSpPr>
          <a:xfrm rot="0">
            <a:off x="9581947" y="3477073"/>
            <a:ext cx="4842829" cy="484282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8390">
                <a:alpha val="63922"/>
              </a:srgbClr>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259"/>
                </a:lnSpc>
              </a:pPr>
            </a:p>
          </p:txBody>
        </p:sp>
      </p:grpSp>
      <p:sp>
        <p:nvSpPr>
          <p:cNvPr name="TextBox 10" id="10"/>
          <p:cNvSpPr txBox="true"/>
          <p:nvPr/>
        </p:nvSpPr>
        <p:spPr>
          <a:xfrm rot="0">
            <a:off x="10385350" y="5951155"/>
            <a:ext cx="3630417" cy="438785"/>
          </a:xfrm>
          <a:prstGeom prst="rect">
            <a:avLst/>
          </a:prstGeom>
        </p:spPr>
        <p:txBody>
          <a:bodyPr anchor="t" rtlCol="false" tIns="0" lIns="0" bIns="0" rIns="0">
            <a:spAutoFit/>
          </a:bodyPr>
          <a:lstStyle/>
          <a:p>
            <a:pPr algn="ctr">
              <a:lnSpc>
                <a:spcPts val="3639"/>
              </a:lnSpc>
            </a:pPr>
            <a:r>
              <a:rPr lang="en-US" b="true" sz="2599">
                <a:solidFill>
                  <a:srgbClr val="FFFFFF"/>
                </a:solidFill>
                <a:latin typeface="Be Vietnam Ultra-Bold"/>
                <a:ea typeface="Be Vietnam Ultra-Bold"/>
                <a:cs typeface="Be Vietnam Ultra-Bold"/>
                <a:sym typeface="Be Vietnam Ultra-Bold"/>
              </a:rPr>
              <a:t>Ngô Quang Minh</a:t>
            </a:r>
          </a:p>
        </p:txBody>
      </p:sp>
      <p:sp>
        <p:nvSpPr>
          <p:cNvPr name="TextBox 11" id="11"/>
          <p:cNvSpPr txBox="true"/>
          <p:nvPr/>
        </p:nvSpPr>
        <p:spPr>
          <a:xfrm rot="0">
            <a:off x="10879318" y="4421737"/>
            <a:ext cx="2248087" cy="721763"/>
          </a:xfrm>
          <a:prstGeom prst="rect">
            <a:avLst/>
          </a:prstGeom>
        </p:spPr>
        <p:txBody>
          <a:bodyPr anchor="t" rtlCol="false" tIns="0" lIns="0" bIns="0" rIns="0">
            <a:spAutoFit/>
          </a:bodyPr>
          <a:lstStyle/>
          <a:p>
            <a:pPr algn="ctr">
              <a:lnSpc>
                <a:spcPts val="5967"/>
              </a:lnSpc>
            </a:pPr>
            <a:r>
              <a:rPr lang="en-US" b="true" sz="4262">
                <a:solidFill>
                  <a:srgbClr val="FFFFFF"/>
                </a:solidFill>
                <a:latin typeface="Be Vietnam Ultra-Bold"/>
                <a:ea typeface="Be Vietnam Ultra-Bold"/>
                <a:cs typeface="Be Vietnam Ultra-Bold"/>
                <a:sym typeface="Be Vietnam Ultra-Bold"/>
              </a:rPr>
              <a:t>Member</a:t>
            </a:r>
          </a:p>
        </p:txBody>
      </p:sp>
      <p:sp>
        <p:nvSpPr>
          <p:cNvPr name="TextBox 12" id="12"/>
          <p:cNvSpPr txBox="true"/>
          <p:nvPr/>
        </p:nvSpPr>
        <p:spPr>
          <a:xfrm rot="0">
            <a:off x="2844026" y="914400"/>
            <a:ext cx="12993394" cy="962660"/>
          </a:xfrm>
          <a:prstGeom prst="rect">
            <a:avLst/>
          </a:prstGeom>
        </p:spPr>
        <p:txBody>
          <a:bodyPr anchor="t" rtlCol="false" tIns="0" lIns="0" bIns="0" rIns="0">
            <a:spAutoFit/>
          </a:bodyPr>
          <a:lstStyle/>
          <a:p>
            <a:pPr algn="ctr">
              <a:lnSpc>
                <a:spcPts val="7840"/>
              </a:lnSpc>
            </a:pPr>
            <a:r>
              <a:rPr lang="en-US" sz="5600" spc="-16">
                <a:solidFill>
                  <a:srgbClr val="FFFFFF"/>
                </a:solidFill>
                <a:latin typeface="Be Vietnam"/>
                <a:ea typeface="Be Vietnam"/>
                <a:cs typeface="Be Vietnam"/>
                <a:sym typeface="Be Vietnam"/>
              </a:rPr>
              <a:t>OUR TEAM</a:t>
            </a:r>
          </a:p>
        </p:txBody>
      </p:sp>
      <p:grpSp>
        <p:nvGrpSpPr>
          <p:cNvPr name="Group 13" id="13"/>
          <p:cNvGrpSpPr/>
          <p:nvPr/>
        </p:nvGrpSpPr>
        <p:grpSpPr>
          <a:xfrm rot="0">
            <a:off x="692824" y="804783"/>
            <a:ext cx="447834" cy="44783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BDC8">
                <a:alpha val="69804"/>
              </a:srgbClr>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259"/>
                </a:lnSpc>
              </a:pPr>
            </a:p>
          </p:txBody>
        </p:sp>
      </p:grpSp>
      <p:grpSp>
        <p:nvGrpSpPr>
          <p:cNvPr name="Group 16" id="16"/>
          <p:cNvGrpSpPr/>
          <p:nvPr/>
        </p:nvGrpSpPr>
        <p:grpSpPr>
          <a:xfrm rot="0">
            <a:off x="16923424" y="9034383"/>
            <a:ext cx="447834" cy="44783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BDC8">
                <a:alpha val="69804"/>
              </a:srgbClr>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3259"/>
                </a:lnSpc>
              </a:pPr>
            </a:p>
          </p:txBody>
        </p:sp>
      </p:grpSp>
      <p:grpSp>
        <p:nvGrpSpPr>
          <p:cNvPr name="Group 19" id="19"/>
          <p:cNvGrpSpPr/>
          <p:nvPr/>
        </p:nvGrpSpPr>
        <p:grpSpPr>
          <a:xfrm rot="0">
            <a:off x="916741" y="804783"/>
            <a:ext cx="447834" cy="44783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8390">
                <a:alpha val="69804"/>
              </a:srgbClr>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259"/>
                </a:lnSpc>
              </a:pPr>
            </a:p>
          </p:txBody>
        </p:sp>
      </p:grpSp>
      <p:grpSp>
        <p:nvGrpSpPr>
          <p:cNvPr name="Group 22" id="22"/>
          <p:cNvGrpSpPr/>
          <p:nvPr/>
        </p:nvGrpSpPr>
        <p:grpSpPr>
          <a:xfrm rot="0">
            <a:off x="17147341" y="9034383"/>
            <a:ext cx="447834" cy="447834"/>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8390">
                <a:alpha val="69804"/>
              </a:srgbClr>
            </a:solidFill>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32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4110694" y="1172086"/>
            <a:ext cx="447834" cy="44783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BDC8">
                <a:alpha val="69804"/>
              </a:srgbClr>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3259"/>
                </a:lnSpc>
              </a:pPr>
            </a:p>
          </p:txBody>
        </p:sp>
      </p:grpSp>
      <p:grpSp>
        <p:nvGrpSpPr>
          <p:cNvPr name="Group 6" id="6"/>
          <p:cNvGrpSpPr/>
          <p:nvPr/>
        </p:nvGrpSpPr>
        <p:grpSpPr>
          <a:xfrm rot="0">
            <a:off x="3785578" y="1172086"/>
            <a:ext cx="447834" cy="44783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8390">
                <a:alpha val="69804"/>
              </a:srgbClr>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3259"/>
                </a:lnSpc>
              </a:pPr>
            </a:p>
          </p:txBody>
        </p:sp>
      </p:grpSp>
      <p:sp>
        <p:nvSpPr>
          <p:cNvPr name="AutoShape 9" id="9"/>
          <p:cNvSpPr/>
          <p:nvPr/>
        </p:nvSpPr>
        <p:spPr>
          <a:xfrm>
            <a:off x="0" y="8921464"/>
            <a:ext cx="18288000" cy="0"/>
          </a:xfrm>
          <a:prstGeom prst="line">
            <a:avLst/>
          </a:prstGeom>
          <a:ln cap="flat" w="19050">
            <a:solidFill>
              <a:srgbClr val="FFFFFF"/>
            </a:solidFill>
            <a:prstDash val="solid"/>
            <a:headEnd type="none" len="sm" w="sm"/>
            <a:tailEnd type="none" len="sm" w="sm"/>
          </a:ln>
        </p:spPr>
      </p:sp>
      <p:grpSp>
        <p:nvGrpSpPr>
          <p:cNvPr name="Group 10" id="10"/>
          <p:cNvGrpSpPr/>
          <p:nvPr/>
        </p:nvGrpSpPr>
        <p:grpSpPr>
          <a:xfrm rot="0">
            <a:off x="13886777" y="1172086"/>
            <a:ext cx="447834" cy="44783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8390">
                <a:alpha val="69804"/>
              </a:srgbClr>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3259"/>
                </a:lnSpc>
              </a:pPr>
            </a:p>
          </p:txBody>
        </p:sp>
      </p:grpSp>
      <p:grpSp>
        <p:nvGrpSpPr>
          <p:cNvPr name="Group 13" id="13"/>
          <p:cNvGrpSpPr/>
          <p:nvPr/>
        </p:nvGrpSpPr>
        <p:grpSpPr>
          <a:xfrm rot="0">
            <a:off x="3561661" y="1172086"/>
            <a:ext cx="447834" cy="44783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BDC8">
                <a:alpha val="69804"/>
              </a:srgbClr>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259"/>
                </a:lnSpc>
              </a:pPr>
            </a:p>
          </p:txBody>
        </p:sp>
      </p:grpSp>
      <p:sp>
        <p:nvSpPr>
          <p:cNvPr name="TextBox 16" id="16"/>
          <p:cNvSpPr txBox="true"/>
          <p:nvPr/>
        </p:nvSpPr>
        <p:spPr>
          <a:xfrm rot="0">
            <a:off x="1343433" y="2279502"/>
            <a:ext cx="15601133" cy="10984907"/>
          </a:xfrm>
          <a:prstGeom prst="rect">
            <a:avLst/>
          </a:prstGeom>
        </p:spPr>
        <p:txBody>
          <a:bodyPr anchor="t" rtlCol="false" tIns="0" lIns="0" bIns="0" rIns="0">
            <a:spAutoFit/>
          </a:bodyPr>
          <a:lstStyle/>
          <a:p>
            <a:pPr algn="l">
              <a:lnSpc>
                <a:spcPts val="6682"/>
              </a:lnSpc>
            </a:pPr>
            <a:r>
              <a:rPr lang="en-US" sz="4773" spc="-14">
                <a:solidFill>
                  <a:srgbClr val="FFFFFF"/>
                </a:solidFill>
                <a:latin typeface="Inter"/>
                <a:ea typeface="Inter"/>
                <a:cs typeface="Inter"/>
                <a:sym typeface="Inter"/>
              </a:rPr>
              <a:t>The Bridge is a bridge magazine website, said to compile the world's most incredible bridges, both old and new. Here readers will not only find images of bridges but also history, artifacts, and many other aspects about bridges.</a:t>
            </a:r>
          </a:p>
          <a:p>
            <a:pPr algn="l">
              <a:lnSpc>
                <a:spcPts val="6682"/>
              </a:lnSpc>
            </a:pPr>
          </a:p>
          <a:p>
            <a:pPr algn="l">
              <a:lnSpc>
                <a:spcPts val="6682"/>
              </a:lnSpc>
            </a:pPr>
          </a:p>
          <a:p>
            <a:pPr algn="l">
              <a:lnSpc>
                <a:spcPts val="6682"/>
              </a:lnSpc>
            </a:pPr>
          </a:p>
          <a:p>
            <a:pPr algn="l">
              <a:lnSpc>
                <a:spcPts val="6682"/>
              </a:lnSpc>
            </a:pPr>
          </a:p>
          <a:p>
            <a:pPr algn="l">
              <a:lnSpc>
                <a:spcPts val="6682"/>
              </a:lnSpc>
            </a:pPr>
          </a:p>
          <a:p>
            <a:pPr algn="l">
              <a:lnSpc>
                <a:spcPts val="6682"/>
              </a:lnSpc>
            </a:pPr>
          </a:p>
          <a:p>
            <a:pPr algn="l">
              <a:lnSpc>
                <a:spcPts val="6682"/>
              </a:lnSpc>
            </a:pPr>
          </a:p>
          <a:p>
            <a:pPr algn="l">
              <a:lnSpc>
                <a:spcPts val="6682"/>
              </a:lnSpc>
            </a:pPr>
          </a:p>
        </p:txBody>
      </p:sp>
      <p:sp>
        <p:nvSpPr>
          <p:cNvPr name="TextBox 17" id="17"/>
          <p:cNvSpPr txBox="true"/>
          <p:nvPr/>
        </p:nvSpPr>
        <p:spPr>
          <a:xfrm rot="0">
            <a:off x="12890422" y="9341907"/>
            <a:ext cx="4838304" cy="406710"/>
          </a:xfrm>
          <a:prstGeom prst="rect">
            <a:avLst/>
          </a:prstGeom>
        </p:spPr>
        <p:txBody>
          <a:bodyPr anchor="t" rtlCol="false" tIns="0" lIns="0" bIns="0" rIns="0">
            <a:spAutoFit/>
          </a:bodyPr>
          <a:lstStyle/>
          <a:p>
            <a:pPr algn="r">
              <a:lnSpc>
                <a:spcPts val="3307"/>
              </a:lnSpc>
            </a:pPr>
            <a:r>
              <a:rPr lang="en-US" sz="2362" spc="-7">
                <a:solidFill>
                  <a:srgbClr val="FFFFFF"/>
                </a:solidFill>
                <a:latin typeface="IBM Plex Sans"/>
                <a:ea typeface="IBM Plex Sans"/>
                <a:cs typeface="IBM Plex Sans"/>
                <a:sym typeface="IBM Plex Sans"/>
              </a:rPr>
              <a:t>The Incredible Bridge</a:t>
            </a:r>
          </a:p>
        </p:txBody>
      </p:sp>
      <p:sp>
        <p:nvSpPr>
          <p:cNvPr name="TextBox 18" id="18"/>
          <p:cNvSpPr txBox="true"/>
          <p:nvPr/>
        </p:nvSpPr>
        <p:spPr>
          <a:xfrm rot="0">
            <a:off x="8410173" y="145771"/>
            <a:ext cx="1467654" cy="3304851"/>
          </a:xfrm>
          <a:prstGeom prst="rect">
            <a:avLst/>
          </a:prstGeom>
        </p:spPr>
        <p:txBody>
          <a:bodyPr anchor="t" rtlCol="false" tIns="0" lIns="0" bIns="0" rIns="0">
            <a:spAutoFit/>
          </a:bodyPr>
          <a:lstStyle/>
          <a:p>
            <a:pPr algn="l">
              <a:lnSpc>
                <a:spcPts val="5267"/>
              </a:lnSpc>
            </a:pPr>
            <a:r>
              <a:rPr lang="en-US" sz="3762" spc="-11">
                <a:solidFill>
                  <a:srgbClr val="FFFFFF"/>
                </a:solidFill>
                <a:latin typeface="IBM Plex Sans"/>
                <a:ea typeface="IBM Plex Sans"/>
                <a:cs typeface="IBM Plex Sans"/>
                <a:sym typeface="IBM Plex Sans"/>
              </a:rPr>
              <a:t>Part I</a:t>
            </a:r>
          </a:p>
          <a:p>
            <a:pPr algn="l">
              <a:lnSpc>
                <a:spcPts val="5267"/>
              </a:lnSpc>
            </a:pPr>
          </a:p>
          <a:p>
            <a:pPr algn="l">
              <a:lnSpc>
                <a:spcPts val="5267"/>
              </a:lnSpc>
            </a:pPr>
          </a:p>
          <a:p>
            <a:pPr algn="l">
              <a:lnSpc>
                <a:spcPts val="5267"/>
              </a:lnSpc>
            </a:pPr>
          </a:p>
          <a:p>
            <a:pPr algn="l">
              <a:lnSpc>
                <a:spcPts val="5267"/>
              </a:lnSpc>
            </a:pPr>
          </a:p>
        </p:txBody>
      </p:sp>
      <p:sp>
        <p:nvSpPr>
          <p:cNvPr name="TextBox 19" id="19"/>
          <p:cNvSpPr txBox="true"/>
          <p:nvPr/>
        </p:nvSpPr>
        <p:spPr>
          <a:xfrm rot="0">
            <a:off x="4970114" y="933450"/>
            <a:ext cx="8347771" cy="4258857"/>
          </a:xfrm>
          <a:prstGeom prst="rect">
            <a:avLst/>
          </a:prstGeom>
        </p:spPr>
        <p:txBody>
          <a:bodyPr anchor="t" rtlCol="false" tIns="0" lIns="0" bIns="0" rIns="0">
            <a:spAutoFit/>
          </a:bodyPr>
          <a:lstStyle/>
          <a:p>
            <a:pPr algn="ctr">
              <a:lnSpc>
                <a:spcPts val="6759"/>
              </a:lnSpc>
            </a:pPr>
            <a:r>
              <a:rPr lang="en-US" sz="4828" spc="-14">
                <a:solidFill>
                  <a:srgbClr val="FFFFFF"/>
                </a:solidFill>
                <a:latin typeface="Inter"/>
                <a:ea typeface="Inter"/>
                <a:cs typeface="Inter"/>
                <a:sym typeface="Inter"/>
              </a:rPr>
              <a:t>PROJECT INTRODUCTION</a:t>
            </a:r>
          </a:p>
          <a:p>
            <a:pPr algn="ctr">
              <a:lnSpc>
                <a:spcPts val="6759"/>
              </a:lnSpc>
            </a:pPr>
          </a:p>
          <a:p>
            <a:pPr algn="ctr">
              <a:lnSpc>
                <a:spcPts val="6759"/>
              </a:lnSpc>
            </a:pPr>
          </a:p>
          <a:p>
            <a:pPr algn="ctr">
              <a:lnSpc>
                <a:spcPts val="6759"/>
              </a:lnSpc>
            </a:pPr>
          </a:p>
          <a:p>
            <a:pPr algn="ctr">
              <a:lnSpc>
                <a:spcPts val="675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3189487" y="0"/>
            <a:ext cx="5098513" cy="10512038"/>
            <a:chOff x="0" y="0"/>
            <a:chExt cx="772983" cy="1593725"/>
          </a:xfrm>
        </p:grpSpPr>
        <p:sp>
          <p:nvSpPr>
            <p:cNvPr name="Freeform 3" id="3"/>
            <p:cNvSpPr/>
            <p:nvPr/>
          </p:nvSpPr>
          <p:spPr>
            <a:xfrm flipH="false" flipV="false" rot="0">
              <a:off x="0" y="0"/>
              <a:ext cx="772983" cy="1593725"/>
            </a:xfrm>
            <a:custGeom>
              <a:avLst/>
              <a:gdLst/>
              <a:ahLst/>
              <a:cxnLst/>
              <a:rect r="r" b="b" t="t" l="l"/>
              <a:pathLst>
                <a:path h="1593725" w="772983">
                  <a:moveTo>
                    <a:pt x="0" y="0"/>
                  </a:moveTo>
                  <a:lnTo>
                    <a:pt x="772983" y="0"/>
                  </a:lnTo>
                  <a:lnTo>
                    <a:pt x="772983" y="1593725"/>
                  </a:lnTo>
                  <a:lnTo>
                    <a:pt x="0" y="1593725"/>
                  </a:lnTo>
                  <a:close/>
                </a:path>
              </a:pathLst>
            </a:custGeom>
            <a:blipFill>
              <a:blip r:embed="rId2"/>
              <a:stretch>
                <a:fillRect l="-32471" t="0" r="-32471" b="0"/>
              </a:stretch>
            </a:blipFill>
          </p:spPr>
        </p:sp>
      </p:grpSp>
      <p:grpSp>
        <p:nvGrpSpPr>
          <p:cNvPr name="Group 4" id="4"/>
          <p:cNvGrpSpPr>
            <a:grpSpLocks noChangeAspect="true"/>
          </p:cNvGrpSpPr>
          <p:nvPr/>
        </p:nvGrpSpPr>
        <p:grpSpPr>
          <a:xfrm rot="0">
            <a:off x="3017762" y="3033907"/>
            <a:ext cx="2472738" cy="1720063"/>
            <a:chOff x="0" y="0"/>
            <a:chExt cx="2472741" cy="1720063"/>
          </a:xfrm>
        </p:grpSpPr>
        <p:sp>
          <p:nvSpPr>
            <p:cNvPr name="Freeform 5" id="5"/>
            <p:cNvSpPr/>
            <p:nvPr/>
          </p:nvSpPr>
          <p:spPr>
            <a:xfrm flipH="false" flipV="false" rot="0">
              <a:off x="63500" y="973963"/>
              <a:ext cx="956564" cy="682625"/>
            </a:xfrm>
            <a:custGeom>
              <a:avLst/>
              <a:gdLst/>
              <a:ahLst/>
              <a:cxnLst/>
              <a:rect r="r" b="b" t="t" l="l"/>
              <a:pathLst>
                <a:path h="682625" w="956564">
                  <a:moveTo>
                    <a:pt x="564007" y="540766"/>
                  </a:moveTo>
                  <a:lnTo>
                    <a:pt x="473456" y="540766"/>
                  </a:lnTo>
                  <a:cubicBezTo>
                    <a:pt x="470281" y="387985"/>
                    <a:pt x="461391" y="244348"/>
                    <a:pt x="447040" y="109728"/>
                  </a:cubicBezTo>
                  <a:lnTo>
                    <a:pt x="446278" y="109728"/>
                  </a:lnTo>
                  <a:lnTo>
                    <a:pt x="308356" y="540766"/>
                  </a:lnTo>
                  <a:lnTo>
                    <a:pt x="239522" y="540766"/>
                  </a:lnTo>
                  <a:lnTo>
                    <a:pt x="102489" y="109855"/>
                  </a:lnTo>
                  <a:lnTo>
                    <a:pt x="101727" y="109855"/>
                  </a:lnTo>
                  <a:cubicBezTo>
                    <a:pt x="91567" y="239014"/>
                    <a:pt x="85217" y="382778"/>
                    <a:pt x="82550" y="540893"/>
                  </a:cubicBezTo>
                  <a:lnTo>
                    <a:pt x="0" y="540893"/>
                  </a:lnTo>
                  <a:cubicBezTo>
                    <a:pt x="5334" y="348615"/>
                    <a:pt x="18669" y="168402"/>
                    <a:pt x="40005" y="127"/>
                  </a:cubicBezTo>
                  <a:lnTo>
                    <a:pt x="152146" y="127"/>
                  </a:lnTo>
                  <a:lnTo>
                    <a:pt x="282702" y="397510"/>
                  </a:lnTo>
                  <a:lnTo>
                    <a:pt x="283464" y="397510"/>
                  </a:lnTo>
                  <a:lnTo>
                    <a:pt x="414909" y="0"/>
                  </a:lnTo>
                  <a:lnTo>
                    <a:pt x="522224" y="0"/>
                  </a:lnTo>
                  <a:cubicBezTo>
                    <a:pt x="545719" y="197104"/>
                    <a:pt x="559562" y="377317"/>
                    <a:pt x="563880" y="540766"/>
                  </a:cubicBezTo>
                  <a:moveTo>
                    <a:pt x="956437" y="141859"/>
                  </a:moveTo>
                  <a:cubicBezTo>
                    <a:pt x="919607" y="341884"/>
                    <a:pt x="870966" y="487172"/>
                    <a:pt x="810641" y="577850"/>
                  </a:cubicBezTo>
                  <a:cubicBezTo>
                    <a:pt x="763651" y="647700"/>
                    <a:pt x="712089" y="682625"/>
                    <a:pt x="656082" y="682625"/>
                  </a:cubicBezTo>
                  <a:cubicBezTo>
                    <a:pt x="641096" y="682625"/>
                    <a:pt x="622681" y="678053"/>
                    <a:pt x="600837" y="669163"/>
                  </a:cubicBezTo>
                  <a:lnTo>
                    <a:pt x="600837" y="620903"/>
                  </a:lnTo>
                  <a:cubicBezTo>
                    <a:pt x="611505" y="622427"/>
                    <a:pt x="624078" y="623316"/>
                    <a:pt x="638429" y="623316"/>
                  </a:cubicBezTo>
                  <a:cubicBezTo>
                    <a:pt x="664591" y="623316"/>
                    <a:pt x="685673" y="616077"/>
                    <a:pt x="701802" y="601726"/>
                  </a:cubicBezTo>
                  <a:cubicBezTo>
                    <a:pt x="720979" y="584073"/>
                    <a:pt x="730631" y="564388"/>
                    <a:pt x="730631" y="542417"/>
                  </a:cubicBezTo>
                  <a:cubicBezTo>
                    <a:pt x="730631" y="527431"/>
                    <a:pt x="723138" y="496697"/>
                    <a:pt x="708152" y="450215"/>
                  </a:cubicBezTo>
                  <a:lnTo>
                    <a:pt x="608838" y="141859"/>
                  </a:lnTo>
                  <a:lnTo>
                    <a:pt x="697738" y="141859"/>
                  </a:lnTo>
                  <a:lnTo>
                    <a:pt x="768985" y="372618"/>
                  </a:lnTo>
                  <a:cubicBezTo>
                    <a:pt x="784987" y="424942"/>
                    <a:pt x="791718" y="461518"/>
                    <a:pt x="789051" y="482346"/>
                  </a:cubicBezTo>
                  <a:cubicBezTo>
                    <a:pt x="828040" y="378206"/>
                    <a:pt x="855218" y="264668"/>
                    <a:pt x="870839" y="141859"/>
                  </a:cubicBezTo>
                  <a:lnTo>
                    <a:pt x="956564" y="141859"/>
                  </a:lnTo>
                  <a:lnTo>
                    <a:pt x="956564" y="141859"/>
                  </a:lnTo>
                  <a:lnTo>
                    <a:pt x="956564" y="141859"/>
                  </a:lnTo>
                  <a:close/>
                </a:path>
              </a:pathLst>
            </a:custGeom>
            <a:solidFill>
              <a:srgbClr val="5D87A1"/>
            </a:solidFill>
          </p:spPr>
        </p:sp>
        <p:sp>
          <p:nvSpPr>
            <p:cNvPr name="Freeform 6" id="6"/>
            <p:cNvSpPr/>
            <p:nvPr/>
          </p:nvSpPr>
          <p:spPr>
            <a:xfrm flipH="false" flipV="false" rot="0">
              <a:off x="1076706" y="966089"/>
              <a:ext cx="1148080" cy="622554"/>
            </a:xfrm>
            <a:custGeom>
              <a:avLst/>
              <a:gdLst/>
              <a:ahLst/>
              <a:cxnLst/>
              <a:rect r="r" b="b" t="t" l="l"/>
              <a:pathLst>
                <a:path h="622554" w="1148080">
                  <a:moveTo>
                    <a:pt x="1148080" y="548640"/>
                  </a:moveTo>
                  <a:lnTo>
                    <a:pt x="891032" y="548640"/>
                  </a:lnTo>
                  <a:lnTo>
                    <a:pt x="891032" y="7874"/>
                  </a:lnTo>
                  <a:lnTo>
                    <a:pt x="977519" y="7874"/>
                  </a:lnTo>
                  <a:lnTo>
                    <a:pt x="977519" y="482092"/>
                  </a:lnTo>
                  <a:lnTo>
                    <a:pt x="1148080" y="482092"/>
                  </a:lnTo>
                  <a:lnTo>
                    <a:pt x="1148080" y="548640"/>
                  </a:lnTo>
                  <a:close/>
                  <a:moveTo>
                    <a:pt x="823722" y="561721"/>
                  </a:moveTo>
                  <a:lnTo>
                    <a:pt x="724281" y="512699"/>
                  </a:lnTo>
                  <a:cubicBezTo>
                    <a:pt x="733044" y="505460"/>
                    <a:pt x="741553" y="497586"/>
                    <a:pt x="749173" y="488569"/>
                  </a:cubicBezTo>
                  <a:cubicBezTo>
                    <a:pt x="791464" y="438912"/>
                    <a:pt x="812546" y="365506"/>
                    <a:pt x="812546" y="268351"/>
                  </a:cubicBezTo>
                  <a:cubicBezTo>
                    <a:pt x="812546" y="89408"/>
                    <a:pt x="742315" y="0"/>
                    <a:pt x="601853" y="0"/>
                  </a:cubicBezTo>
                  <a:cubicBezTo>
                    <a:pt x="533019" y="0"/>
                    <a:pt x="479298" y="22733"/>
                    <a:pt x="440817" y="68072"/>
                  </a:cubicBezTo>
                  <a:cubicBezTo>
                    <a:pt x="398653" y="117729"/>
                    <a:pt x="377571" y="190881"/>
                    <a:pt x="377571" y="287655"/>
                  </a:cubicBezTo>
                  <a:cubicBezTo>
                    <a:pt x="377571" y="382651"/>
                    <a:pt x="396240" y="452501"/>
                    <a:pt x="433578" y="496697"/>
                  </a:cubicBezTo>
                  <a:cubicBezTo>
                    <a:pt x="467741" y="536829"/>
                    <a:pt x="519303" y="556768"/>
                    <a:pt x="588264" y="556768"/>
                  </a:cubicBezTo>
                  <a:cubicBezTo>
                    <a:pt x="613918" y="556768"/>
                    <a:pt x="637540" y="553593"/>
                    <a:pt x="659003" y="547243"/>
                  </a:cubicBezTo>
                  <a:lnTo>
                    <a:pt x="788416" y="622554"/>
                  </a:lnTo>
                  <a:lnTo>
                    <a:pt x="823722" y="561848"/>
                  </a:lnTo>
                  <a:close/>
                  <a:moveTo>
                    <a:pt x="501650" y="440436"/>
                  </a:moveTo>
                  <a:cubicBezTo>
                    <a:pt x="479806" y="405257"/>
                    <a:pt x="468757" y="348615"/>
                    <a:pt x="468757" y="270637"/>
                  </a:cubicBezTo>
                  <a:cubicBezTo>
                    <a:pt x="468757" y="134493"/>
                    <a:pt x="510159" y="66294"/>
                    <a:pt x="592963" y="66294"/>
                  </a:cubicBezTo>
                  <a:cubicBezTo>
                    <a:pt x="636270" y="66294"/>
                    <a:pt x="668020" y="82550"/>
                    <a:pt x="688213" y="115189"/>
                  </a:cubicBezTo>
                  <a:cubicBezTo>
                    <a:pt x="710057" y="150495"/>
                    <a:pt x="721106" y="206502"/>
                    <a:pt x="721106" y="283464"/>
                  </a:cubicBezTo>
                  <a:cubicBezTo>
                    <a:pt x="721106" y="420751"/>
                    <a:pt x="679704" y="489331"/>
                    <a:pt x="596900" y="489331"/>
                  </a:cubicBezTo>
                  <a:cubicBezTo>
                    <a:pt x="553593" y="489331"/>
                    <a:pt x="521843" y="473075"/>
                    <a:pt x="501523" y="440436"/>
                  </a:cubicBezTo>
                  <a:moveTo>
                    <a:pt x="339598" y="398780"/>
                  </a:moveTo>
                  <a:cubicBezTo>
                    <a:pt x="339598" y="444627"/>
                    <a:pt x="322834" y="482219"/>
                    <a:pt x="289179" y="511683"/>
                  </a:cubicBezTo>
                  <a:cubicBezTo>
                    <a:pt x="255524" y="541147"/>
                    <a:pt x="210439" y="555752"/>
                    <a:pt x="153797" y="555752"/>
                  </a:cubicBezTo>
                  <a:cubicBezTo>
                    <a:pt x="100965" y="555752"/>
                    <a:pt x="49657" y="538861"/>
                    <a:pt x="0" y="505206"/>
                  </a:cubicBezTo>
                  <a:lnTo>
                    <a:pt x="23241" y="458724"/>
                  </a:lnTo>
                  <a:cubicBezTo>
                    <a:pt x="65913" y="480060"/>
                    <a:pt x="104648" y="490728"/>
                    <a:pt x="139319" y="490728"/>
                  </a:cubicBezTo>
                  <a:cubicBezTo>
                    <a:pt x="171958" y="490728"/>
                    <a:pt x="197358" y="483489"/>
                    <a:pt x="215900" y="469138"/>
                  </a:cubicBezTo>
                  <a:cubicBezTo>
                    <a:pt x="234442" y="454787"/>
                    <a:pt x="245364" y="434594"/>
                    <a:pt x="245364" y="409067"/>
                  </a:cubicBezTo>
                  <a:cubicBezTo>
                    <a:pt x="245364" y="376936"/>
                    <a:pt x="223012" y="349504"/>
                    <a:pt x="181864" y="326517"/>
                  </a:cubicBezTo>
                  <a:cubicBezTo>
                    <a:pt x="144018" y="305689"/>
                    <a:pt x="68199" y="262128"/>
                    <a:pt x="68199" y="262128"/>
                  </a:cubicBezTo>
                  <a:cubicBezTo>
                    <a:pt x="27051" y="232156"/>
                    <a:pt x="6604" y="200025"/>
                    <a:pt x="6604" y="147066"/>
                  </a:cubicBezTo>
                  <a:cubicBezTo>
                    <a:pt x="6604" y="103251"/>
                    <a:pt x="21971" y="67818"/>
                    <a:pt x="52578" y="40894"/>
                  </a:cubicBezTo>
                  <a:cubicBezTo>
                    <a:pt x="83185" y="13970"/>
                    <a:pt x="122936" y="381"/>
                    <a:pt x="171577" y="381"/>
                  </a:cubicBezTo>
                  <a:cubicBezTo>
                    <a:pt x="221742" y="381"/>
                    <a:pt x="267462" y="13843"/>
                    <a:pt x="308483" y="40513"/>
                  </a:cubicBezTo>
                  <a:lnTo>
                    <a:pt x="287655" y="86995"/>
                  </a:lnTo>
                  <a:cubicBezTo>
                    <a:pt x="252476" y="72009"/>
                    <a:pt x="217805" y="64643"/>
                    <a:pt x="183515" y="64643"/>
                  </a:cubicBezTo>
                  <a:cubicBezTo>
                    <a:pt x="155829" y="64643"/>
                    <a:pt x="134366" y="71247"/>
                    <a:pt x="119507" y="84709"/>
                  </a:cubicBezTo>
                  <a:cubicBezTo>
                    <a:pt x="104648" y="98171"/>
                    <a:pt x="95250" y="115062"/>
                    <a:pt x="95250" y="136017"/>
                  </a:cubicBezTo>
                  <a:cubicBezTo>
                    <a:pt x="95250" y="168021"/>
                    <a:pt x="118110" y="195834"/>
                    <a:pt x="160401" y="219202"/>
                  </a:cubicBezTo>
                  <a:cubicBezTo>
                    <a:pt x="198755" y="240030"/>
                    <a:pt x="276479" y="284353"/>
                    <a:pt x="276479" y="284353"/>
                  </a:cubicBezTo>
                  <a:cubicBezTo>
                    <a:pt x="318643" y="314198"/>
                    <a:pt x="339598" y="346075"/>
                    <a:pt x="339598" y="398653"/>
                  </a:cubicBezTo>
                </a:path>
              </a:pathLst>
            </a:custGeom>
            <a:solidFill>
              <a:srgbClr val="F8981D"/>
            </a:solidFill>
          </p:spPr>
        </p:sp>
        <p:sp>
          <p:nvSpPr>
            <p:cNvPr name="Freeform 7" id="7"/>
            <p:cNvSpPr/>
            <p:nvPr/>
          </p:nvSpPr>
          <p:spPr>
            <a:xfrm flipH="false" flipV="false" rot="0">
              <a:off x="1434972" y="30226"/>
              <a:ext cx="974217" cy="976122"/>
            </a:xfrm>
            <a:custGeom>
              <a:avLst/>
              <a:gdLst/>
              <a:ahLst/>
              <a:cxnLst/>
              <a:rect r="r" b="b" t="t" l="l"/>
              <a:pathLst>
                <a:path h="976122" w="974217">
                  <a:moveTo>
                    <a:pt x="898399" y="762635"/>
                  </a:moveTo>
                  <a:cubicBezTo>
                    <a:pt x="846075" y="761365"/>
                    <a:pt x="805562" y="766572"/>
                    <a:pt x="771653" y="780923"/>
                  </a:cubicBezTo>
                  <a:cubicBezTo>
                    <a:pt x="761874" y="784860"/>
                    <a:pt x="746253" y="784860"/>
                    <a:pt x="744856" y="797179"/>
                  </a:cubicBezTo>
                  <a:cubicBezTo>
                    <a:pt x="750190" y="802386"/>
                    <a:pt x="750825" y="810895"/>
                    <a:pt x="755397" y="818134"/>
                  </a:cubicBezTo>
                  <a:cubicBezTo>
                    <a:pt x="763271" y="831215"/>
                    <a:pt x="776860" y="848741"/>
                    <a:pt x="789306" y="857885"/>
                  </a:cubicBezTo>
                  <a:cubicBezTo>
                    <a:pt x="803022" y="868426"/>
                    <a:pt x="816738" y="878713"/>
                    <a:pt x="831216" y="887857"/>
                  </a:cubicBezTo>
                  <a:cubicBezTo>
                    <a:pt x="856616" y="903605"/>
                    <a:pt x="885445" y="912749"/>
                    <a:pt x="910210" y="928370"/>
                  </a:cubicBezTo>
                  <a:cubicBezTo>
                    <a:pt x="924688" y="937514"/>
                    <a:pt x="939039" y="949325"/>
                    <a:pt x="953390" y="959104"/>
                  </a:cubicBezTo>
                  <a:cubicBezTo>
                    <a:pt x="960502" y="964311"/>
                    <a:pt x="965074" y="972820"/>
                    <a:pt x="974218" y="976122"/>
                  </a:cubicBezTo>
                  <a:lnTo>
                    <a:pt x="974218" y="974344"/>
                  </a:lnTo>
                  <a:cubicBezTo>
                    <a:pt x="969646" y="968502"/>
                    <a:pt x="968249" y="959993"/>
                    <a:pt x="963804" y="953389"/>
                  </a:cubicBezTo>
                  <a:lnTo>
                    <a:pt x="944119" y="934466"/>
                  </a:lnTo>
                  <a:cubicBezTo>
                    <a:pt x="925196" y="908939"/>
                    <a:pt x="901574" y="886714"/>
                    <a:pt x="876174" y="868553"/>
                  </a:cubicBezTo>
                  <a:cubicBezTo>
                    <a:pt x="855219" y="854202"/>
                    <a:pt x="809499" y="834517"/>
                    <a:pt x="800990" y="810514"/>
                  </a:cubicBezTo>
                  <a:lnTo>
                    <a:pt x="799720" y="809244"/>
                  </a:lnTo>
                  <a:cubicBezTo>
                    <a:pt x="814071" y="807847"/>
                    <a:pt x="831089" y="802640"/>
                    <a:pt x="844805" y="798703"/>
                  </a:cubicBezTo>
                  <a:cubicBezTo>
                    <a:pt x="867030" y="792861"/>
                    <a:pt x="887350" y="794131"/>
                    <a:pt x="910083" y="788289"/>
                  </a:cubicBezTo>
                  <a:cubicBezTo>
                    <a:pt x="920624" y="785622"/>
                    <a:pt x="931038" y="782320"/>
                    <a:pt x="941452" y="779145"/>
                  </a:cubicBezTo>
                  <a:lnTo>
                    <a:pt x="941452" y="773303"/>
                  </a:lnTo>
                  <a:cubicBezTo>
                    <a:pt x="929641" y="761492"/>
                    <a:pt x="921259" y="745871"/>
                    <a:pt x="908813" y="734822"/>
                  </a:cubicBezTo>
                  <a:cubicBezTo>
                    <a:pt x="875539" y="706120"/>
                    <a:pt x="838836" y="677926"/>
                    <a:pt x="800990" y="654431"/>
                  </a:cubicBezTo>
                  <a:cubicBezTo>
                    <a:pt x="780670" y="641350"/>
                    <a:pt x="754635" y="632841"/>
                    <a:pt x="733045" y="621792"/>
                  </a:cubicBezTo>
                  <a:cubicBezTo>
                    <a:pt x="725297" y="617855"/>
                    <a:pt x="712090" y="615950"/>
                    <a:pt x="707518" y="609346"/>
                  </a:cubicBezTo>
                  <a:cubicBezTo>
                    <a:pt x="695834" y="594995"/>
                    <a:pt x="689230" y="576072"/>
                    <a:pt x="680721" y="559054"/>
                  </a:cubicBezTo>
                  <a:cubicBezTo>
                    <a:pt x="661797" y="523113"/>
                    <a:pt x="643510" y="483362"/>
                    <a:pt x="627127" y="445389"/>
                  </a:cubicBezTo>
                  <a:cubicBezTo>
                    <a:pt x="615316" y="419862"/>
                    <a:pt x="608203" y="394462"/>
                    <a:pt x="593853" y="370967"/>
                  </a:cubicBezTo>
                  <a:cubicBezTo>
                    <a:pt x="526543" y="259842"/>
                    <a:pt x="453391" y="192659"/>
                    <a:pt x="340996" y="126619"/>
                  </a:cubicBezTo>
                  <a:cubicBezTo>
                    <a:pt x="316866" y="112903"/>
                    <a:pt x="288164" y="107061"/>
                    <a:pt x="257430" y="99822"/>
                  </a:cubicBezTo>
                  <a:lnTo>
                    <a:pt x="208408" y="97282"/>
                  </a:lnTo>
                  <a:cubicBezTo>
                    <a:pt x="197993" y="92710"/>
                    <a:pt x="187453" y="80264"/>
                    <a:pt x="178309" y="74422"/>
                  </a:cubicBezTo>
                  <a:cubicBezTo>
                    <a:pt x="140970" y="50927"/>
                    <a:pt x="44959" y="0"/>
                    <a:pt x="17653" y="67183"/>
                  </a:cubicBezTo>
                  <a:cubicBezTo>
                    <a:pt x="0" y="109728"/>
                    <a:pt x="43815" y="151511"/>
                    <a:pt x="58801" y="173101"/>
                  </a:cubicBezTo>
                  <a:cubicBezTo>
                    <a:pt x="69850" y="188087"/>
                    <a:pt x="84328" y="205105"/>
                    <a:pt x="92075" y="222123"/>
                  </a:cubicBezTo>
                  <a:cubicBezTo>
                    <a:pt x="96647" y="233172"/>
                    <a:pt x="97917" y="244983"/>
                    <a:pt x="102617" y="256794"/>
                  </a:cubicBezTo>
                  <a:cubicBezTo>
                    <a:pt x="113031" y="285496"/>
                    <a:pt x="122809" y="317500"/>
                    <a:pt x="136653" y="344424"/>
                  </a:cubicBezTo>
                  <a:cubicBezTo>
                    <a:pt x="143764" y="358140"/>
                    <a:pt x="151639" y="372491"/>
                    <a:pt x="160783" y="384810"/>
                  </a:cubicBezTo>
                  <a:cubicBezTo>
                    <a:pt x="165990" y="392049"/>
                    <a:pt x="175134" y="395224"/>
                    <a:pt x="177166" y="407035"/>
                  </a:cubicBezTo>
                  <a:cubicBezTo>
                    <a:pt x="168022" y="419989"/>
                    <a:pt x="167387" y="439674"/>
                    <a:pt x="162053" y="456057"/>
                  </a:cubicBezTo>
                  <a:cubicBezTo>
                    <a:pt x="138558" y="529844"/>
                    <a:pt x="147702" y="621284"/>
                    <a:pt x="181103" y="675640"/>
                  </a:cubicBezTo>
                  <a:cubicBezTo>
                    <a:pt x="191517" y="692023"/>
                    <a:pt x="216409" y="727964"/>
                    <a:pt x="249683" y="714121"/>
                  </a:cubicBezTo>
                  <a:cubicBezTo>
                    <a:pt x="279147" y="702310"/>
                    <a:pt x="272670" y="665099"/>
                    <a:pt x="281052" y="632460"/>
                  </a:cubicBezTo>
                  <a:cubicBezTo>
                    <a:pt x="282956" y="624586"/>
                    <a:pt x="281687" y="619379"/>
                    <a:pt x="285624" y="614172"/>
                  </a:cubicBezTo>
                  <a:lnTo>
                    <a:pt x="285624" y="615442"/>
                  </a:lnTo>
                  <a:cubicBezTo>
                    <a:pt x="294768" y="633730"/>
                    <a:pt x="303912" y="651383"/>
                    <a:pt x="312421" y="669671"/>
                  </a:cubicBezTo>
                  <a:cubicBezTo>
                    <a:pt x="332741" y="701675"/>
                    <a:pt x="368047" y="734949"/>
                    <a:pt x="397384" y="757174"/>
                  </a:cubicBezTo>
                  <a:cubicBezTo>
                    <a:pt x="413005" y="768985"/>
                    <a:pt x="425451" y="789178"/>
                    <a:pt x="445009" y="796417"/>
                  </a:cubicBezTo>
                  <a:lnTo>
                    <a:pt x="445009" y="794004"/>
                  </a:lnTo>
                  <a:lnTo>
                    <a:pt x="443739" y="794004"/>
                  </a:lnTo>
                  <a:cubicBezTo>
                    <a:pt x="439802" y="788162"/>
                    <a:pt x="433959" y="785495"/>
                    <a:pt x="428753" y="780923"/>
                  </a:cubicBezTo>
                  <a:cubicBezTo>
                    <a:pt x="416942" y="769112"/>
                    <a:pt x="403861" y="754761"/>
                    <a:pt x="394717" y="741680"/>
                  </a:cubicBezTo>
                  <a:cubicBezTo>
                    <a:pt x="367285" y="705104"/>
                    <a:pt x="343028" y="664591"/>
                    <a:pt x="321565" y="622681"/>
                  </a:cubicBezTo>
                  <a:cubicBezTo>
                    <a:pt x="311024" y="602361"/>
                    <a:pt x="302007" y="580263"/>
                    <a:pt x="293498" y="559943"/>
                  </a:cubicBezTo>
                  <a:cubicBezTo>
                    <a:pt x="289561" y="552069"/>
                    <a:pt x="289561" y="540385"/>
                    <a:pt x="282957" y="536448"/>
                  </a:cubicBezTo>
                  <a:cubicBezTo>
                    <a:pt x="273178" y="550799"/>
                    <a:pt x="258827" y="563245"/>
                    <a:pt x="251588" y="580898"/>
                  </a:cubicBezTo>
                  <a:cubicBezTo>
                    <a:pt x="239142" y="609092"/>
                    <a:pt x="237872" y="643636"/>
                    <a:pt x="233300" y="679704"/>
                  </a:cubicBezTo>
                  <a:lnTo>
                    <a:pt x="230760" y="680974"/>
                  </a:lnTo>
                  <a:cubicBezTo>
                    <a:pt x="209932" y="675767"/>
                    <a:pt x="202693" y="654177"/>
                    <a:pt x="194819" y="635889"/>
                  </a:cubicBezTo>
                  <a:cubicBezTo>
                    <a:pt x="175261" y="589407"/>
                    <a:pt x="171959" y="514985"/>
                    <a:pt x="188977" y="461391"/>
                  </a:cubicBezTo>
                  <a:cubicBezTo>
                    <a:pt x="193549" y="447675"/>
                    <a:pt x="213234" y="404622"/>
                    <a:pt x="205360" y="391541"/>
                  </a:cubicBezTo>
                  <a:cubicBezTo>
                    <a:pt x="201423" y="379095"/>
                    <a:pt x="188342" y="371856"/>
                    <a:pt x="181230" y="362077"/>
                  </a:cubicBezTo>
                  <a:cubicBezTo>
                    <a:pt x="172848" y="349631"/>
                    <a:pt x="163577" y="334010"/>
                    <a:pt x="157735" y="320294"/>
                  </a:cubicBezTo>
                  <a:cubicBezTo>
                    <a:pt x="142114" y="283718"/>
                    <a:pt x="134113" y="243205"/>
                    <a:pt x="117349" y="206629"/>
                  </a:cubicBezTo>
                  <a:cubicBezTo>
                    <a:pt x="109475" y="189611"/>
                    <a:pt x="95759" y="171958"/>
                    <a:pt x="84710" y="156337"/>
                  </a:cubicBezTo>
                  <a:cubicBezTo>
                    <a:pt x="72264" y="138684"/>
                    <a:pt x="58548" y="126238"/>
                    <a:pt x="48769" y="105410"/>
                  </a:cubicBezTo>
                  <a:cubicBezTo>
                    <a:pt x="45467" y="98171"/>
                    <a:pt x="40895" y="86487"/>
                    <a:pt x="46229" y="78613"/>
                  </a:cubicBezTo>
                  <a:cubicBezTo>
                    <a:pt x="47499" y="73406"/>
                    <a:pt x="50166" y="71374"/>
                    <a:pt x="55373" y="70104"/>
                  </a:cubicBezTo>
                  <a:cubicBezTo>
                    <a:pt x="63882" y="62992"/>
                    <a:pt x="88012" y="72009"/>
                    <a:pt x="96521" y="75946"/>
                  </a:cubicBezTo>
                  <a:cubicBezTo>
                    <a:pt x="120778" y="85725"/>
                    <a:pt x="140971" y="94869"/>
                    <a:pt x="161164" y="108585"/>
                  </a:cubicBezTo>
                  <a:cubicBezTo>
                    <a:pt x="170308" y="115189"/>
                    <a:pt x="180087" y="127508"/>
                    <a:pt x="191898" y="130810"/>
                  </a:cubicBezTo>
                  <a:lnTo>
                    <a:pt x="205614" y="130810"/>
                  </a:lnTo>
                  <a:cubicBezTo>
                    <a:pt x="226442" y="135382"/>
                    <a:pt x="250064" y="132080"/>
                    <a:pt x="269622" y="137922"/>
                  </a:cubicBezTo>
                  <a:cubicBezTo>
                    <a:pt x="304293" y="149098"/>
                    <a:pt x="335535" y="165354"/>
                    <a:pt x="363729" y="183007"/>
                  </a:cubicBezTo>
                  <a:cubicBezTo>
                    <a:pt x="449327" y="237236"/>
                    <a:pt x="519939" y="314452"/>
                    <a:pt x="567564" y="406527"/>
                  </a:cubicBezTo>
                  <a:cubicBezTo>
                    <a:pt x="575438" y="421513"/>
                    <a:pt x="578740" y="435229"/>
                    <a:pt x="585852" y="450977"/>
                  </a:cubicBezTo>
                  <a:cubicBezTo>
                    <a:pt x="599568" y="482981"/>
                    <a:pt x="616586" y="515747"/>
                    <a:pt x="630302" y="546989"/>
                  </a:cubicBezTo>
                  <a:cubicBezTo>
                    <a:pt x="644018" y="577723"/>
                    <a:pt x="657099" y="608965"/>
                    <a:pt x="676784" y="634492"/>
                  </a:cubicBezTo>
                  <a:cubicBezTo>
                    <a:pt x="686563" y="648208"/>
                    <a:pt x="725806" y="655447"/>
                    <a:pt x="743459" y="662559"/>
                  </a:cubicBezTo>
                  <a:cubicBezTo>
                    <a:pt x="756540" y="668401"/>
                    <a:pt x="776733" y="673608"/>
                    <a:pt x="788544" y="680847"/>
                  </a:cubicBezTo>
                  <a:cubicBezTo>
                    <a:pt x="810769" y="694563"/>
                    <a:pt x="832867" y="710311"/>
                    <a:pt x="853822" y="725297"/>
                  </a:cubicBezTo>
                  <a:cubicBezTo>
                    <a:pt x="864236" y="733171"/>
                    <a:pt x="896875" y="749427"/>
                    <a:pt x="898907" y="762508"/>
                  </a:cubicBezTo>
                  <a:moveTo>
                    <a:pt x="231903" y="194818"/>
                  </a:moveTo>
                  <a:cubicBezTo>
                    <a:pt x="222886" y="194691"/>
                    <a:pt x="213869" y="195834"/>
                    <a:pt x="205106" y="198120"/>
                  </a:cubicBezTo>
                  <a:lnTo>
                    <a:pt x="205106" y="199390"/>
                  </a:lnTo>
                  <a:lnTo>
                    <a:pt x="206376" y="199390"/>
                  </a:lnTo>
                  <a:cubicBezTo>
                    <a:pt x="211583" y="209804"/>
                    <a:pt x="220727" y="217043"/>
                    <a:pt x="227331" y="226187"/>
                  </a:cubicBezTo>
                  <a:cubicBezTo>
                    <a:pt x="232538" y="236601"/>
                    <a:pt x="237110" y="247015"/>
                    <a:pt x="242317" y="257556"/>
                  </a:cubicBezTo>
                  <a:lnTo>
                    <a:pt x="243587" y="256286"/>
                  </a:lnTo>
                  <a:cubicBezTo>
                    <a:pt x="252858" y="249809"/>
                    <a:pt x="257430" y="239268"/>
                    <a:pt x="257430" y="223647"/>
                  </a:cubicBezTo>
                  <a:cubicBezTo>
                    <a:pt x="253493" y="219075"/>
                    <a:pt x="252858" y="214503"/>
                    <a:pt x="249556" y="209931"/>
                  </a:cubicBezTo>
                  <a:cubicBezTo>
                    <a:pt x="245746" y="203327"/>
                    <a:pt x="237237" y="200152"/>
                    <a:pt x="231903" y="194945"/>
                  </a:cubicBezTo>
                </a:path>
              </a:pathLst>
            </a:custGeom>
            <a:solidFill>
              <a:srgbClr val="5D87A1"/>
            </a:solidFill>
          </p:spPr>
        </p:sp>
        <p:sp>
          <p:nvSpPr>
            <p:cNvPr name="Freeform 8" id="8"/>
            <p:cNvSpPr/>
            <p:nvPr/>
          </p:nvSpPr>
          <p:spPr>
            <a:xfrm flipH="false" flipV="false" rot="0">
              <a:off x="2267077" y="1448435"/>
              <a:ext cx="142113" cy="66294"/>
            </a:xfrm>
            <a:custGeom>
              <a:avLst/>
              <a:gdLst/>
              <a:ahLst/>
              <a:cxnLst/>
              <a:rect r="r" b="b" t="t" l="l"/>
              <a:pathLst>
                <a:path h="66294" w="142113">
                  <a:moveTo>
                    <a:pt x="128524" y="66294"/>
                  </a:moveTo>
                  <a:lnTo>
                    <a:pt x="142113" y="66294"/>
                  </a:lnTo>
                  <a:lnTo>
                    <a:pt x="142113" y="0"/>
                  </a:lnTo>
                  <a:lnTo>
                    <a:pt x="121793" y="0"/>
                  </a:lnTo>
                  <a:lnTo>
                    <a:pt x="105283" y="45212"/>
                  </a:lnTo>
                  <a:lnTo>
                    <a:pt x="87249" y="0"/>
                  </a:lnTo>
                  <a:lnTo>
                    <a:pt x="67691" y="0"/>
                  </a:lnTo>
                  <a:lnTo>
                    <a:pt x="67691" y="66294"/>
                  </a:lnTo>
                  <a:lnTo>
                    <a:pt x="80518" y="66294"/>
                  </a:lnTo>
                  <a:lnTo>
                    <a:pt x="80518" y="15875"/>
                  </a:lnTo>
                  <a:lnTo>
                    <a:pt x="81280" y="15875"/>
                  </a:lnTo>
                  <a:lnTo>
                    <a:pt x="100076" y="66294"/>
                  </a:lnTo>
                  <a:lnTo>
                    <a:pt x="109855" y="66294"/>
                  </a:lnTo>
                  <a:lnTo>
                    <a:pt x="128651" y="15875"/>
                  </a:lnTo>
                  <a:lnTo>
                    <a:pt x="128651" y="66294"/>
                  </a:lnTo>
                  <a:lnTo>
                    <a:pt x="128651" y="66294"/>
                  </a:lnTo>
                  <a:close/>
                  <a:moveTo>
                    <a:pt x="19431" y="66294"/>
                  </a:moveTo>
                  <a:lnTo>
                    <a:pt x="33782" y="66294"/>
                  </a:lnTo>
                  <a:lnTo>
                    <a:pt x="33782" y="11303"/>
                  </a:lnTo>
                  <a:lnTo>
                    <a:pt x="52578" y="11303"/>
                  </a:lnTo>
                  <a:lnTo>
                    <a:pt x="52578" y="0"/>
                  </a:lnTo>
                  <a:lnTo>
                    <a:pt x="0" y="0"/>
                  </a:lnTo>
                  <a:lnTo>
                    <a:pt x="0" y="11303"/>
                  </a:lnTo>
                  <a:lnTo>
                    <a:pt x="19558" y="11303"/>
                  </a:lnTo>
                  <a:lnTo>
                    <a:pt x="19558" y="66294"/>
                  </a:lnTo>
                  <a:lnTo>
                    <a:pt x="19558" y="66294"/>
                  </a:lnTo>
                  <a:close/>
                </a:path>
              </a:pathLst>
            </a:custGeom>
            <a:solidFill>
              <a:srgbClr val="F8981D"/>
            </a:solidFill>
          </p:spPr>
        </p:sp>
      </p:grpSp>
      <p:sp>
        <p:nvSpPr>
          <p:cNvPr name="Freeform 9" id="9"/>
          <p:cNvSpPr/>
          <p:nvPr/>
        </p:nvSpPr>
        <p:spPr>
          <a:xfrm flipH="false" flipV="false" rot="0">
            <a:off x="5646685" y="5633981"/>
            <a:ext cx="1948675" cy="1871684"/>
          </a:xfrm>
          <a:custGeom>
            <a:avLst/>
            <a:gdLst/>
            <a:ahLst/>
            <a:cxnLst/>
            <a:rect r="r" b="b" t="t" l="l"/>
            <a:pathLst>
              <a:path h="1871684" w="1948675">
                <a:moveTo>
                  <a:pt x="0" y="0"/>
                </a:moveTo>
                <a:lnTo>
                  <a:pt x="1948675" y="0"/>
                </a:lnTo>
                <a:lnTo>
                  <a:pt x="1948675" y="1871684"/>
                </a:lnTo>
                <a:lnTo>
                  <a:pt x="0" y="1871684"/>
                </a:lnTo>
                <a:lnTo>
                  <a:pt x="0" y="0"/>
                </a:lnTo>
                <a:close/>
              </a:path>
            </a:pathLst>
          </a:custGeom>
          <a:blipFill>
            <a:blip r:embed="rId3"/>
            <a:stretch>
              <a:fillRect l="0" t="0" r="0" b="-4113"/>
            </a:stretch>
          </a:blipFill>
        </p:spPr>
      </p:sp>
      <p:sp>
        <p:nvSpPr>
          <p:cNvPr name="Freeform 10" id="10"/>
          <p:cNvSpPr/>
          <p:nvPr/>
        </p:nvSpPr>
        <p:spPr>
          <a:xfrm flipH="false" flipV="false" rot="0">
            <a:off x="1344447" y="5543050"/>
            <a:ext cx="2595717" cy="1962615"/>
          </a:xfrm>
          <a:custGeom>
            <a:avLst/>
            <a:gdLst/>
            <a:ahLst/>
            <a:cxnLst/>
            <a:rect r="r" b="b" t="t" l="l"/>
            <a:pathLst>
              <a:path h="1962615" w="2595717">
                <a:moveTo>
                  <a:pt x="0" y="0"/>
                </a:moveTo>
                <a:lnTo>
                  <a:pt x="2595717" y="0"/>
                </a:lnTo>
                <a:lnTo>
                  <a:pt x="2595717" y="1962615"/>
                </a:lnTo>
                <a:lnTo>
                  <a:pt x="0" y="1962615"/>
                </a:lnTo>
                <a:lnTo>
                  <a:pt x="0" y="0"/>
                </a:lnTo>
                <a:close/>
              </a:path>
            </a:pathLst>
          </a:custGeom>
          <a:blipFill>
            <a:blip r:embed="rId4"/>
            <a:stretch>
              <a:fillRect l="0" t="0" r="0" b="0"/>
            </a:stretch>
          </a:blipFill>
        </p:spPr>
      </p:sp>
      <p:sp>
        <p:nvSpPr>
          <p:cNvPr name="Freeform 11" id="11"/>
          <p:cNvSpPr/>
          <p:nvPr/>
        </p:nvSpPr>
        <p:spPr>
          <a:xfrm flipH="false" flipV="false" rot="0">
            <a:off x="7730752" y="2775842"/>
            <a:ext cx="2236193" cy="2236193"/>
          </a:xfrm>
          <a:custGeom>
            <a:avLst/>
            <a:gdLst/>
            <a:ahLst/>
            <a:cxnLst/>
            <a:rect r="r" b="b" t="t" l="l"/>
            <a:pathLst>
              <a:path h="2236193" w="2236193">
                <a:moveTo>
                  <a:pt x="0" y="0"/>
                </a:moveTo>
                <a:lnTo>
                  <a:pt x="2236193" y="0"/>
                </a:lnTo>
                <a:lnTo>
                  <a:pt x="2236193" y="2236193"/>
                </a:lnTo>
                <a:lnTo>
                  <a:pt x="0" y="2236193"/>
                </a:lnTo>
                <a:lnTo>
                  <a:pt x="0" y="0"/>
                </a:lnTo>
                <a:close/>
              </a:path>
            </a:pathLst>
          </a:custGeom>
          <a:blipFill>
            <a:blip r:embed="rId5"/>
            <a:stretch>
              <a:fillRect l="0" t="0" r="0" b="0"/>
            </a:stretch>
          </a:blipFill>
        </p:spPr>
      </p:sp>
      <p:sp>
        <p:nvSpPr>
          <p:cNvPr name="Freeform 12" id="12"/>
          <p:cNvSpPr/>
          <p:nvPr/>
        </p:nvSpPr>
        <p:spPr>
          <a:xfrm flipH="false" flipV="false" rot="0">
            <a:off x="9409204" y="5633981"/>
            <a:ext cx="1443310" cy="1627029"/>
          </a:xfrm>
          <a:custGeom>
            <a:avLst/>
            <a:gdLst/>
            <a:ahLst/>
            <a:cxnLst/>
            <a:rect r="r" b="b" t="t" l="l"/>
            <a:pathLst>
              <a:path h="1627029" w="1443310">
                <a:moveTo>
                  <a:pt x="0" y="0"/>
                </a:moveTo>
                <a:lnTo>
                  <a:pt x="1443310" y="0"/>
                </a:lnTo>
                <a:lnTo>
                  <a:pt x="1443310" y="1627029"/>
                </a:lnTo>
                <a:lnTo>
                  <a:pt x="0" y="1627029"/>
                </a:lnTo>
                <a:lnTo>
                  <a:pt x="0" y="0"/>
                </a:lnTo>
                <a:close/>
              </a:path>
            </a:pathLst>
          </a:custGeom>
          <a:blipFill>
            <a:blip r:embed="rId6"/>
            <a:stretch>
              <a:fillRect l="0" t="0" r="0" b="0"/>
            </a:stretch>
          </a:blipFill>
        </p:spPr>
      </p:sp>
      <p:sp>
        <p:nvSpPr>
          <p:cNvPr name="Freeform 13" id="13"/>
          <p:cNvSpPr/>
          <p:nvPr/>
        </p:nvSpPr>
        <p:spPr>
          <a:xfrm flipH="false" flipV="false" rot="0">
            <a:off x="4046352" y="7814056"/>
            <a:ext cx="4802497" cy="1752635"/>
          </a:xfrm>
          <a:custGeom>
            <a:avLst/>
            <a:gdLst/>
            <a:ahLst/>
            <a:cxnLst/>
            <a:rect r="r" b="b" t="t" l="l"/>
            <a:pathLst>
              <a:path h="1752635" w="4802497">
                <a:moveTo>
                  <a:pt x="0" y="0"/>
                </a:moveTo>
                <a:lnTo>
                  <a:pt x="4802497" y="0"/>
                </a:lnTo>
                <a:lnTo>
                  <a:pt x="4802497" y="1752636"/>
                </a:lnTo>
                <a:lnTo>
                  <a:pt x="0" y="1752636"/>
                </a:lnTo>
                <a:lnTo>
                  <a:pt x="0" y="0"/>
                </a:lnTo>
                <a:close/>
              </a:path>
            </a:pathLst>
          </a:custGeom>
          <a:blipFill>
            <a:blip r:embed="rId7"/>
            <a:stretch>
              <a:fillRect l="0" t="0" r="0" b="0"/>
            </a:stretch>
          </a:blipFill>
        </p:spPr>
      </p:sp>
      <p:sp>
        <p:nvSpPr>
          <p:cNvPr name="TextBox 14" id="14"/>
          <p:cNvSpPr txBox="true"/>
          <p:nvPr/>
        </p:nvSpPr>
        <p:spPr>
          <a:xfrm rot="0">
            <a:off x="4737398" y="423841"/>
            <a:ext cx="4671806" cy="5581693"/>
          </a:xfrm>
          <a:prstGeom prst="rect">
            <a:avLst/>
          </a:prstGeom>
        </p:spPr>
        <p:txBody>
          <a:bodyPr anchor="t" rtlCol="false" tIns="0" lIns="0" bIns="0" rIns="0">
            <a:spAutoFit/>
          </a:bodyPr>
          <a:lstStyle/>
          <a:p>
            <a:pPr algn="l">
              <a:lnSpc>
                <a:spcPts val="8922"/>
              </a:lnSpc>
            </a:pPr>
            <a:r>
              <a:rPr lang="en-US" sz="6373" spc="-19">
                <a:solidFill>
                  <a:srgbClr val="FFFFFF"/>
                </a:solidFill>
                <a:latin typeface="Be Vietnam"/>
                <a:ea typeface="Be Vietnam"/>
                <a:cs typeface="Be Vietnam"/>
                <a:sym typeface="Be Vietnam"/>
              </a:rPr>
              <a:t>Technology</a:t>
            </a:r>
          </a:p>
          <a:p>
            <a:pPr algn="l">
              <a:lnSpc>
                <a:spcPts val="8922"/>
              </a:lnSpc>
            </a:pPr>
          </a:p>
          <a:p>
            <a:pPr algn="l">
              <a:lnSpc>
                <a:spcPts val="8922"/>
              </a:lnSpc>
            </a:pPr>
          </a:p>
          <a:p>
            <a:pPr algn="l">
              <a:lnSpc>
                <a:spcPts val="8922"/>
              </a:lnSpc>
            </a:pPr>
          </a:p>
          <a:p>
            <a:pPr algn="l">
              <a:lnSpc>
                <a:spcPts val="8922"/>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71214"/>
        </a:solidFill>
      </p:bgPr>
    </p:bg>
    <p:spTree>
      <p:nvGrpSpPr>
        <p:cNvPr id="1" name=""/>
        <p:cNvGrpSpPr/>
        <p:nvPr/>
      </p:nvGrpSpPr>
      <p:grpSpPr>
        <a:xfrm>
          <a:off x="0" y="0"/>
          <a:ext cx="0" cy="0"/>
          <a:chOff x="0" y="0"/>
          <a:chExt cx="0" cy="0"/>
        </a:xfrm>
      </p:grpSpPr>
      <p:sp>
        <p:nvSpPr>
          <p:cNvPr name="Freeform 2" id="2"/>
          <p:cNvSpPr/>
          <p:nvPr/>
        </p:nvSpPr>
        <p:spPr>
          <a:xfrm flipH="false" flipV="false" rot="0">
            <a:off x="0" y="-102870"/>
            <a:ext cx="18288000" cy="10492740"/>
          </a:xfrm>
          <a:custGeom>
            <a:avLst/>
            <a:gdLst/>
            <a:ahLst/>
            <a:cxnLst/>
            <a:rect r="r" b="b" t="t" l="l"/>
            <a:pathLst>
              <a:path h="10492740" w="18288000">
                <a:moveTo>
                  <a:pt x="0" y="0"/>
                </a:moveTo>
                <a:lnTo>
                  <a:pt x="18288000" y="0"/>
                </a:lnTo>
                <a:lnTo>
                  <a:pt x="18288000" y="10492740"/>
                </a:lnTo>
                <a:lnTo>
                  <a:pt x="0" y="10492740"/>
                </a:lnTo>
                <a:lnTo>
                  <a:pt x="0" y="0"/>
                </a:lnTo>
                <a:close/>
              </a:path>
            </a:pathLst>
          </a:custGeom>
          <a:blipFill>
            <a:blip r:embed="rId2"/>
            <a:stretch>
              <a:fillRect l="0" t="0" r="0" b="0"/>
            </a:stretch>
          </a:blipFill>
        </p:spPr>
      </p:sp>
      <p:sp>
        <p:nvSpPr>
          <p:cNvPr name="TextBox 3" id="3"/>
          <p:cNvSpPr txBox="true"/>
          <p:nvPr/>
        </p:nvSpPr>
        <p:spPr>
          <a:xfrm rot="0">
            <a:off x="7461632" y="8910526"/>
            <a:ext cx="9797668" cy="628873"/>
          </a:xfrm>
          <a:prstGeom prst="rect">
            <a:avLst/>
          </a:prstGeom>
        </p:spPr>
        <p:txBody>
          <a:bodyPr anchor="t" rtlCol="false" tIns="0" lIns="0" bIns="0" rIns="0">
            <a:spAutoFit/>
          </a:bodyPr>
          <a:lstStyle/>
          <a:p>
            <a:pPr algn="ctr">
              <a:lnSpc>
                <a:spcPts val="5237"/>
              </a:lnSpc>
              <a:spcBef>
                <a:spcPct val="0"/>
              </a:spcBef>
            </a:pPr>
            <a:r>
              <a:rPr lang="en-US" sz="3741" spc="-11">
                <a:solidFill>
                  <a:srgbClr val="8FBDC8"/>
                </a:solidFill>
                <a:latin typeface="IBM Plex Sans"/>
                <a:ea typeface="IBM Plex Sans"/>
                <a:cs typeface="IBM Plex Sans"/>
                <a:sym typeface="IBM Plex Sans"/>
              </a:rPr>
              <a:t>database</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71214"/>
        </a:solidFill>
      </p:bgPr>
    </p:bg>
    <p:spTree>
      <p:nvGrpSpPr>
        <p:cNvPr id="1" name=""/>
        <p:cNvGrpSpPr/>
        <p:nvPr/>
      </p:nvGrpSpPr>
      <p:grpSpPr>
        <a:xfrm>
          <a:off x="0" y="0"/>
          <a:ext cx="0" cy="0"/>
          <a:chOff x="0" y="0"/>
          <a:chExt cx="0" cy="0"/>
        </a:xfrm>
      </p:grpSpPr>
      <p:sp>
        <p:nvSpPr>
          <p:cNvPr name="TextBox 2" id="2"/>
          <p:cNvSpPr txBox="true"/>
          <p:nvPr/>
        </p:nvSpPr>
        <p:spPr>
          <a:xfrm rot="0">
            <a:off x="3531552" y="4602280"/>
            <a:ext cx="11224896" cy="1418951"/>
          </a:xfrm>
          <a:prstGeom prst="rect">
            <a:avLst/>
          </a:prstGeom>
        </p:spPr>
        <p:txBody>
          <a:bodyPr anchor="t" rtlCol="false" tIns="0" lIns="0" bIns="0" rIns="0">
            <a:spAutoFit/>
          </a:bodyPr>
          <a:lstStyle/>
          <a:p>
            <a:pPr algn="ctr">
              <a:lnSpc>
                <a:spcPts val="11565"/>
              </a:lnSpc>
              <a:spcBef>
                <a:spcPct val="0"/>
              </a:spcBef>
            </a:pPr>
            <a:r>
              <a:rPr lang="en-US" sz="8260" spc="-24">
                <a:solidFill>
                  <a:srgbClr val="FFFFFF"/>
                </a:solidFill>
                <a:latin typeface="IBM Plex Sans"/>
                <a:ea typeface="IBM Plex Sans"/>
                <a:cs typeface="IBM Plex Sans"/>
                <a:sym typeface="IBM Plex Sans"/>
              </a:rPr>
              <a:t>demo product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DAGYhBL1beo</dc:identifier>
  <dcterms:modified xsi:type="dcterms:W3CDTF">2011-08-01T06:04:30Z</dcterms:modified>
  <cp:revision>1</cp:revision>
  <dc:title>Simple 7 Of The World's Grandest Bridges Youtube Intro</dc:title>
</cp:coreProperties>
</file>