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941"/>
    <a:srgbClr val="20BE6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0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5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0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3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3D7-3381-4D50-85DF-03FB83C3AD6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79A6-130D-430C-8247-1479EAD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16" y="1103869"/>
            <a:ext cx="6656173" cy="219950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615" y="3365156"/>
            <a:ext cx="3286899" cy="74552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59892" y="3365156"/>
            <a:ext cx="3286899" cy="74552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615" y="4193058"/>
            <a:ext cx="12002531" cy="247547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29167" y="123568"/>
            <a:ext cx="5272218" cy="398711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615" y="123568"/>
            <a:ext cx="1515763" cy="9185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15914" y="119452"/>
            <a:ext cx="922638" cy="9185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663" y="6851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425" y="29594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425" y="37578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18700" y="37578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82962" y="693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96213" y="37578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425" y="63167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0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5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갈매기형 수장 1"/>
          <p:cNvSpPr/>
          <p:nvPr/>
        </p:nvSpPr>
        <p:spPr>
          <a:xfrm>
            <a:off x="2051223" y="1458098"/>
            <a:ext cx="494270" cy="588118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 flipH="1">
            <a:off x="1145060" y="1458098"/>
            <a:ext cx="494270" cy="588118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2051223" y="2541374"/>
            <a:ext cx="494270" cy="588118"/>
          </a:xfrm>
          <a:prstGeom prst="chevr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 flipH="1">
            <a:off x="1145060" y="2541374"/>
            <a:ext cx="494270" cy="588118"/>
          </a:xfrm>
          <a:prstGeom prst="chevr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2021-07-19T00:20:57Z</dcterms:created>
  <dcterms:modified xsi:type="dcterms:W3CDTF">2021-07-19T07:01:09Z</dcterms:modified>
</cp:coreProperties>
</file>