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D50941"/>
    <a:srgbClr val="20B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43" autoAdjust="0"/>
  </p:normalViewPr>
  <p:slideViewPr>
    <p:cSldViewPr snapToGrid="0">
      <p:cViewPr varScale="1">
        <p:scale>
          <a:sx n="89" d="100"/>
          <a:sy n="89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6D713-2464-4E45-8611-F8EC00121BE2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DE4-F2E4-4C13-8EAE-29D495886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6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DE4-F2E4-4C13-8EAE-29D495886E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0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0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5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1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0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3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3D7-3381-4D50-85DF-03FB83C3AD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7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16" y="1103869"/>
            <a:ext cx="6656173" cy="219950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615" y="3365156"/>
            <a:ext cx="3286899" cy="74552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59892" y="3365156"/>
            <a:ext cx="3286899" cy="74552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615" y="4193058"/>
            <a:ext cx="12002531" cy="247547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29167" y="123568"/>
            <a:ext cx="5272218" cy="398711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615" y="123568"/>
            <a:ext cx="1515763" cy="9185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15914" y="119452"/>
            <a:ext cx="922638" cy="9185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663" y="6851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425" y="29594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425" y="37578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18700" y="37578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82962" y="693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96213" y="37578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425" y="63167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80674" y="1511165"/>
            <a:ext cx="8681987" cy="4668253"/>
          </a:xfrm>
          <a:prstGeom prst="roundRect">
            <a:avLst>
              <a:gd name="adj" fmla="val 67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ㅇㅇㅇㅇㅇㅇㅇ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012655" y="4184149"/>
            <a:ext cx="3238251" cy="1767600"/>
          </a:xfrm>
          <a:prstGeom prst="roundRect">
            <a:avLst>
              <a:gd name="adj" fmla="val 7864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85536" y="2637322"/>
            <a:ext cx="4880008" cy="3324052"/>
          </a:xfrm>
          <a:prstGeom prst="roundRect">
            <a:avLst>
              <a:gd name="adj" fmla="val 74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발표 화면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2655" y="2637322"/>
            <a:ext cx="1843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Motion Presentation</a:t>
            </a:r>
            <a:endParaRPr lang="ko-KR" altLang="en-US" sz="1600" i="1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091738" y="3004752"/>
            <a:ext cx="30800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7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갈매기형 수장 1"/>
          <p:cNvSpPr/>
          <p:nvPr/>
        </p:nvSpPr>
        <p:spPr>
          <a:xfrm>
            <a:off x="2051223" y="1458098"/>
            <a:ext cx="494270" cy="588118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 flipH="1">
            <a:off x="1145060" y="1458098"/>
            <a:ext cx="494270" cy="588118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2051223" y="2541374"/>
            <a:ext cx="494270" cy="588118"/>
          </a:xfrm>
          <a:prstGeom prst="chevr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 flipH="1">
            <a:off x="1145060" y="2541374"/>
            <a:ext cx="494270" cy="588118"/>
          </a:xfrm>
          <a:prstGeom prst="chevr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8" t="1831" r="245" b="38955"/>
          <a:stretch/>
        </p:blipFill>
        <p:spPr>
          <a:xfrm>
            <a:off x="5390147" y="61823"/>
            <a:ext cx="5226518" cy="395191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9076623" y="3349592"/>
            <a:ext cx="1568917" cy="644893"/>
          </a:xfrm>
          <a:prstGeom prst="ellipse">
            <a:avLst/>
          </a:prstGeom>
          <a:noFill/>
          <a:ln w="38100"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250006" y="404259"/>
            <a:ext cx="401052" cy="401052"/>
          </a:xfrm>
          <a:prstGeom prst="ellipse">
            <a:avLst/>
          </a:prstGeom>
          <a:noFill/>
          <a:ln w="57150"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0790" t="13361" r="10159" b="17410"/>
          <a:stretch/>
        </p:blipFill>
        <p:spPr>
          <a:xfrm>
            <a:off x="2560319" y="914399"/>
            <a:ext cx="7084194" cy="47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974" t="16712" r="12843" b="24946"/>
          <a:stretch/>
        </p:blipFill>
        <p:spPr>
          <a:xfrm>
            <a:off x="2406315" y="1042186"/>
            <a:ext cx="6371925" cy="41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8883</TotalTime>
  <Words>13</Words>
  <Application>Microsoft Office PowerPoint</Application>
  <PresentationFormat>와이드스크린</PresentationFormat>
  <Paragraphs>11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서울남산 장체EB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2021-07-19T00:20:57Z</dcterms:created>
  <dcterms:modified xsi:type="dcterms:W3CDTF">2021-07-26T00:42:22Z</dcterms:modified>
</cp:coreProperties>
</file>