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CEC"/>
    <a:srgbClr val="B4B4B4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740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5595-67CC-4EE9-B07E-555436DFB3F3}" type="datetimeFigureOut">
              <a:rPr lang="ko-KR" altLang="en-US" smtClean="0"/>
              <a:pPr/>
              <a:t>2021-08-26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D93E-D7CA-4FC6-8D61-08AB88771A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5595-67CC-4EE9-B07E-555436DFB3F3}" type="datetimeFigureOut">
              <a:rPr lang="ko-KR" altLang="en-US" smtClean="0"/>
              <a:pPr/>
              <a:t>2021-08-26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D93E-D7CA-4FC6-8D61-08AB88771A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5595-67CC-4EE9-B07E-555436DFB3F3}" type="datetimeFigureOut">
              <a:rPr lang="ko-KR" altLang="en-US" smtClean="0"/>
              <a:pPr/>
              <a:t>2021-08-26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D93E-D7CA-4FC6-8D61-08AB88771A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5595-67CC-4EE9-B07E-555436DFB3F3}" type="datetimeFigureOut">
              <a:rPr lang="ko-KR" altLang="en-US" smtClean="0"/>
              <a:pPr/>
              <a:t>2021-08-26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D93E-D7CA-4FC6-8D61-08AB88771A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5595-67CC-4EE9-B07E-555436DFB3F3}" type="datetimeFigureOut">
              <a:rPr lang="ko-KR" altLang="en-US" smtClean="0"/>
              <a:pPr/>
              <a:t>2021-08-26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D93E-D7CA-4FC6-8D61-08AB88771A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5595-67CC-4EE9-B07E-555436DFB3F3}" type="datetimeFigureOut">
              <a:rPr lang="ko-KR" altLang="en-US" smtClean="0"/>
              <a:pPr/>
              <a:t>2021-08-26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D93E-D7CA-4FC6-8D61-08AB88771A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5595-67CC-4EE9-B07E-555436DFB3F3}" type="datetimeFigureOut">
              <a:rPr lang="ko-KR" altLang="en-US" smtClean="0"/>
              <a:pPr/>
              <a:t>2021-08-26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D93E-D7CA-4FC6-8D61-08AB88771A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5595-67CC-4EE9-B07E-555436DFB3F3}" type="datetimeFigureOut">
              <a:rPr lang="ko-KR" altLang="en-US" smtClean="0"/>
              <a:pPr/>
              <a:t>2021-08-26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D93E-D7CA-4FC6-8D61-08AB88771A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5595-67CC-4EE9-B07E-555436DFB3F3}" type="datetimeFigureOut">
              <a:rPr lang="ko-KR" altLang="en-US" smtClean="0"/>
              <a:pPr/>
              <a:t>2021-08-26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D93E-D7CA-4FC6-8D61-08AB88771A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5595-67CC-4EE9-B07E-555436DFB3F3}" type="datetimeFigureOut">
              <a:rPr lang="ko-KR" altLang="en-US" smtClean="0"/>
              <a:pPr/>
              <a:t>2021-08-26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D93E-D7CA-4FC6-8D61-08AB88771A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5595-67CC-4EE9-B07E-555436DFB3F3}" type="datetimeFigureOut">
              <a:rPr lang="ko-KR" altLang="en-US" smtClean="0"/>
              <a:pPr/>
              <a:t>2021-08-26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D93E-D7CA-4FC6-8D61-08AB88771A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95595-67CC-4EE9-B07E-555436DFB3F3}" type="datetimeFigureOut">
              <a:rPr lang="ko-KR" altLang="en-US" smtClean="0"/>
              <a:pPr/>
              <a:t>2021-08-26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1D93E-D7CA-4FC6-8D61-08AB88771A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PycharmProjects\working\GUI\Image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0" y="47624"/>
            <a:ext cx="1164108" cy="1848878"/>
          </a:xfrm>
          <a:prstGeom prst="rect">
            <a:avLst/>
          </a:prstGeom>
          <a:noFill/>
        </p:spPr>
      </p:pic>
      <p:pic>
        <p:nvPicPr>
          <p:cNvPr id="1027" name="Picture 3" descr="C:\Users\user\PycharmProjects\working\GUI\Image\캡처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8280" y="0"/>
            <a:ext cx="1044274" cy="1891676"/>
          </a:xfrm>
          <a:prstGeom prst="rect">
            <a:avLst/>
          </a:prstGeom>
          <a:noFill/>
        </p:spPr>
      </p:pic>
      <p:pic>
        <p:nvPicPr>
          <p:cNvPr id="1028" name="Picture 4" descr="C:\Users\user\PycharmProjects\working\GUI\Image\캡처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V="1">
            <a:off x="1390667" y="2247900"/>
            <a:ext cx="932999" cy="190023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</p:pic>
      <p:pic>
        <p:nvPicPr>
          <p:cNvPr id="7" name="Picture 2" descr="C:\Users\user\PycharmProjects\working\GUI\Image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0" y="2290748"/>
            <a:ext cx="1164108" cy="1848878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143140" y="533388"/>
            <a:ext cx="3071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에스코어 드림 6 Bold" pitchFamily="34" charset="-127"/>
                <a:ea typeface="에스코어 드림 6 Bold" pitchFamily="34" charset="-127"/>
              </a:rPr>
              <a:t>침대 경사를</a:t>
            </a:r>
            <a:endParaRPr lang="en-US" altLang="ko-KR" sz="2400" dirty="0" smtClean="0">
              <a:latin typeface="에스코어 드림 6 Bold" pitchFamily="34" charset="-127"/>
              <a:ea typeface="에스코어 드림 6 Bold" pitchFamily="34" charset="-127"/>
            </a:endParaRPr>
          </a:p>
          <a:p>
            <a:pPr algn="ctr"/>
            <a:r>
              <a:rPr lang="ko-KR" altLang="en-US" sz="2400" dirty="0" smtClean="0">
                <a:latin typeface="에스코어 드림 6 Bold" pitchFamily="34" charset="-127"/>
                <a:ea typeface="에스코어 드림 6 Bold" pitchFamily="34" charset="-127"/>
              </a:rPr>
              <a:t>올릴 수 있어요</a:t>
            </a:r>
            <a:r>
              <a:rPr lang="en-US" altLang="ko-KR" sz="2400" dirty="0" smtClean="0">
                <a:latin typeface="에스코어 드림 6 Bold" pitchFamily="34" charset="-127"/>
                <a:ea typeface="에스코어 드림 6 Bold" pitchFamily="34" charset="-127"/>
              </a:rPr>
              <a:t>!</a:t>
            </a:r>
            <a:endParaRPr lang="ko-KR" altLang="en-US" sz="2400" dirty="0"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3140" y="2778672"/>
            <a:ext cx="3071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에스코어 드림 6 Bold" pitchFamily="34" charset="-127"/>
                <a:ea typeface="에스코어 드림 6 Bold" pitchFamily="34" charset="-127"/>
              </a:rPr>
              <a:t>침대 경사를</a:t>
            </a:r>
            <a:endParaRPr lang="en-US" altLang="ko-KR" sz="2400" dirty="0" smtClean="0">
              <a:latin typeface="에스코어 드림 6 Bold" pitchFamily="34" charset="-127"/>
              <a:ea typeface="에스코어 드림 6 Bold" pitchFamily="34" charset="-127"/>
            </a:endParaRPr>
          </a:p>
          <a:p>
            <a:pPr algn="ctr"/>
            <a:r>
              <a:rPr lang="ko-KR" altLang="en-US" sz="2400" dirty="0" smtClean="0">
                <a:latin typeface="에스코어 드림 6 Bold" pitchFamily="34" charset="-127"/>
                <a:ea typeface="에스코어 드림 6 Bold" pitchFamily="34" charset="-127"/>
              </a:rPr>
              <a:t>내릴 수 있어요</a:t>
            </a:r>
            <a:r>
              <a:rPr lang="en-US" altLang="ko-KR" sz="2400" dirty="0" smtClean="0">
                <a:latin typeface="에스코어 드림 6 Bold" pitchFamily="34" charset="-127"/>
                <a:ea typeface="에스코어 드림 6 Bold" pitchFamily="34" charset="-127"/>
              </a:rPr>
              <a:t>!</a:t>
            </a:r>
            <a:endParaRPr lang="ko-KR" altLang="en-US" sz="2400" dirty="0">
              <a:latin typeface="에스코어 드림 6 Bold" pitchFamily="34" charset="-127"/>
              <a:ea typeface="에스코어 드림 6 Bold" pitchFamily="34" charset="-127"/>
            </a:endParaRPr>
          </a:p>
        </p:txBody>
      </p:sp>
      <p:pic>
        <p:nvPicPr>
          <p:cNvPr id="2" name="Picture 2" descr="C:\Users\user\PycharmProjects\working\GUI\Image_v2\모션제어_checke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93000" y="2978150"/>
            <a:ext cx="1371600" cy="5730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0" y="142852"/>
            <a:ext cx="4643470" cy="3143272"/>
            <a:chOff x="0" y="142852"/>
            <a:chExt cx="4643470" cy="3143272"/>
          </a:xfrm>
        </p:grpSpPr>
        <p:pic>
          <p:nvPicPr>
            <p:cNvPr id="1027" name="Picture 3" descr="C:\Users\user\PycharmProjects\working\GUI\Image\Increase_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85720" y="142852"/>
              <a:ext cx="1798638" cy="1804987"/>
            </a:xfrm>
            <a:prstGeom prst="rect">
              <a:avLst/>
            </a:prstGeom>
            <a:noFill/>
          </p:spPr>
        </p:pic>
        <p:pic>
          <p:nvPicPr>
            <p:cNvPr id="2" name="Picture 2" descr="C:\Users\user\PycharmProjects\working\GUI\Image\decrease_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43174" y="142852"/>
              <a:ext cx="1798638" cy="1804987"/>
            </a:xfrm>
            <a:prstGeom prst="rect">
              <a:avLst/>
            </a:prstGeom>
            <a:noFill/>
          </p:spPr>
        </p:pic>
        <p:sp>
          <p:nvSpPr>
            <p:cNvPr id="6" name="TextBox 5"/>
            <p:cNvSpPr txBox="1"/>
            <p:nvPr/>
          </p:nvSpPr>
          <p:spPr>
            <a:xfrm>
              <a:off x="0" y="2332017"/>
              <a:ext cx="464347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atin typeface="에스코어 드림 6 Bold" pitchFamily="34" charset="-127"/>
                  <a:ea typeface="에스코어 드림 6 Bold" pitchFamily="34" charset="-127"/>
                </a:rPr>
                <a:t>버튼을 터치해서 경사를</a:t>
              </a:r>
              <a:endParaRPr lang="en-US" altLang="ko-KR" sz="2800" dirty="0" smtClean="0">
                <a:latin typeface="에스코어 드림 6 Bold" pitchFamily="34" charset="-127"/>
                <a:ea typeface="에스코어 드림 6 Bold" pitchFamily="34" charset="-127"/>
              </a:endParaRPr>
            </a:p>
            <a:p>
              <a:pPr algn="ctr"/>
              <a:r>
                <a:rPr lang="ko-KR" altLang="en-US" sz="2800" dirty="0" smtClean="0">
                  <a:latin typeface="에스코어 드림 6 Bold" pitchFamily="34" charset="-127"/>
                  <a:ea typeface="에스코어 드림 6 Bold" pitchFamily="34" charset="-127"/>
                </a:rPr>
                <a:t>조절할 수 있어요</a:t>
              </a:r>
              <a:endParaRPr lang="ko-KR" altLang="en-US" sz="2800" dirty="0">
                <a:latin typeface="에스코어 드림 6 Bold" pitchFamily="34" charset="-127"/>
                <a:ea typeface="에스코어 드림 6 Bold" pitchFamily="34" charset="-127"/>
              </a:endParaRPr>
            </a:p>
          </p:txBody>
        </p:sp>
      </p:grpSp>
      <p:pic>
        <p:nvPicPr>
          <p:cNvPr id="1026" name="Picture 2" descr="C:\Users\user\Downloads\MicrosoftTeams-image (1)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3428999"/>
            <a:ext cx="1928826" cy="3300911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143108" y="3857628"/>
            <a:ext cx="3071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에스코어 드림 6 Bold" pitchFamily="34" charset="-127"/>
                <a:ea typeface="에스코어 드림 6 Bold" pitchFamily="34" charset="-127"/>
              </a:rPr>
              <a:t>침대 경사를</a:t>
            </a:r>
            <a:endParaRPr lang="en-US" altLang="ko-KR" sz="2400" dirty="0" smtClean="0">
              <a:latin typeface="에스코어 드림 6 Bold" pitchFamily="34" charset="-127"/>
              <a:ea typeface="에스코어 드림 6 Bold" pitchFamily="34" charset="-127"/>
            </a:endParaRPr>
          </a:p>
          <a:p>
            <a:pPr algn="ctr"/>
            <a:r>
              <a:rPr lang="ko-KR" altLang="en-US" sz="2400" dirty="0" smtClean="0">
                <a:latin typeface="에스코어 드림 6 Bold" pitchFamily="34" charset="-127"/>
                <a:ea typeface="에스코어 드림 6 Bold" pitchFamily="34" charset="-127"/>
              </a:rPr>
              <a:t>올릴 수 있어요</a:t>
            </a:r>
            <a:r>
              <a:rPr lang="en-US" altLang="ko-KR" sz="2400" dirty="0" smtClean="0">
                <a:latin typeface="에스코어 드림 6 Bold" pitchFamily="34" charset="-127"/>
                <a:ea typeface="에스코어 드림 6 Bold" pitchFamily="34" charset="-127"/>
              </a:rPr>
              <a:t>!</a:t>
            </a:r>
            <a:endParaRPr lang="ko-KR" altLang="en-US" sz="2400" dirty="0"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43108" y="5455523"/>
            <a:ext cx="3071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에스코어 드림 6 Bold" pitchFamily="34" charset="-127"/>
                <a:ea typeface="에스코어 드림 6 Bold" pitchFamily="34" charset="-127"/>
              </a:rPr>
              <a:t>침대 경사를</a:t>
            </a:r>
            <a:endParaRPr lang="en-US" altLang="ko-KR" sz="2400" dirty="0" smtClean="0">
              <a:latin typeface="에스코어 드림 6 Bold" pitchFamily="34" charset="-127"/>
              <a:ea typeface="에스코어 드림 6 Bold" pitchFamily="34" charset="-127"/>
            </a:endParaRPr>
          </a:p>
          <a:p>
            <a:pPr algn="ctr"/>
            <a:r>
              <a:rPr lang="ko-KR" altLang="en-US" sz="2400" dirty="0" smtClean="0">
                <a:latin typeface="에스코어 드림 6 Bold" pitchFamily="34" charset="-127"/>
                <a:ea typeface="에스코어 드림 6 Bold" pitchFamily="34" charset="-127"/>
              </a:rPr>
              <a:t>내릴 수 있어요</a:t>
            </a:r>
            <a:r>
              <a:rPr lang="en-US" altLang="ko-KR" sz="2400" dirty="0" smtClean="0">
                <a:latin typeface="에스코어 드림 6 Bold" pitchFamily="34" charset="-127"/>
                <a:ea typeface="에스코어 드림 6 Bold" pitchFamily="34" charset="-127"/>
              </a:rPr>
              <a:t>!</a:t>
            </a:r>
            <a:endParaRPr lang="ko-KR" altLang="en-US" sz="2400" dirty="0">
              <a:latin typeface="에스코어 드림 6 Bold" pitchFamily="34" charset="-127"/>
              <a:ea typeface="에스코어 드림 6 Bold" pitchFamily="34" charset="-127"/>
            </a:endParaRPr>
          </a:p>
        </p:txBody>
      </p:sp>
      <p:pic>
        <p:nvPicPr>
          <p:cNvPr id="3" name="Picture 2" descr="C:\Users\user\PycharmProjects\working\GUI\Image\program.PNG"/>
          <p:cNvPicPr>
            <a:picLocks noChangeAspect="1" noChangeArrowheads="1"/>
          </p:cNvPicPr>
          <p:nvPr/>
        </p:nvPicPr>
        <p:blipFill>
          <a:blip r:embed="rId5"/>
          <a:srcRect b="2332"/>
          <a:stretch>
            <a:fillRect/>
          </a:stretch>
        </p:blipFill>
        <p:spPr bwMode="auto">
          <a:xfrm>
            <a:off x="4000496" y="-714404"/>
            <a:ext cx="15230475" cy="8642380"/>
          </a:xfrm>
          <a:prstGeom prst="rect">
            <a:avLst/>
          </a:prstGeom>
          <a:noFill/>
          <a:effectLst>
            <a:outerShdw blurRad="88900" sx="101000" sy="101000" algn="ctr" rotWithShape="0">
              <a:schemeClr val="bg1">
                <a:lumMod val="85000"/>
                <a:alpha val="48000"/>
              </a:scheme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-3005138" y="-738188"/>
            <a:ext cx="15154276" cy="8334376"/>
            <a:chOff x="-3005138" y="-738188"/>
            <a:chExt cx="15154276" cy="8334376"/>
          </a:xfrm>
          <a:effectLst>
            <a:outerShdw blurRad="63500" sx="102000" sy="102000" algn="ctr" rotWithShape="0">
              <a:schemeClr val="bg1">
                <a:lumMod val="85000"/>
                <a:alpha val="40000"/>
              </a:schemeClr>
            </a:outerShdw>
          </a:effectLst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-3005138" y="-738188"/>
              <a:ext cx="15154276" cy="8334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직사각형 5"/>
            <p:cNvSpPr/>
            <p:nvPr/>
          </p:nvSpPr>
          <p:spPr>
            <a:xfrm>
              <a:off x="-2832152" y="-339752"/>
              <a:ext cx="10501386" cy="771530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128024" y="1050908"/>
              <a:ext cx="3929090" cy="464347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128024" y="5791208"/>
              <a:ext cx="3929090" cy="138590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2841991" y="-382614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①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598324" y="995346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②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8072462" y="5715016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③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ㅁ</a:t>
            </a:r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l="21160" r="62382" b="68009"/>
          <a:stretch>
            <a:fillRect/>
          </a:stretch>
        </p:blipFill>
        <p:spPr bwMode="auto">
          <a:xfrm rot="10800000" flipH="1">
            <a:off x="-2428924" y="4714884"/>
            <a:ext cx="500066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39969" r="41222" b="68010"/>
          <a:stretch>
            <a:fillRect/>
          </a:stretch>
        </p:blipFill>
        <p:spPr bwMode="auto">
          <a:xfrm flipH="1">
            <a:off x="-2428924" y="2886057"/>
            <a:ext cx="571504" cy="642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 l="39969" t="63981" r="41222"/>
          <a:stretch>
            <a:fillRect/>
          </a:stretch>
        </p:blipFill>
        <p:spPr bwMode="auto">
          <a:xfrm>
            <a:off x="1357290" y="4143380"/>
            <a:ext cx="1143008" cy="1447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2"/>
          <a:srcRect l="39969" t="31990" r="41222" b="36019"/>
          <a:stretch>
            <a:fillRect/>
          </a:stretch>
        </p:blipFill>
        <p:spPr bwMode="auto">
          <a:xfrm>
            <a:off x="-2428924" y="3786190"/>
            <a:ext cx="571504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덧셈 기호 10"/>
          <p:cNvSpPr/>
          <p:nvPr/>
        </p:nvSpPr>
        <p:spPr>
          <a:xfrm>
            <a:off x="-2857552" y="3071810"/>
            <a:ext cx="357190" cy="35719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5" descr="C:\Users\user\PycharmProjects\working\GUI\Image\refresh.png"/>
          <p:cNvPicPr>
            <a:picLocks noChangeAspect="1" noChangeArrowheads="1"/>
          </p:cNvPicPr>
          <p:nvPr/>
        </p:nvPicPr>
        <p:blipFill>
          <a:blip r:embed="rId3">
            <a:lum bright="-10000"/>
          </a:blip>
          <a:srcRect/>
          <a:stretch>
            <a:fillRect/>
          </a:stretch>
        </p:blipFill>
        <p:spPr bwMode="auto">
          <a:xfrm>
            <a:off x="928662" y="285728"/>
            <a:ext cx="1800000" cy="1800000"/>
          </a:xfrm>
          <a:prstGeom prst="rect">
            <a:avLst/>
          </a:prstGeom>
          <a:noFill/>
        </p:spPr>
      </p:pic>
      <p:cxnSp>
        <p:nvCxnSpPr>
          <p:cNvPr id="17" name="직선 화살표 연결선 16"/>
          <p:cNvCxnSpPr/>
          <p:nvPr/>
        </p:nvCxnSpPr>
        <p:spPr>
          <a:xfrm>
            <a:off x="-1770230" y="3214686"/>
            <a:ext cx="270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아래쪽 화살표 17"/>
          <p:cNvSpPr/>
          <p:nvPr/>
        </p:nvSpPr>
        <p:spPr>
          <a:xfrm flipV="1">
            <a:off x="-1285916" y="2928934"/>
            <a:ext cx="428628" cy="50006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2"/>
          <a:srcRect l="39969" t="63981" r="41222"/>
          <a:stretch>
            <a:fillRect/>
          </a:stretch>
        </p:blipFill>
        <p:spPr bwMode="auto">
          <a:xfrm>
            <a:off x="-3571932" y="3686191"/>
            <a:ext cx="642942" cy="8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덧셈 기호 20"/>
          <p:cNvSpPr/>
          <p:nvPr/>
        </p:nvSpPr>
        <p:spPr>
          <a:xfrm>
            <a:off x="-2857552" y="3971943"/>
            <a:ext cx="357190" cy="35719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-1770230" y="4114819"/>
            <a:ext cx="270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/>
          <a:srcRect l="39969" t="63981" r="41222"/>
          <a:stretch>
            <a:fillRect/>
          </a:stretch>
        </p:blipFill>
        <p:spPr bwMode="auto">
          <a:xfrm>
            <a:off x="-3571932" y="4543447"/>
            <a:ext cx="642942" cy="8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덧셈 기호 26"/>
          <p:cNvSpPr/>
          <p:nvPr/>
        </p:nvSpPr>
        <p:spPr>
          <a:xfrm>
            <a:off x="-2857552" y="4829199"/>
            <a:ext cx="357190" cy="35719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-1770230" y="4972075"/>
            <a:ext cx="270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-1214478" y="4000504"/>
            <a:ext cx="285752" cy="2857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아래쪽 화살표 29"/>
          <p:cNvSpPr/>
          <p:nvPr/>
        </p:nvSpPr>
        <p:spPr>
          <a:xfrm>
            <a:off x="-1285916" y="4786322"/>
            <a:ext cx="428628" cy="50006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971307" y="357187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>
                <a:solidFill>
                  <a:srgbClr val="FF0000"/>
                </a:solidFill>
                <a:latin typeface="에스코어 드림 6 Bold" pitchFamily="34" charset="-127"/>
                <a:ea typeface="에스코어 드림 6 Bold" pitchFamily="34" charset="-127"/>
              </a:rPr>
              <a:t>오른손</a:t>
            </a:r>
            <a:r>
              <a:rPr lang="ko-KR" altLang="en-US" smtClean="0">
                <a:latin typeface="에스코어 드림 6 Bold" pitchFamily="34" charset="-127"/>
                <a:ea typeface="에스코어 드림 6 Bold" pitchFamily="34" charset="-127"/>
              </a:rPr>
              <a:t>을</a:t>
            </a:r>
            <a:r>
              <a:rPr lang="en-US" altLang="ko-KR" smtClean="0">
                <a:latin typeface="에스코어 드림 6 Bold" pitchFamily="34" charset="-127"/>
                <a:ea typeface="에스코어 드림 6 Bold" pitchFamily="34" charset="-127"/>
              </a:rPr>
              <a:t> </a:t>
            </a:r>
            <a:r>
              <a:rPr lang="ko-KR" altLang="en-US" smtClean="0">
                <a:latin typeface="에스코어 드림 6 Bold" pitchFamily="34" charset="-127"/>
                <a:ea typeface="에스코어 드림 6 Bold" pitchFamily="34" charset="-127"/>
              </a:rPr>
              <a:t>들어서</a:t>
            </a:r>
            <a:endParaRPr lang="ko-KR" altLang="en-US" dirty="0"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50281" y="3629033"/>
            <a:ext cx="1726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에스코어 드림 6 Bold" pitchFamily="34" charset="-127"/>
                <a:ea typeface="에스코어 드림 6 Bold" pitchFamily="34" charset="-127"/>
              </a:rPr>
              <a:t>등받이 세우기</a:t>
            </a:r>
            <a:endParaRPr lang="ko-KR" altLang="en-US" sz="2000" dirty="0"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62985" y="5537125"/>
            <a:ext cx="1726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에스코어 드림 6 Bold" pitchFamily="34" charset="-127"/>
                <a:ea typeface="에스코어 드림 6 Bold" pitchFamily="34" charset="-127"/>
              </a:rPr>
              <a:t>등받이 눕히기</a:t>
            </a:r>
            <a:endParaRPr lang="ko-KR" altLang="en-US" sz="2000" dirty="0"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75294" y="4591004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에스코어 드림 6 Bold" pitchFamily="34" charset="-127"/>
                <a:ea typeface="에스코어 드림 6 Bold" pitchFamily="34" charset="-127"/>
              </a:rPr>
              <a:t>멈춤</a:t>
            </a:r>
            <a:endParaRPr lang="ko-KR" altLang="en-US" sz="2000" dirty="0">
              <a:latin typeface="에스코어 드림 6 Bold" pitchFamily="34" charset="-127"/>
              <a:ea typeface="에스코어 드림 6 Bold" pitchFamily="34" charset="-127"/>
            </a:endParaRPr>
          </a:p>
        </p:txBody>
      </p:sp>
      <p:sp>
        <p:nvSpPr>
          <p:cNvPr id="31" name="오른쪽 화살표 30"/>
          <p:cNvSpPr/>
          <p:nvPr/>
        </p:nvSpPr>
        <p:spPr>
          <a:xfrm>
            <a:off x="1643042" y="1857364"/>
            <a:ext cx="714380" cy="50006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87282" y="5783065"/>
            <a:ext cx="2092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에스코어 드림 6 Bold" pitchFamily="34" charset="-127"/>
                <a:ea typeface="에스코어 드림 6 Bold" pitchFamily="34" charset="-127"/>
              </a:rPr>
              <a:t>포즈를 취한 후</a:t>
            </a:r>
            <a:r>
              <a:rPr lang="en-US" altLang="ko-KR" dirty="0" smtClean="0">
                <a:latin typeface="에스코어 드림 6 Bold" pitchFamily="34" charset="-127"/>
                <a:ea typeface="에스코어 드림 6 Bold" pitchFamily="34" charset="-127"/>
              </a:rPr>
              <a:t>,</a:t>
            </a:r>
          </a:p>
          <a:p>
            <a:pPr algn="ctr"/>
            <a:r>
              <a:rPr lang="ko-KR" altLang="en-US" smtClean="0">
                <a:latin typeface="에스코어 드림 6 Bold" pitchFamily="34" charset="-127"/>
                <a:ea typeface="에스코어 드림 6 Bold" pitchFamily="34" charset="-127"/>
              </a:rPr>
              <a:t>잠시</a:t>
            </a:r>
            <a:r>
              <a:rPr lang="ko-KR" altLang="en-US" smtClean="0">
                <a:latin typeface="에스코어 드림 6 Bold" pitchFamily="34" charset="-127"/>
                <a:ea typeface="에스코어 드림 6 Bold" pitchFamily="34" charset="-127"/>
              </a:rPr>
              <a:t> </a:t>
            </a:r>
            <a:r>
              <a:rPr lang="ko-KR" altLang="en-US" dirty="0" smtClean="0">
                <a:latin typeface="에스코어 드림 6 Bold" pitchFamily="34" charset="-127"/>
                <a:ea typeface="에스코어 드림 6 Bold" pitchFamily="34" charset="-127"/>
              </a:rPr>
              <a:t>유지해주세요</a:t>
            </a:r>
            <a:r>
              <a:rPr lang="en-US" altLang="ko-KR" dirty="0" smtClean="0">
                <a:latin typeface="에스코어 드림 5 Medium" pitchFamily="34" charset="-127"/>
                <a:ea typeface="에스코어 드림 5 Medium" pitchFamily="34" charset="-127"/>
              </a:rPr>
              <a:t>.</a:t>
            </a:r>
            <a:endParaRPr lang="ko-KR" altLang="en-US" dirty="0">
              <a:latin typeface="에스코어 드림 5 Medium" pitchFamily="34" charset="-127"/>
              <a:ea typeface="에스코어 드림 5 Medium" pitchFamily="34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7290" y="4143380"/>
            <a:ext cx="115252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13196" y="3271843"/>
            <a:ext cx="8477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92565" y="4233875"/>
            <a:ext cx="8477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1292" y="5309084"/>
            <a:ext cx="625315" cy="859211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4026391" y="2348880"/>
            <a:ext cx="2777857" cy="747637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C00000"/>
                </a:solidFill>
                <a:latin typeface="에스코어 드림 6 Bold" pitchFamily="34" charset="-127"/>
                <a:ea typeface="에스코어 드림 6 Bold" pitchFamily="34" charset="-127"/>
              </a:rPr>
              <a:t>제스처 제어 모드 실행중</a:t>
            </a:r>
            <a:endParaRPr lang="en-US" altLang="ko-KR">
              <a:solidFill>
                <a:srgbClr val="C00000"/>
              </a:solidFill>
              <a:latin typeface="에스코어 드림 6 Bold" pitchFamily="34" charset="-127"/>
              <a:ea typeface="에스코어 드림 6 Bold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 descr="C:\Users\user\PycharmProjects\working\GUI\Image_v2\모션제어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714620"/>
            <a:ext cx="1371600" cy="573088"/>
          </a:xfrm>
          <a:prstGeom prst="rect">
            <a:avLst/>
          </a:prstGeom>
          <a:noFill/>
        </p:spPr>
      </p:pic>
      <p:pic>
        <p:nvPicPr>
          <p:cNvPr id="2051" name="Picture 3" descr="C:\Users\user\PycharmProjects\working\GUI\Image_v2\터치제어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2714620"/>
            <a:ext cx="1371600" cy="573088"/>
          </a:xfrm>
          <a:prstGeom prst="rect">
            <a:avLst/>
          </a:prstGeom>
          <a:noFill/>
        </p:spPr>
      </p:pic>
      <p:pic>
        <p:nvPicPr>
          <p:cNvPr id="2052" name="Picture 4" descr="C:\Users\user\PycharmProjects\working\GUI\Image_v2\모션제어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2714620"/>
            <a:ext cx="1371600" cy="573088"/>
          </a:xfrm>
          <a:prstGeom prst="rect">
            <a:avLst/>
          </a:prstGeom>
          <a:noFill/>
        </p:spPr>
      </p:pic>
      <p:pic>
        <p:nvPicPr>
          <p:cNvPr id="2053" name="Picture 5" descr="C:\Users\user\PycharmProjects\working\GUI\Image_v2\qmark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85918" y="4143380"/>
            <a:ext cx="896938" cy="901700"/>
          </a:xfrm>
          <a:prstGeom prst="rect">
            <a:avLst/>
          </a:prstGeom>
          <a:noFill/>
        </p:spPr>
      </p:pic>
      <p:pic>
        <p:nvPicPr>
          <p:cNvPr id="2054" name="Picture 6" descr="C:\Users\user\PycharmProjects\working\GUI\Image_v2\refresh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57488" y="4143380"/>
            <a:ext cx="901700" cy="901700"/>
          </a:xfrm>
          <a:prstGeom prst="rect">
            <a:avLst/>
          </a:prstGeom>
          <a:noFill/>
        </p:spPr>
      </p:pic>
      <p:pic>
        <p:nvPicPr>
          <p:cNvPr id="2055" name="Picture 7" descr="C:\Users\user\PycharmProjects\working\GUI\Image_v2\power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57884" y="3500438"/>
            <a:ext cx="1798638" cy="17986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ownloads\SeekPng.com_hand-touch-png_398791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12" y="2571744"/>
            <a:ext cx="691491" cy="121444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620417" y="3181649"/>
            <a:ext cx="3204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에스코어 드림 8 Heavy" pitchFamily="34" charset="-127"/>
                <a:ea typeface="에스코어 드림 8 Heavy" pitchFamily="34" charset="-127"/>
              </a:rPr>
              <a:t>터치 제어 모드 실행 중</a:t>
            </a:r>
            <a:endParaRPr lang="ko-KR" altLang="en-US" sz="2400" dirty="0">
              <a:latin typeface="에스코어 드림 8 Heavy" pitchFamily="34" charset="-127"/>
              <a:ea typeface="에스코어 드림 8 Heavy" pitchFamily="34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0166" y="1571612"/>
            <a:ext cx="6256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에스코어 드림 5 Medium" pitchFamily="34" charset="-127"/>
                <a:ea typeface="에스코어 드림 5 Medium" pitchFamily="34" charset="-127"/>
              </a:rPr>
              <a:t>제스처를 이용해 침대 경사를 조절할 수 있는 프로그램입니다</a:t>
            </a:r>
            <a:r>
              <a:rPr lang="en-US" altLang="ko-KR" dirty="0" smtClean="0">
                <a:latin typeface="에스코어 드림 5 Medium" pitchFamily="34" charset="-127"/>
                <a:ea typeface="에스코어 드림 5 Medium" pitchFamily="34" charset="-127"/>
              </a:rPr>
              <a:t>.</a:t>
            </a:r>
            <a:endParaRPr lang="ko-KR" altLang="en-US" dirty="0">
              <a:latin typeface="에스코어 드림 5 Medium" pitchFamily="34" charset="-127"/>
              <a:ea typeface="에스코어 드림 5 Medium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0166" y="1988098"/>
            <a:ext cx="5747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에스코어 드림 5 Medium" pitchFamily="34" charset="-127"/>
                <a:ea typeface="에스코어 드림 5 Medium" pitchFamily="34" charset="-127"/>
              </a:rPr>
              <a:t>다음과 같은 제스처를 취하면 침대의 경사가 조절됩니다</a:t>
            </a:r>
            <a:r>
              <a:rPr lang="en-US" altLang="ko-KR" dirty="0" smtClean="0">
                <a:latin typeface="에스코어 드림 5 Medium" pitchFamily="34" charset="-127"/>
                <a:ea typeface="에스코어 드림 5 Medium" pitchFamily="34" charset="-127"/>
              </a:rPr>
              <a:t>.</a:t>
            </a:r>
            <a:endParaRPr lang="ko-KR" altLang="en-US" dirty="0">
              <a:latin typeface="에스코어 드림 5 Medium" pitchFamily="34" charset="-127"/>
              <a:ea typeface="에스코어 드림 5 Medium" pitchFamily="34" charset="-127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 l="21160" r="62382" b="68009"/>
          <a:stretch>
            <a:fillRect/>
          </a:stretch>
        </p:blipFill>
        <p:spPr bwMode="auto">
          <a:xfrm rot="10800000" flipH="1">
            <a:off x="2714612" y="4429132"/>
            <a:ext cx="500066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39969" r="41222" b="68010"/>
          <a:stretch>
            <a:fillRect/>
          </a:stretch>
        </p:blipFill>
        <p:spPr bwMode="auto">
          <a:xfrm flipH="1">
            <a:off x="2714612" y="2600305"/>
            <a:ext cx="571504" cy="642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/>
          <a:srcRect l="39969" t="63981" r="41222"/>
          <a:stretch>
            <a:fillRect/>
          </a:stretch>
        </p:blipFill>
        <p:spPr bwMode="auto">
          <a:xfrm>
            <a:off x="1571604" y="2500306"/>
            <a:ext cx="642942" cy="8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/>
          <a:srcRect l="39969" t="31990" r="41222" b="36019"/>
          <a:stretch>
            <a:fillRect/>
          </a:stretch>
        </p:blipFill>
        <p:spPr bwMode="auto">
          <a:xfrm>
            <a:off x="2714612" y="3500438"/>
            <a:ext cx="571504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덧셈 기호 9"/>
          <p:cNvSpPr/>
          <p:nvPr/>
        </p:nvSpPr>
        <p:spPr>
          <a:xfrm>
            <a:off x="2285984" y="2786058"/>
            <a:ext cx="357190" cy="35719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373306" y="2928934"/>
            <a:ext cx="270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아래쪽 화살표 11"/>
          <p:cNvSpPr/>
          <p:nvPr/>
        </p:nvSpPr>
        <p:spPr>
          <a:xfrm flipV="1">
            <a:off x="3857620" y="2643182"/>
            <a:ext cx="428628" cy="50006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2"/>
          <a:srcRect l="39969" t="63981" r="41222"/>
          <a:stretch>
            <a:fillRect/>
          </a:stretch>
        </p:blipFill>
        <p:spPr bwMode="auto">
          <a:xfrm>
            <a:off x="1571604" y="3400439"/>
            <a:ext cx="642942" cy="8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덧셈 기호 13"/>
          <p:cNvSpPr/>
          <p:nvPr/>
        </p:nvSpPr>
        <p:spPr>
          <a:xfrm>
            <a:off x="2285984" y="3686191"/>
            <a:ext cx="357190" cy="35719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3373306" y="3829067"/>
            <a:ext cx="270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2"/>
          <a:srcRect l="39969" t="63981" r="41222"/>
          <a:stretch>
            <a:fillRect/>
          </a:stretch>
        </p:blipFill>
        <p:spPr bwMode="auto">
          <a:xfrm>
            <a:off x="1571604" y="4257695"/>
            <a:ext cx="642942" cy="8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덧셈 기호 16"/>
          <p:cNvSpPr/>
          <p:nvPr/>
        </p:nvSpPr>
        <p:spPr>
          <a:xfrm>
            <a:off x="2285984" y="4543447"/>
            <a:ext cx="357190" cy="35719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3373306" y="4686323"/>
            <a:ext cx="270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929058" y="3714752"/>
            <a:ext cx="285752" cy="2857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아래쪽 화살표 19"/>
          <p:cNvSpPr/>
          <p:nvPr/>
        </p:nvSpPr>
        <p:spPr>
          <a:xfrm>
            <a:off x="3857620" y="4500570"/>
            <a:ext cx="428628" cy="50006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74</Words>
  <Application>Microsoft Office PowerPoint</Application>
  <PresentationFormat>화면 슬라이드 쇼(4:3)</PresentationFormat>
  <Paragraphs>24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에스코어 드림 5 Medium</vt:lpstr>
      <vt:lpstr>에스코어 드림 6 Bold</vt:lpstr>
      <vt:lpstr>에스코어 드림 8 Heavy</vt:lpstr>
      <vt:lpstr>Arial</vt:lpstr>
      <vt:lpstr>Office 테마</vt:lpstr>
      <vt:lpstr>PowerPoint 프레젠테이션</vt:lpstr>
      <vt:lpstr>PowerPoint 프레젠테이션</vt:lpstr>
      <vt:lpstr>PowerPoint 프레젠테이션</vt:lpstr>
      <vt:lpstr>ㅁ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16</cp:revision>
  <dcterms:created xsi:type="dcterms:W3CDTF">2021-06-30T08:28:10Z</dcterms:created>
  <dcterms:modified xsi:type="dcterms:W3CDTF">2021-08-26T08:55:10Z</dcterms:modified>
</cp:coreProperties>
</file>