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B4B4B4"/>
    <a:srgbClr val="7671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64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5595-67CC-4EE9-B07E-555436DFB3F3}" type="datetimeFigureOut">
              <a:rPr lang="ko-KR" altLang="en-US" smtClean="0"/>
              <a:pPr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47624"/>
            <a:ext cx="1164108" cy="1848878"/>
          </a:xfrm>
          <a:prstGeom prst="rect">
            <a:avLst/>
          </a:prstGeom>
          <a:noFill/>
        </p:spPr>
      </p:pic>
      <p:pic>
        <p:nvPicPr>
          <p:cNvPr id="1027" name="Picture 3" descr="C:\Users\user\PycharmProjects\working\GUI\Image\캡처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280" y="0"/>
            <a:ext cx="1044274" cy="1891676"/>
          </a:xfrm>
          <a:prstGeom prst="rect">
            <a:avLst/>
          </a:prstGeom>
          <a:noFill/>
        </p:spPr>
      </p:pic>
      <p:pic>
        <p:nvPicPr>
          <p:cNvPr id="1028" name="Picture 4" descr="C:\Users\user\PycharmProjects\working\GUI\Image\캡처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1390667" y="2247900"/>
            <a:ext cx="932999" cy="19002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7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2290748"/>
            <a:ext cx="1164108" cy="18488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3140" y="53338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40" y="2778672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2" name="Picture 2" descr="C:\Users\user\PycharmProjects\working\GUI\Image_v2\모션제어_check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93000" y="2978150"/>
            <a:ext cx="1371600" cy="573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142852"/>
            <a:ext cx="4643470" cy="3143272"/>
            <a:chOff x="0" y="142852"/>
            <a:chExt cx="4643470" cy="3143272"/>
          </a:xfrm>
        </p:grpSpPr>
        <p:pic>
          <p:nvPicPr>
            <p:cNvPr id="1027" name="Picture 3" descr="C:\Users\user\PycharmProjects\working\GUI\Image\Increase_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42852"/>
              <a:ext cx="1798638" cy="1804987"/>
            </a:xfrm>
            <a:prstGeom prst="rect">
              <a:avLst/>
            </a:prstGeom>
            <a:noFill/>
          </p:spPr>
        </p:pic>
        <p:pic>
          <p:nvPicPr>
            <p:cNvPr id="2" name="Picture 2" descr="C:\Users\user\PycharmProjects\working\GUI\Image\decrease_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142852"/>
              <a:ext cx="1798638" cy="1804987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0" y="2332017"/>
              <a:ext cx="46434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버튼을 터치해서 경사를</a:t>
              </a:r>
              <a:endParaRPr lang="en-US" altLang="ko-KR" sz="2800" dirty="0" smtClean="0">
                <a:latin typeface="에스코어 드림 6 Bold" pitchFamily="34" charset="-127"/>
                <a:ea typeface="에스코어 드림 6 Bold" pitchFamily="34" charset="-127"/>
              </a:endParaRPr>
            </a:p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조절할 수 있어요</a:t>
              </a:r>
              <a:endParaRPr lang="ko-KR" altLang="en-US" sz="2800" dirty="0">
                <a:latin typeface="에스코어 드림 6 Bold" pitchFamily="34" charset="-127"/>
                <a:ea typeface="에스코어 드림 6 Bold" pitchFamily="34" charset="-127"/>
              </a:endParaRPr>
            </a:p>
          </p:txBody>
        </p:sp>
      </p:grpSp>
      <p:pic>
        <p:nvPicPr>
          <p:cNvPr id="1026" name="Picture 2" descr="C:\Users\user\Downloads\MicrosoftTeams-image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8999"/>
            <a:ext cx="1928826" cy="330091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5455523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3" name="Picture 2" descr="C:\Users\user\PycharmProjects\working\GUI\Image\program.PNG"/>
          <p:cNvPicPr>
            <a:picLocks noChangeAspect="1" noChangeArrowheads="1"/>
          </p:cNvPicPr>
          <p:nvPr/>
        </p:nvPicPr>
        <p:blipFill>
          <a:blip r:embed="rId5"/>
          <a:srcRect b="2332"/>
          <a:stretch>
            <a:fillRect/>
          </a:stretch>
        </p:blipFill>
        <p:spPr bwMode="auto">
          <a:xfrm>
            <a:off x="4000496" y="-714404"/>
            <a:ext cx="15230475" cy="8642380"/>
          </a:xfrm>
          <a:prstGeom prst="rect">
            <a:avLst/>
          </a:prstGeom>
          <a:noFill/>
          <a:effectLst>
            <a:outerShdw blurRad="88900" sx="101000" sy="101000" algn="ctr" rotWithShape="0">
              <a:schemeClr val="bg1">
                <a:lumMod val="85000"/>
                <a:alpha val="48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-3005138" y="-738188"/>
            <a:ext cx="15154276" cy="8334376"/>
            <a:chOff x="-3005138" y="-738188"/>
            <a:chExt cx="15154276" cy="8334376"/>
          </a:xfrm>
          <a:effectLst>
            <a:outerShdw blurRad="63500" sx="102000" sy="102000" algn="ctr" rotWithShape="0">
              <a:schemeClr val="bg1">
                <a:lumMod val="85000"/>
                <a:alpha val="40000"/>
              </a:schemeClr>
            </a:outerShdw>
          </a:effectLst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3005138" y="-738188"/>
              <a:ext cx="15154276" cy="8334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-2832152" y="-339752"/>
              <a:ext cx="10501386" cy="7715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128024" y="1050908"/>
              <a:ext cx="3929090" cy="46434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28024" y="5791208"/>
              <a:ext cx="3929090" cy="1385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841991" y="-3826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598324" y="99534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72462" y="571501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-2428924" y="4714884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-2428924" y="2886057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357290" y="4143380"/>
            <a:ext cx="1143008" cy="144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-2428924" y="3786190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덧셈 기호 10"/>
          <p:cNvSpPr/>
          <p:nvPr/>
        </p:nvSpPr>
        <p:spPr>
          <a:xfrm>
            <a:off x="-2857552" y="3071810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5" descr="C:\Users\user\PycharmProjects\working\GUI\Image\refresh.png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928662" y="285728"/>
            <a:ext cx="1800000" cy="1800000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>
            <a:off x="-1770230" y="3214686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아래쪽 화살표 17"/>
          <p:cNvSpPr/>
          <p:nvPr/>
        </p:nvSpPr>
        <p:spPr>
          <a:xfrm flipV="1">
            <a:off x="-1285916" y="2928934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-3571932" y="3686191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덧셈 기호 20"/>
          <p:cNvSpPr/>
          <p:nvPr/>
        </p:nvSpPr>
        <p:spPr>
          <a:xfrm>
            <a:off x="-2857552" y="3971943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-1770230" y="4114819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-3571932" y="4543447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덧셈 기호 26"/>
          <p:cNvSpPr/>
          <p:nvPr/>
        </p:nvSpPr>
        <p:spPr>
          <a:xfrm>
            <a:off x="-2857552" y="4829199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-1770230" y="4972075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1214478" y="4000504"/>
            <a:ext cx="285752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-1285916" y="4786322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2910" y="3571876"/>
            <a:ext cx="157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에스코어 드림 6 Bold" pitchFamily="34" charset="-127"/>
                <a:ea typeface="에스코어 드림 6 Bold" pitchFamily="34" charset="-127"/>
              </a:rPr>
              <a:t>오른손</a:t>
            </a:r>
            <a:r>
              <a:rPr lang="ko-KR" altLang="en-US" dirty="0" smtClean="0">
                <a:latin typeface="에스코어 드림 6 Bold" pitchFamily="34" charset="-127"/>
                <a:ea typeface="에스코어 드림 6 Bold" pitchFamily="34" charset="-127"/>
              </a:rPr>
              <a:t>을</a:t>
            </a:r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dirty="0" smtClean="0">
                <a:latin typeface="에스코어 드림 6 Bold" pitchFamily="34" charset="-127"/>
                <a:ea typeface="에스코어 드림 6 Bold" pitchFamily="34" charset="-127"/>
              </a:rPr>
              <a:t>들어</a:t>
            </a:r>
            <a:endParaRPr lang="ko-KR" altLang="en-US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0281" y="3629033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itchFamily="34" charset="-127"/>
                <a:ea typeface="에스코어 드림 6 Bold" pitchFamily="34" charset="-127"/>
              </a:rPr>
              <a:t>등받이 세우기</a:t>
            </a:r>
            <a:endParaRPr lang="ko-KR" altLang="en-US" sz="20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2985" y="5537125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itchFamily="34" charset="-127"/>
                <a:ea typeface="에스코어 드림 6 Bold" pitchFamily="34" charset="-127"/>
              </a:rPr>
              <a:t>등받이 눕히기</a:t>
            </a:r>
            <a:endParaRPr lang="ko-KR" altLang="en-US" sz="20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5294" y="459100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itchFamily="34" charset="-127"/>
                <a:ea typeface="에스코어 드림 6 Bold" pitchFamily="34" charset="-127"/>
              </a:rPr>
              <a:t>멈춤</a:t>
            </a:r>
            <a:endParaRPr lang="ko-KR" altLang="en-US" sz="20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643042" y="1857364"/>
            <a:ext cx="714380" cy="5000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86172" y="2571744"/>
            <a:ext cx="349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에스코어 드림 6 Bold" pitchFamily="34" charset="-127"/>
                <a:ea typeface="에스코어 드림 6 Bold" pitchFamily="34" charset="-127"/>
              </a:rPr>
              <a:t>제스처 제어 </a:t>
            </a:r>
            <a:r>
              <a:rPr lang="ko-KR" altLang="en-US" sz="2400" dirty="0" smtClean="0">
                <a:solidFill>
                  <a:srgbClr val="C00000"/>
                </a:solidFill>
                <a:latin typeface="에스코어 드림 6 Bold" pitchFamily="34" charset="-127"/>
                <a:ea typeface="에스코어 드림 6 Bold" pitchFamily="34" charset="-127"/>
              </a:rPr>
              <a:t>모드 실행중</a:t>
            </a:r>
            <a:endParaRPr lang="ko-KR" altLang="en-US" sz="2400" dirty="0">
              <a:solidFill>
                <a:srgbClr val="C00000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948" y="5783065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6 Bold" pitchFamily="34" charset="-127"/>
                <a:ea typeface="에스코어 드림 6 Bold" pitchFamily="34" charset="-127"/>
              </a:rPr>
              <a:t>포즈를 취한 후</a:t>
            </a:r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,</a:t>
            </a:r>
          </a:p>
          <a:p>
            <a:pPr algn="ctr"/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2</a:t>
            </a:r>
            <a:r>
              <a:rPr lang="ko-KR" altLang="en-US" dirty="0" smtClean="0">
                <a:latin typeface="에스코어 드림 6 Bold" pitchFamily="34" charset="-127"/>
                <a:ea typeface="에스코어 드림 6 Bold" pitchFamily="34" charset="-127"/>
              </a:rPr>
              <a:t>초간 유지해주세요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143380"/>
            <a:ext cx="1152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3196" y="3271843"/>
            <a:ext cx="847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2565" y="4233875"/>
            <a:ext cx="847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58777" y="5273688"/>
            <a:ext cx="742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user\PycharmProjects\working\GUI\Image_v2\모션제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14620"/>
            <a:ext cx="1371600" cy="573088"/>
          </a:xfrm>
          <a:prstGeom prst="rect">
            <a:avLst/>
          </a:prstGeom>
          <a:noFill/>
        </p:spPr>
      </p:pic>
      <p:pic>
        <p:nvPicPr>
          <p:cNvPr id="2051" name="Picture 3" descr="C:\Users\user\PycharmProjects\working\GUI\Image_v2\터치제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714620"/>
            <a:ext cx="1371600" cy="573088"/>
          </a:xfrm>
          <a:prstGeom prst="rect">
            <a:avLst/>
          </a:prstGeom>
          <a:noFill/>
        </p:spPr>
      </p:pic>
      <p:pic>
        <p:nvPicPr>
          <p:cNvPr id="2052" name="Picture 4" descr="C:\Users\user\PycharmProjects\working\GUI\Image_v2\모션제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714620"/>
            <a:ext cx="1371600" cy="573088"/>
          </a:xfrm>
          <a:prstGeom prst="rect">
            <a:avLst/>
          </a:prstGeom>
          <a:noFill/>
        </p:spPr>
      </p:pic>
      <p:pic>
        <p:nvPicPr>
          <p:cNvPr id="2053" name="Picture 5" descr="C:\Users\user\PycharmProjects\working\GUI\Image_v2\qmar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143380"/>
            <a:ext cx="896938" cy="901700"/>
          </a:xfrm>
          <a:prstGeom prst="rect">
            <a:avLst/>
          </a:prstGeom>
          <a:noFill/>
        </p:spPr>
      </p:pic>
      <p:pic>
        <p:nvPicPr>
          <p:cNvPr id="2054" name="Picture 6" descr="C:\Users\user\PycharmProjects\working\GUI\Image_v2\refres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4143380"/>
            <a:ext cx="901700" cy="901700"/>
          </a:xfrm>
          <a:prstGeom prst="rect">
            <a:avLst/>
          </a:prstGeom>
          <a:noFill/>
        </p:spPr>
      </p:pic>
      <p:pic>
        <p:nvPicPr>
          <p:cNvPr id="2055" name="Picture 7" descr="C:\Users\user\PycharmProjects\working\GUI\Image_v2\pow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3500438"/>
            <a:ext cx="1798638" cy="179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SeekPng.com_hand-touch-png_39879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71744"/>
            <a:ext cx="691491" cy="12144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20417" y="3181649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8 Heavy" pitchFamily="34" charset="-127"/>
                <a:ea typeface="에스코어 드림 8 Heavy" pitchFamily="34" charset="-127"/>
              </a:rPr>
              <a:t>터치 제어 모드 실행 중</a:t>
            </a:r>
            <a:endParaRPr lang="ko-KR" altLang="en-US" sz="2400" dirty="0"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1571612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제스처를 이용해 침대 경사를 조절할 수 있는 프로그램입니다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988098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다음과 같은 제스처를 취하면 침대의 경사가 조절됩니다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2714612" y="4429132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2714612" y="2600305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2500306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2714612" y="3500438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덧셈 기호 9"/>
          <p:cNvSpPr/>
          <p:nvPr/>
        </p:nvSpPr>
        <p:spPr>
          <a:xfrm>
            <a:off x="2285984" y="2786058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73306" y="2928934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 flipV="1">
            <a:off x="3857620" y="2643182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3400439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덧셈 기호 13"/>
          <p:cNvSpPr/>
          <p:nvPr/>
        </p:nvSpPr>
        <p:spPr>
          <a:xfrm>
            <a:off x="2285984" y="3686191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373306" y="3829067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4257695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덧셈 기호 16"/>
          <p:cNvSpPr/>
          <p:nvPr/>
        </p:nvSpPr>
        <p:spPr>
          <a:xfrm>
            <a:off x="2285984" y="4543447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373306" y="4686323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29058" y="3714752"/>
            <a:ext cx="285752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3857620" y="4500570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74</Words>
  <Application>Microsoft Office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</cp:revision>
  <dcterms:created xsi:type="dcterms:W3CDTF">2021-06-30T08:28:10Z</dcterms:created>
  <dcterms:modified xsi:type="dcterms:W3CDTF">2021-08-19T05:02:40Z</dcterms:modified>
</cp:coreProperties>
</file>