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601200" cy="12801600" type="A3"/>
  <p:notesSz cx="9926638" cy="14355763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0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2826" y="-126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17788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17788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1CC70811-6E18-4F49-9BC9-B58BF97C9EC3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4813" y="1076325"/>
            <a:ext cx="403701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6818988"/>
            <a:ext cx="7941310" cy="6460093"/>
          </a:xfrm>
          <a:prstGeom prst="rect">
            <a:avLst/>
          </a:prstGeom>
        </p:spPr>
        <p:txBody>
          <a:bodyPr vert="horz" lIns="138751" tIns="69376" rIns="138751" bIns="6937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3635483"/>
            <a:ext cx="4301543" cy="717788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13635483"/>
            <a:ext cx="4301543" cy="717788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94455558-959E-4EC1-A01E-F261011BF8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9830-3DC9-4A42-967C-750D89D3AC4B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1BF-D1F9-4E33-B77D-0FCE154BF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9830-3DC9-4A42-967C-750D89D3AC4B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1BF-D1F9-4E33-B77D-0FCE154BF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9830-3DC9-4A42-967C-750D89D3AC4B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1BF-D1F9-4E33-B77D-0FCE154BF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9830-3DC9-4A42-967C-750D89D3AC4B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1BF-D1F9-4E33-B77D-0FCE154BF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9830-3DC9-4A42-967C-750D89D3AC4B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1BF-D1F9-4E33-B77D-0FCE154BF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9830-3DC9-4A42-967C-750D89D3AC4B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1BF-D1F9-4E33-B77D-0FCE154BF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9830-3DC9-4A42-967C-750D89D3AC4B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1BF-D1F9-4E33-B77D-0FCE154BF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9830-3DC9-4A42-967C-750D89D3AC4B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1BF-D1F9-4E33-B77D-0FCE154BF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9830-3DC9-4A42-967C-750D89D3AC4B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1BF-D1F9-4E33-B77D-0FCE154BF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9830-3DC9-4A42-967C-750D89D3AC4B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1BF-D1F9-4E33-B77D-0FCE154BF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9830-3DC9-4A42-967C-750D89D3AC4B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1BF-D1F9-4E33-B77D-0FCE154BF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9830-3DC9-4A42-967C-750D89D3AC4B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71BF-D1F9-4E33-B77D-0FCE154BF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130" y="185694"/>
            <a:ext cx="9286940" cy="12430212"/>
          </a:xfrm>
          <a:prstGeom prst="rect">
            <a:avLst/>
          </a:prstGeom>
          <a:noFill/>
          <a:ln w="1016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인바디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02" y="10993777"/>
            <a:ext cx="3190878" cy="907749"/>
          </a:xfrm>
          <a:prstGeom prst="rect">
            <a:avLst/>
          </a:prstGeom>
        </p:spPr>
      </p:pic>
      <p:sp>
        <p:nvSpPr>
          <p:cNvPr id="6" name="직각 삼각형 5"/>
          <p:cNvSpPr/>
          <p:nvPr/>
        </p:nvSpPr>
        <p:spPr>
          <a:xfrm flipV="1">
            <a:off x="228568" y="257132"/>
            <a:ext cx="5143536" cy="2286016"/>
          </a:xfrm>
          <a:prstGeom prst="rtTriangle">
            <a:avLst/>
          </a:prstGeom>
          <a:solidFill>
            <a:srgbClr val="90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43014" y="2185958"/>
            <a:ext cx="6865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latin typeface="Noto Sans CJK KR Black" pitchFamily="34" charset="-127"/>
                <a:ea typeface="Noto Sans CJK KR Black" pitchFamily="34" charset="-127"/>
              </a:rPr>
              <a:t>제스</a:t>
            </a:r>
            <a:r>
              <a:rPr lang="ko-KR" altLang="en-US" sz="5400" b="1" dirty="0" smtClean="0">
                <a:latin typeface="Noto Sans CJK KR Black" pitchFamily="34" charset="-127"/>
                <a:ea typeface="Noto Sans CJK KR Black" pitchFamily="34" charset="-127"/>
              </a:rPr>
              <a:t>처</a:t>
            </a:r>
            <a:r>
              <a:rPr lang="ko-KR" altLang="en-US" sz="5400" b="1" dirty="0" smtClean="0">
                <a:latin typeface="Noto Sans CJK KR Black" pitchFamily="34" charset="-127"/>
                <a:ea typeface="Noto Sans CJK KR Black" pitchFamily="34" charset="-127"/>
              </a:rPr>
              <a:t>로 움직이는</a:t>
            </a:r>
            <a:r>
              <a:rPr lang="en-US" altLang="ko-KR" sz="5400" b="1" dirty="0" smtClean="0"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5400" b="1" dirty="0" smtClean="0">
                <a:latin typeface="Noto Sans CJK KR Black" pitchFamily="34" charset="-127"/>
                <a:ea typeface="Noto Sans CJK KR Black" pitchFamily="34" charset="-127"/>
              </a:rPr>
              <a:t>침대</a:t>
            </a:r>
            <a:endParaRPr lang="ko-KR" altLang="en-US" sz="5400" b="1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1642" y="3526478"/>
            <a:ext cx="6035628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제스처를 이용하여 침대 등받이를</a:t>
            </a:r>
            <a:endParaRPr lang="en-US" altLang="ko-KR" sz="28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오르내릴 수 있습니다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.</a:t>
            </a:r>
          </a:p>
          <a:p>
            <a:pPr algn="ctr"/>
            <a:endParaRPr lang="en-US" altLang="ko-KR" sz="9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침대에 누워 아래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제스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처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로</a:t>
            </a:r>
            <a:endParaRPr lang="en-US" altLang="ko-KR" sz="28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가장 편한 등받이 높이를 찾아보세요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138" y="7029473"/>
            <a:ext cx="50006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오른손을 들어 카메라를 향해</a:t>
            </a:r>
            <a:endParaRPr lang="en-US" altLang="ko-KR" sz="2400" dirty="0" smtClean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 l="39969" t="63981" r="41222"/>
          <a:stretch>
            <a:fillRect/>
          </a:stretch>
        </p:blipFill>
        <p:spPr bwMode="auto">
          <a:xfrm>
            <a:off x="4628228" y="6529407"/>
            <a:ext cx="857256" cy="10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556922" y="7015157"/>
            <a:ext cx="4357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동작을 </a:t>
            </a:r>
            <a:r>
              <a:rPr lang="en-US" altLang="ko-KR" sz="2400" dirty="0" smtClean="0">
                <a:latin typeface="Noto Sans CJK KR DemiLight" pitchFamily="34" charset="-127"/>
                <a:ea typeface="Noto Sans CJK KR DemiLight" pitchFamily="34" charset="-127"/>
              </a:rPr>
              <a:t>1-2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초간 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유지한 후</a:t>
            </a:r>
            <a:endParaRPr lang="en-US" altLang="ko-KR" sz="2400" dirty="0" smtClean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 l="21160" r="62382" b="68009"/>
          <a:stretch>
            <a:fillRect/>
          </a:stretch>
        </p:blipFill>
        <p:spPr bwMode="auto">
          <a:xfrm rot="10800000" flipH="1">
            <a:off x="6572734" y="7915200"/>
            <a:ext cx="7223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/>
          <a:srcRect l="39969" r="41222" b="68010"/>
          <a:stretch>
            <a:fillRect/>
          </a:stretch>
        </p:blipFill>
        <p:spPr bwMode="auto">
          <a:xfrm flipH="1">
            <a:off x="2286454" y="7915227"/>
            <a:ext cx="825506" cy="92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/>
          <a:srcRect l="39969" t="31990" r="41222" b="36019"/>
          <a:stretch>
            <a:fillRect/>
          </a:stretch>
        </p:blipFill>
        <p:spPr bwMode="auto">
          <a:xfrm>
            <a:off x="4429594" y="7915200"/>
            <a:ext cx="82550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43874" y="9709960"/>
            <a:ext cx="78581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위 제스처로 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침대 등받이 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기울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기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를 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조절합니다</a:t>
            </a:r>
            <a:r>
              <a:rPr lang="en-US" altLang="ko-KR" sz="2400" dirty="0" smtClean="0">
                <a:latin typeface="Noto Sans CJK KR DemiLight" pitchFamily="34" charset="-127"/>
                <a:ea typeface="Noto Sans CJK KR DemiLight" pitchFamily="34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0204" y="891533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등받이 </a:t>
            </a:r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세우</a:t>
            </a:r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기</a:t>
            </a:r>
            <a:endParaRPr lang="ko-KR" altLang="en-US" sz="2000" dirty="0">
              <a:latin typeface="Noto Sans Mono CJK KR Bold" pitchFamily="34" charset="-127"/>
              <a:ea typeface="Noto Sans Mono CJK KR Bold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0606" y="891533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등받이 </a:t>
            </a:r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눕히</a:t>
            </a:r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기</a:t>
            </a:r>
            <a:endParaRPr lang="ko-KR" altLang="en-US" sz="2000" dirty="0">
              <a:latin typeface="Noto Sans Mono CJK KR Bold" pitchFamily="34" charset="-127"/>
              <a:ea typeface="Noto Sans Mono CJK KR Bold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4848" y="892964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멈춤</a:t>
            </a:r>
            <a:endParaRPr lang="ko-KR" altLang="en-US" sz="2000" dirty="0">
              <a:latin typeface="Noto Sans Mono CJK KR Bold" pitchFamily="34" charset="-127"/>
              <a:ea typeface="Noto Sans Mono CJK KR Bold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2778" y="685760"/>
            <a:ext cx="4444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Noto Sans CJK KR Bold" pitchFamily="34" charset="-127"/>
                <a:ea typeface="Noto Sans CJK KR Bold" pitchFamily="34" charset="-127"/>
              </a:rPr>
              <a:t>2021 KAIST COOP </a:t>
            </a:r>
            <a:r>
              <a:rPr lang="ko-KR" altLang="en-US" sz="2000" dirty="0" smtClean="0">
                <a:latin typeface="Noto Sans CJK KR Bold" pitchFamily="34" charset="-127"/>
                <a:ea typeface="Noto Sans CJK KR Bold" pitchFamily="34" charset="-127"/>
              </a:rPr>
              <a:t>인턴사원 </a:t>
            </a:r>
            <a:r>
              <a:rPr lang="ko-KR" altLang="en-US" sz="2000" dirty="0" smtClean="0">
                <a:latin typeface="Noto Sans CJK KR Bold" pitchFamily="34" charset="-127"/>
                <a:ea typeface="Noto Sans CJK KR Bold" pitchFamily="34" charset="-127"/>
              </a:rPr>
              <a:t>김수영 </a:t>
            </a:r>
            <a:r>
              <a:rPr lang="ko-KR" altLang="en-US" sz="2000" dirty="0" smtClean="0">
                <a:latin typeface="Noto Sans CJK KR Bold" pitchFamily="34" charset="-127"/>
                <a:ea typeface="Noto Sans CJK KR Bold" pitchFamily="34" charset="-127"/>
              </a:rPr>
              <a:t>作</a:t>
            </a:r>
            <a:endParaRPr lang="ko-KR" altLang="en-US" sz="20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694" y="12044402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Noto Sans CJK KR DemiLight" pitchFamily="34" charset="-127"/>
                <a:ea typeface="Noto Sans CJK KR DemiLight" pitchFamily="34" charset="-127"/>
              </a:rPr>
              <a:t>고장 문의 </a:t>
            </a:r>
            <a:r>
              <a:rPr lang="en-US" altLang="ko-KR" sz="1800" dirty="0" smtClean="0"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800" dirty="0" smtClean="0">
                <a:latin typeface="Noto Sans CJK KR DemiLight" pitchFamily="34" charset="-127"/>
                <a:ea typeface="Noto Sans CJK KR DemiLight" pitchFamily="34" charset="-127"/>
              </a:rPr>
              <a:t>미래연구실 </a:t>
            </a:r>
            <a:r>
              <a:rPr lang="ko-KR" altLang="en-US" sz="1800" dirty="0" err="1" smtClean="0">
                <a:latin typeface="Noto Sans CJK KR DemiLight" pitchFamily="34" charset="-127"/>
                <a:ea typeface="Noto Sans CJK KR DemiLight" pitchFamily="34" charset="-127"/>
              </a:rPr>
              <a:t>송하일</a:t>
            </a:r>
            <a:r>
              <a:rPr lang="ko-KR" altLang="en-US" sz="1800" dirty="0" smtClean="0">
                <a:latin typeface="Noto Sans CJK KR DemiLight" pitchFamily="34" charset="-127"/>
                <a:ea typeface="Noto Sans CJK KR DemiLight" pitchFamily="34" charset="-127"/>
              </a:rPr>
              <a:t> 사원</a:t>
            </a:r>
            <a:endParaRPr lang="ko-KR" altLang="en-US" sz="1800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각 삼각형 24"/>
          <p:cNvSpPr/>
          <p:nvPr/>
        </p:nvSpPr>
        <p:spPr>
          <a:xfrm rot="10800000" flipV="1">
            <a:off x="5639754" y="11009028"/>
            <a:ext cx="3871904" cy="1701132"/>
          </a:xfrm>
          <a:prstGeom prst="rtTriangle">
            <a:avLst/>
          </a:prstGeom>
          <a:solidFill>
            <a:srgbClr val="90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91440" y="91440"/>
            <a:ext cx="3871904" cy="1701132"/>
          </a:xfrm>
          <a:prstGeom prst="rtTriangle">
            <a:avLst/>
          </a:prstGeom>
          <a:solidFill>
            <a:srgbClr val="90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 w="187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인바디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64" y="10493711"/>
            <a:ext cx="3190878" cy="907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3014" y="2114520"/>
            <a:ext cx="6865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latin typeface="Noto Sans CJK KR Black" pitchFamily="34" charset="-127"/>
                <a:ea typeface="Noto Sans CJK KR Black" pitchFamily="34" charset="-127"/>
              </a:rPr>
              <a:t>제스</a:t>
            </a:r>
            <a:r>
              <a:rPr lang="ko-KR" altLang="en-US" sz="5400" b="1" dirty="0" smtClean="0">
                <a:latin typeface="Noto Sans CJK KR Black" pitchFamily="34" charset="-127"/>
                <a:ea typeface="Noto Sans CJK KR Black" pitchFamily="34" charset="-127"/>
              </a:rPr>
              <a:t>처</a:t>
            </a:r>
            <a:r>
              <a:rPr lang="ko-KR" altLang="en-US" sz="5400" b="1" dirty="0" smtClean="0">
                <a:latin typeface="Noto Sans CJK KR Black" pitchFamily="34" charset="-127"/>
                <a:ea typeface="Noto Sans CJK KR Black" pitchFamily="34" charset="-127"/>
              </a:rPr>
              <a:t>로 움직이는</a:t>
            </a:r>
            <a:r>
              <a:rPr lang="en-US" altLang="ko-KR" sz="5400" b="1" dirty="0" smtClean="0"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5400" b="1" dirty="0" smtClean="0">
                <a:latin typeface="Noto Sans CJK KR Black" pitchFamily="34" charset="-127"/>
                <a:ea typeface="Noto Sans CJK KR Black" pitchFamily="34" charset="-127"/>
              </a:rPr>
              <a:t>침대</a:t>
            </a:r>
            <a:endParaRPr lang="ko-KR" altLang="en-US" sz="5400" b="1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1642" y="3455040"/>
            <a:ext cx="6035628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제스처를 이용하여 침대 등받이를</a:t>
            </a:r>
            <a:endParaRPr lang="en-US" altLang="ko-KR" sz="28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오르내릴 수 있습니다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.</a:t>
            </a:r>
          </a:p>
          <a:p>
            <a:pPr algn="ctr"/>
            <a:endParaRPr lang="en-US" altLang="ko-KR" sz="9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침대에 누워 아래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제스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처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로</a:t>
            </a:r>
            <a:endParaRPr lang="en-US" altLang="ko-KR" sz="28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가장 편한 등받이 높이를 찾아보세요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138" y="6743721"/>
            <a:ext cx="50006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오른손을 들어 카메라를 향해</a:t>
            </a:r>
            <a:endParaRPr lang="en-US" altLang="ko-KR" sz="2400" dirty="0" smtClean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 l="39969" t="63981" r="41222"/>
          <a:stretch>
            <a:fillRect/>
          </a:stretch>
        </p:blipFill>
        <p:spPr bwMode="auto">
          <a:xfrm>
            <a:off x="4628228" y="6243655"/>
            <a:ext cx="857256" cy="10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556922" y="6729405"/>
            <a:ext cx="4357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동작을 </a:t>
            </a:r>
            <a:r>
              <a:rPr lang="en-US" altLang="ko-KR" sz="2400" dirty="0" smtClean="0">
                <a:latin typeface="Noto Sans CJK KR DemiLight" pitchFamily="34" charset="-127"/>
                <a:ea typeface="Noto Sans CJK KR DemiLight" pitchFamily="34" charset="-127"/>
              </a:rPr>
              <a:t>1-2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초간 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유지한 후</a:t>
            </a:r>
            <a:endParaRPr lang="en-US" altLang="ko-KR" sz="2400" dirty="0" smtClean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 l="21160" r="62382" b="68009"/>
          <a:stretch>
            <a:fillRect/>
          </a:stretch>
        </p:blipFill>
        <p:spPr bwMode="auto">
          <a:xfrm rot="10800000" flipH="1">
            <a:off x="6572734" y="7558010"/>
            <a:ext cx="7223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/>
          <a:srcRect l="39969" r="41222" b="68010"/>
          <a:stretch>
            <a:fillRect/>
          </a:stretch>
        </p:blipFill>
        <p:spPr bwMode="auto">
          <a:xfrm flipH="1">
            <a:off x="2286454" y="7558037"/>
            <a:ext cx="825506" cy="92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/>
          <a:srcRect l="39969" t="31990" r="41222" b="36019"/>
          <a:stretch>
            <a:fillRect/>
          </a:stretch>
        </p:blipFill>
        <p:spPr bwMode="auto">
          <a:xfrm>
            <a:off x="4429594" y="7558010"/>
            <a:ext cx="82550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43874" y="9209894"/>
            <a:ext cx="78581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위 제스처로 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침대 등받이 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기울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기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를 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조절합니다</a:t>
            </a:r>
            <a:r>
              <a:rPr lang="en-US" altLang="ko-KR" sz="2400" dirty="0" smtClean="0">
                <a:latin typeface="Noto Sans CJK KR DemiLight" pitchFamily="34" charset="-127"/>
                <a:ea typeface="Noto Sans CJK KR DemiLight" pitchFamily="34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0204" y="855814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등받이 </a:t>
            </a:r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세우</a:t>
            </a:r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기</a:t>
            </a:r>
            <a:endParaRPr lang="ko-KR" altLang="en-US" sz="2000" dirty="0">
              <a:latin typeface="Noto Sans Mono CJK KR Bold" pitchFamily="34" charset="-127"/>
              <a:ea typeface="Noto Sans Mono CJK KR Bold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0606" y="855814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등받이 </a:t>
            </a:r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눕히</a:t>
            </a:r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기</a:t>
            </a:r>
            <a:endParaRPr lang="ko-KR" altLang="en-US" sz="2000" dirty="0">
              <a:latin typeface="Noto Sans Mono CJK KR Bold" pitchFamily="34" charset="-127"/>
              <a:ea typeface="Noto Sans Mono CJK KR Bold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4848" y="857245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멈춤</a:t>
            </a:r>
            <a:endParaRPr lang="ko-KR" altLang="en-US" sz="2000" dirty="0">
              <a:latin typeface="Noto Sans Mono CJK KR Bold" pitchFamily="34" charset="-127"/>
              <a:ea typeface="Noto Sans Mono CJK KR Bold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2778" y="685760"/>
            <a:ext cx="4444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Noto Sans CJK KR Bold" pitchFamily="34" charset="-127"/>
                <a:ea typeface="Noto Sans CJK KR Bold" pitchFamily="34" charset="-127"/>
              </a:rPr>
              <a:t>2021 KAIST COOP </a:t>
            </a:r>
            <a:r>
              <a:rPr lang="ko-KR" altLang="en-US" sz="2000" dirty="0" smtClean="0">
                <a:latin typeface="Noto Sans CJK KR Bold" pitchFamily="34" charset="-127"/>
                <a:ea typeface="Noto Sans CJK KR Bold" pitchFamily="34" charset="-127"/>
              </a:rPr>
              <a:t>인턴사원 </a:t>
            </a:r>
            <a:r>
              <a:rPr lang="ko-KR" altLang="en-US" sz="2000" dirty="0" smtClean="0">
                <a:latin typeface="Noto Sans CJK KR Bold" pitchFamily="34" charset="-127"/>
                <a:ea typeface="Noto Sans CJK KR Bold" pitchFamily="34" charset="-127"/>
              </a:rPr>
              <a:t>김수영 </a:t>
            </a:r>
            <a:r>
              <a:rPr lang="ko-KR" altLang="en-US" sz="2000" dirty="0" smtClean="0">
                <a:latin typeface="Noto Sans CJK KR Bold" pitchFamily="34" charset="-127"/>
                <a:ea typeface="Noto Sans CJK KR Bold" pitchFamily="34" charset="-127"/>
              </a:rPr>
              <a:t>作</a:t>
            </a:r>
            <a:endParaRPr lang="ko-KR" altLang="en-US" sz="20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132" y="12044402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Noto Sans CJK KR DemiLight" pitchFamily="34" charset="-127"/>
                <a:ea typeface="Noto Sans CJK KR DemiLight" pitchFamily="34" charset="-127"/>
              </a:rPr>
              <a:t>고장 문의 </a:t>
            </a:r>
            <a:r>
              <a:rPr lang="en-US" altLang="ko-KR" sz="1800" dirty="0" smtClean="0"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800" dirty="0" smtClean="0">
                <a:latin typeface="Noto Sans CJK KR DemiLight" pitchFamily="34" charset="-127"/>
                <a:ea typeface="Noto Sans CJK KR DemiLight" pitchFamily="34" charset="-127"/>
              </a:rPr>
              <a:t>미래연구실 </a:t>
            </a:r>
            <a:r>
              <a:rPr lang="ko-KR" altLang="en-US" sz="1800" dirty="0" err="1" smtClean="0">
                <a:latin typeface="Noto Sans CJK KR DemiLight" pitchFamily="34" charset="-127"/>
                <a:ea typeface="Noto Sans CJK KR DemiLight" pitchFamily="34" charset="-127"/>
              </a:rPr>
              <a:t>송하일</a:t>
            </a:r>
            <a:r>
              <a:rPr lang="ko-KR" altLang="en-US" sz="1800" dirty="0" smtClean="0">
                <a:latin typeface="Noto Sans CJK KR DemiLight" pitchFamily="34" charset="-127"/>
                <a:ea typeface="Noto Sans CJK KR DemiLight" pitchFamily="34" charset="-127"/>
              </a:rPr>
              <a:t> 사원</a:t>
            </a:r>
            <a:endParaRPr lang="ko-KR" altLang="en-US" sz="1800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130" y="185694"/>
            <a:ext cx="9286940" cy="12430212"/>
          </a:xfrm>
          <a:prstGeom prst="rect">
            <a:avLst/>
          </a:prstGeom>
          <a:noFill/>
          <a:ln w="1016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인바디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02" y="10493711"/>
            <a:ext cx="3190878" cy="907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3014" y="2043082"/>
            <a:ext cx="6865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latin typeface="Noto Sans CJK KR Black" pitchFamily="34" charset="-127"/>
                <a:ea typeface="Noto Sans CJK KR Black" pitchFamily="34" charset="-127"/>
              </a:rPr>
              <a:t>제스</a:t>
            </a:r>
            <a:r>
              <a:rPr lang="ko-KR" altLang="en-US" sz="5400" b="1" dirty="0" smtClean="0">
                <a:latin typeface="Noto Sans CJK KR Black" pitchFamily="34" charset="-127"/>
                <a:ea typeface="Noto Sans CJK KR Black" pitchFamily="34" charset="-127"/>
              </a:rPr>
              <a:t>처</a:t>
            </a:r>
            <a:r>
              <a:rPr lang="ko-KR" altLang="en-US" sz="5400" b="1" dirty="0" smtClean="0">
                <a:latin typeface="Noto Sans CJK KR Black" pitchFamily="34" charset="-127"/>
                <a:ea typeface="Noto Sans CJK KR Black" pitchFamily="34" charset="-127"/>
              </a:rPr>
              <a:t>로 움직이는</a:t>
            </a:r>
            <a:r>
              <a:rPr lang="en-US" altLang="ko-KR" sz="5400" b="1" dirty="0" smtClean="0"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5400" b="1" dirty="0" smtClean="0">
                <a:latin typeface="Noto Sans CJK KR Black" pitchFamily="34" charset="-127"/>
                <a:ea typeface="Noto Sans CJK KR Black" pitchFamily="34" charset="-127"/>
              </a:rPr>
              <a:t>침대</a:t>
            </a:r>
            <a:endParaRPr lang="ko-KR" altLang="en-US" sz="5400" b="1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1642" y="3383602"/>
            <a:ext cx="6035628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제스처를 이용하여 침대 등받이를</a:t>
            </a:r>
            <a:endParaRPr lang="en-US" altLang="ko-KR" sz="28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오르내릴 수 있습니다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.</a:t>
            </a:r>
          </a:p>
          <a:p>
            <a:pPr algn="ctr"/>
            <a:endParaRPr lang="en-US" altLang="ko-KR" sz="9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침대에 누워 아래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제스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처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로</a:t>
            </a:r>
            <a:endParaRPr lang="en-US" altLang="ko-KR" sz="28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65000"/>
                </a:schemeClr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가장 편한 등받이 높이를 찾아보세요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Mono CJK KR Bold" pitchFamily="34" charset="-127"/>
                <a:ea typeface="Noto Sans Mono CJK KR Bold" pitchFamily="34" charset="-127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138" y="6743721"/>
            <a:ext cx="50006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오른손을 들어 카메라를 향해</a:t>
            </a:r>
            <a:endParaRPr lang="en-US" altLang="ko-KR" sz="2400" dirty="0" smtClean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 l="39969" t="63981" r="41222"/>
          <a:stretch>
            <a:fillRect/>
          </a:stretch>
        </p:blipFill>
        <p:spPr bwMode="auto">
          <a:xfrm>
            <a:off x="4628228" y="6243655"/>
            <a:ext cx="857256" cy="10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556922" y="6729405"/>
            <a:ext cx="4357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동작을 </a:t>
            </a:r>
            <a:r>
              <a:rPr lang="en-US" altLang="ko-KR" sz="2400" dirty="0" smtClean="0">
                <a:latin typeface="Noto Sans CJK KR DemiLight" pitchFamily="34" charset="-127"/>
                <a:ea typeface="Noto Sans CJK KR DemiLight" pitchFamily="34" charset="-127"/>
              </a:rPr>
              <a:t>1-2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초간 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유지한 후</a:t>
            </a:r>
            <a:endParaRPr lang="en-US" altLang="ko-KR" sz="2400" dirty="0" smtClean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 l="21160" r="62382" b="68009"/>
          <a:stretch>
            <a:fillRect/>
          </a:stretch>
        </p:blipFill>
        <p:spPr bwMode="auto">
          <a:xfrm rot="10800000" flipH="1">
            <a:off x="6572734" y="7558010"/>
            <a:ext cx="7223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/>
          <a:srcRect l="39969" r="41222" b="68010"/>
          <a:stretch>
            <a:fillRect/>
          </a:stretch>
        </p:blipFill>
        <p:spPr bwMode="auto">
          <a:xfrm flipH="1">
            <a:off x="2286454" y="7558037"/>
            <a:ext cx="825506" cy="92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/>
          <a:srcRect l="39969" t="31990" r="41222" b="36019"/>
          <a:stretch>
            <a:fillRect/>
          </a:stretch>
        </p:blipFill>
        <p:spPr bwMode="auto">
          <a:xfrm>
            <a:off x="4429594" y="7558010"/>
            <a:ext cx="82550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43874" y="9209894"/>
            <a:ext cx="78581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위 제스처로 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침대 등받이 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기울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기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를 </a:t>
            </a:r>
            <a:r>
              <a:rPr lang="ko-KR" altLang="en-US" sz="2400" dirty="0" smtClean="0">
                <a:latin typeface="Noto Sans CJK KR DemiLight" pitchFamily="34" charset="-127"/>
                <a:ea typeface="Noto Sans CJK KR DemiLight" pitchFamily="34" charset="-127"/>
              </a:rPr>
              <a:t>조절합니다</a:t>
            </a:r>
            <a:r>
              <a:rPr lang="en-US" altLang="ko-KR" sz="2400" dirty="0" smtClean="0">
                <a:latin typeface="Noto Sans CJK KR DemiLight" pitchFamily="34" charset="-127"/>
                <a:ea typeface="Noto Sans CJK KR DemiLight" pitchFamily="34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0204" y="855814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등받이 </a:t>
            </a:r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세우</a:t>
            </a:r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기</a:t>
            </a:r>
            <a:endParaRPr lang="ko-KR" altLang="en-US" sz="2000" dirty="0">
              <a:latin typeface="Noto Sans Mono CJK KR Bold" pitchFamily="34" charset="-127"/>
              <a:ea typeface="Noto Sans Mono CJK KR Bold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0606" y="855814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등받이 </a:t>
            </a:r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눕히</a:t>
            </a:r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기</a:t>
            </a:r>
            <a:endParaRPr lang="ko-KR" altLang="en-US" sz="2000" dirty="0">
              <a:latin typeface="Noto Sans Mono CJK KR Bold" pitchFamily="34" charset="-127"/>
              <a:ea typeface="Noto Sans Mono CJK KR Bold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4848" y="857245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Noto Sans Mono CJK KR Bold" pitchFamily="34" charset="-127"/>
                <a:ea typeface="Noto Sans Mono CJK KR Bold" pitchFamily="34" charset="-127"/>
              </a:rPr>
              <a:t>멈춤</a:t>
            </a:r>
            <a:endParaRPr lang="ko-KR" altLang="en-US" sz="2000" dirty="0">
              <a:latin typeface="Noto Sans Mono CJK KR Bold" pitchFamily="34" charset="-127"/>
              <a:ea typeface="Noto Sans Mono CJK KR Bold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2778" y="685760"/>
            <a:ext cx="4444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Noto Sans CJK KR Bold" pitchFamily="34" charset="-127"/>
                <a:ea typeface="Noto Sans CJK KR Bold" pitchFamily="34" charset="-127"/>
              </a:rPr>
              <a:t>2021 KAIST COOP </a:t>
            </a:r>
            <a:r>
              <a:rPr lang="ko-KR" altLang="en-US" sz="2000" dirty="0" smtClean="0">
                <a:latin typeface="Noto Sans CJK KR Bold" pitchFamily="34" charset="-127"/>
                <a:ea typeface="Noto Sans CJK KR Bold" pitchFamily="34" charset="-127"/>
              </a:rPr>
              <a:t>인턴사원 </a:t>
            </a:r>
            <a:r>
              <a:rPr lang="ko-KR" altLang="en-US" sz="2000" dirty="0" smtClean="0">
                <a:latin typeface="Noto Sans CJK KR Bold" pitchFamily="34" charset="-127"/>
                <a:ea typeface="Noto Sans CJK KR Bold" pitchFamily="34" charset="-127"/>
              </a:rPr>
              <a:t>김수영 </a:t>
            </a:r>
            <a:r>
              <a:rPr lang="ko-KR" altLang="en-US" sz="2000" dirty="0" smtClean="0">
                <a:latin typeface="Noto Sans CJK KR Bold" pitchFamily="34" charset="-127"/>
                <a:ea typeface="Noto Sans CJK KR Bold" pitchFamily="34" charset="-127"/>
              </a:rPr>
              <a:t>作</a:t>
            </a:r>
            <a:endParaRPr lang="ko-KR" altLang="en-US" sz="20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132" y="12044402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Noto Sans CJK KR DemiLight" pitchFamily="34" charset="-127"/>
                <a:ea typeface="Noto Sans CJK KR DemiLight" pitchFamily="34" charset="-127"/>
              </a:rPr>
              <a:t>고장 문의 </a:t>
            </a:r>
            <a:r>
              <a:rPr lang="en-US" altLang="ko-KR" sz="1800" dirty="0" smtClean="0"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800" dirty="0" smtClean="0">
                <a:latin typeface="Noto Sans CJK KR DemiLight" pitchFamily="34" charset="-127"/>
                <a:ea typeface="Noto Sans CJK KR DemiLight" pitchFamily="34" charset="-127"/>
              </a:rPr>
              <a:t>미래연구실 </a:t>
            </a:r>
            <a:r>
              <a:rPr lang="ko-KR" altLang="en-US" sz="1800" dirty="0" err="1" smtClean="0">
                <a:latin typeface="Noto Sans CJK KR DemiLight" pitchFamily="34" charset="-127"/>
                <a:ea typeface="Noto Sans CJK KR DemiLight" pitchFamily="34" charset="-127"/>
              </a:rPr>
              <a:t>송하일</a:t>
            </a:r>
            <a:r>
              <a:rPr lang="ko-KR" altLang="en-US" sz="1800" dirty="0" smtClean="0">
                <a:latin typeface="Noto Sans CJK KR DemiLight" pitchFamily="34" charset="-127"/>
                <a:ea typeface="Noto Sans CJK KR DemiLight" pitchFamily="34" charset="-127"/>
              </a:rPr>
              <a:t> 사원</a:t>
            </a:r>
            <a:endParaRPr lang="ko-KR" altLang="en-US" sz="1800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4" name="직각 삼각형 23"/>
          <p:cNvSpPr/>
          <p:nvPr/>
        </p:nvSpPr>
        <p:spPr>
          <a:xfrm flipV="1">
            <a:off x="228568" y="241892"/>
            <a:ext cx="3658576" cy="1080000"/>
          </a:xfrm>
          <a:prstGeom prst="rtTriangle">
            <a:avLst/>
          </a:prstGeom>
          <a:solidFill>
            <a:srgbClr val="90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5400000">
            <a:off x="-1069150" y="1546420"/>
            <a:ext cx="3658576" cy="1080000"/>
          </a:xfrm>
          <a:prstGeom prst="rtTriangle">
            <a:avLst/>
          </a:prstGeom>
          <a:solidFill>
            <a:srgbClr val="90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10800000" flipV="1">
            <a:off x="5744534" y="11488138"/>
            <a:ext cx="3658576" cy="1080000"/>
          </a:xfrm>
          <a:prstGeom prst="rtTriangle">
            <a:avLst/>
          </a:prstGeom>
          <a:solidFill>
            <a:srgbClr val="90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16200000">
            <a:off x="7027014" y="10190420"/>
            <a:ext cx="3658576" cy="1080000"/>
          </a:xfrm>
          <a:prstGeom prst="rtTriangle">
            <a:avLst/>
          </a:prstGeom>
          <a:solidFill>
            <a:srgbClr val="90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162</Words>
  <Application>Microsoft Office PowerPoint</Application>
  <PresentationFormat>A3 용지(297x420mm)</PresentationFormat>
  <Paragraphs>48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</cp:revision>
  <dcterms:created xsi:type="dcterms:W3CDTF">2021-08-18T01:53:18Z</dcterms:created>
  <dcterms:modified xsi:type="dcterms:W3CDTF">2021-08-18T09:10:15Z</dcterms:modified>
</cp:coreProperties>
</file>