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12192000"/>
  <p:notesSz cx="6858000" cy="9144000"/>
  <p:embeddedFontLst>
    <p:embeddedFont>
      <p:font typeface="Roboto Black"/>
      <p:bold r:id="rId47"/>
      <p:boldItalic r:id="rId48"/>
    </p:embeddedFont>
    <p:embeddedFont>
      <p:font typeface="Roboto"/>
      <p:regular r:id="rId49"/>
      <p:bold r:id="rId50"/>
      <p:italic r:id="rId51"/>
      <p:boldItalic r:id="rId52"/>
    </p:embeddedFont>
    <p:embeddedFont>
      <p:font typeface="Oswald SemiBo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jh34rgmFHOYRvwKn/0aql4lJNw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9C4057-29F7-4CDB-81C7-21C1AD3101DB}">
  <a:tblStyle styleId="{659C4057-29F7-4CDB-81C7-21C1AD3101D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 styleId="{09DD67A2-3AE5-48DE-8222-948B0DA382D3}"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Black-boldItalic.fntdata"/><Relationship Id="rId47" Type="http://schemas.openxmlformats.org/officeDocument/2006/relationships/font" Target="fonts/RobotoBlack-bold.fntdata"/><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OswaldSemiBold-regular.fntdata"/><Relationship Id="rId52" Type="http://schemas.openxmlformats.org/officeDocument/2006/relationships/font" Target="fonts/Roboto-boldItalic.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OswaldSemiBo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7" name="Google Shape;104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Relation between risk and impending risk will be explained during presentation</a:t>
            </a:r>
            <a:endParaRPr/>
          </a:p>
        </p:txBody>
      </p:sp>
      <p:sp>
        <p:nvSpPr>
          <p:cNvPr id="1048" name="Google Shape;104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6" name="Google Shape;111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URL : http://192.168.1.144:8501</a:t>
            </a:r>
            <a:endParaRPr/>
          </a:p>
        </p:txBody>
      </p:sp>
      <p:sp>
        <p:nvSpPr>
          <p:cNvPr id="1117" name="Google Shape;111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9" name="Google Shape;114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9" name="Google Shape;116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4" name="Google Shape;11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4" name="Google Shape;121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8" name="Google Shape;12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ue">
  <p:cSld name="Title Slide Blue">
    <p:bg>
      <p:bgPr>
        <a:solidFill>
          <a:schemeClr val="lt1"/>
        </a:solidFill>
      </p:bgPr>
    </p:bg>
    <p:spTree>
      <p:nvGrpSpPr>
        <p:cNvPr id="84" name="Shape 84"/>
        <p:cNvGrpSpPr/>
        <p:nvPr/>
      </p:nvGrpSpPr>
      <p:grpSpPr>
        <a:xfrm>
          <a:off x="0" y="0"/>
          <a:ext cx="0" cy="0"/>
          <a:chOff x="0" y="0"/>
          <a:chExt cx="0" cy="0"/>
        </a:xfrm>
      </p:grpSpPr>
      <p:sp>
        <p:nvSpPr>
          <p:cNvPr id="85" name="Google Shape;85;p52"/>
          <p:cNvSpPr txBox="1"/>
          <p:nvPr>
            <p:ph type="ctrTitle"/>
          </p:nvPr>
        </p:nvSpPr>
        <p:spPr>
          <a:xfrm>
            <a:off x="4727358" y="3112982"/>
            <a:ext cx="6787392" cy="845344"/>
          </a:xfrm>
          <a:prstGeom prst="rect">
            <a:avLst/>
          </a:prstGeom>
          <a:noFill/>
          <a:ln>
            <a:noFill/>
          </a:ln>
        </p:spPr>
        <p:txBody>
          <a:bodyPr anchorCtr="0" anchor="t" bIns="0" lIns="91425" spcFirstLastPara="1" rIns="91425" wrap="square" tIns="0">
            <a:noAutofit/>
          </a:bodyPr>
          <a:lstStyle>
            <a:lvl1pPr lvl="0" algn="r">
              <a:lnSpc>
                <a:spcPct val="90000"/>
              </a:lnSpc>
              <a:spcBef>
                <a:spcPts val="0"/>
              </a:spcBef>
              <a:spcAft>
                <a:spcPts val="0"/>
              </a:spcAft>
              <a:buClr>
                <a:schemeClr val="lt2"/>
              </a:buClr>
              <a:buSzPts val="3375"/>
              <a:buFont typeface="Calibri"/>
              <a:buNone/>
              <a:defRPr b="0" sz="3375" cap="none">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2"/>
          <p:cNvSpPr txBox="1"/>
          <p:nvPr>
            <p:ph idx="1" type="body"/>
          </p:nvPr>
        </p:nvSpPr>
        <p:spPr>
          <a:xfrm>
            <a:off x="5775236" y="4572000"/>
            <a:ext cx="5739513" cy="447974"/>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2"/>
              </a:buClr>
              <a:buSzPts val="1031"/>
              <a:buNone/>
              <a:defRPr b="0" sz="1031" cap="none">
                <a:solidFill>
                  <a:schemeClr val="lt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7" name="Google Shape;87;p52"/>
          <p:cNvCxnSpPr/>
          <p:nvPr/>
        </p:nvCxnSpPr>
        <p:spPr>
          <a:xfrm>
            <a:off x="11666572" y="3092398"/>
            <a:ext cx="0" cy="1926087"/>
          </a:xfrm>
          <a:prstGeom prst="straightConnector1">
            <a:avLst/>
          </a:prstGeom>
          <a:noFill/>
          <a:ln cap="flat" cmpd="sng" w="44450">
            <a:solidFill>
              <a:schemeClr val="lt2"/>
            </a:solidFill>
            <a:prstDash val="solid"/>
            <a:miter lim="800000"/>
            <a:headEnd len="sm" w="sm" type="none"/>
            <a:tailEnd len="sm" w="sm" type="none"/>
          </a:ln>
        </p:spPr>
      </p:cxnSp>
      <p:sp>
        <p:nvSpPr>
          <p:cNvPr id="88" name="Google Shape;8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703">
                <a:solidFill>
                  <a:srgbClr val="7F7F7F"/>
                </a:solidFill>
                <a:latin typeface="Roboto Black"/>
                <a:ea typeface="Roboto Black"/>
                <a:cs typeface="Roboto Black"/>
                <a:sym typeface="Roboto Black"/>
              </a:defRPr>
            </a:lvl1pPr>
            <a:lvl2pPr indent="0" lvl="1" marL="0" algn="r">
              <a:spcBef>
                <a:spcPts val="0"/>
              </a:spcBef>
              <a:buNone/>
              <a:defRPr sz="703">
                <a:solidFill>
                  <a:srgbClr val="7F7F7F"/>
                </a:solidFill>
                <a:latin typeface="Roboto Black"/>
                <a:ea typeface="Roboto Black"/>
                <a:cs typeface="Roboto Black"/>
                <a:sym typeface="Roboto Black"/>
              </a:defRPr>
            </a:lvl2pPr>
            <a:lvl3pPr indent="0" lvl="2" marL="0" algn="r">
              <a:spcBef>
                <a:spcPts val="0"/>
              </a:spcBef>
              <a:buNone/>
              <a:defRPr sz="703">
                <a:solidFill>
                  <a:srgbClr val="7F7F7F"/>
                </a:solidFill>
                <a:latin typeface="Roboto Black"/>
                <a:ea typeface="Roboto Black"/>
                <a:cs typeface="Roboto Black"/>
                <a:sym typeface="Roboto Black"/>
              </a:defRPr>
            </a:lvl3pPr>
            <a:lvl4pPr indent="0" lvl="3" marL="0" algn="r">
              <a:spcBef>
                <a:spcPts val="0"/>
              </a:spcBef>
              <a:buNone/>
              <a:defRPr sz="703">
                <a:solidFill>
                  <a:srgbClr val="7F7F7F"/>
                </a:solidFill>
                <a:latin typeface="Roboto Black"/>
                <a:ea typeface="Roboto Black"/>
                <a:cs typeface="Roboto Black"/>
                <a:sym typeface="Roboto Black"/>
              </a:defRPr>
            </a:lvl4pPr>
            <a:lvl5pPr indent="0" lvl="4" marL="0" algn="r">
              <a:spcBef>
                <a:spcPts val="0"/>
              </a:spcBef>
              <a:buNone/>
              <a:defRPr sz="703">
                <a:solidFill>
                  <a:srgbClr val="7F7F7F"/>
                </a:solidFill>
                <a:latin typeface="Roboto Black"/>
                <a:ea typeface="Roboto Black"/>
                <a:cs typeface="Roboto Black"/>
                <a:sym typeface="Roboto Black"/>
              </a:defRPr>
            </a:lvl5pPr>
            <a:lvl6pPr indent="0" lvl="5" marL="0" algn="r">
              <a:spcBef>
                <a:spcPts val="0"/>
              </a:spcBef>
              <a:buNone/>
              <a:defRPr sz="703">
                <a:solidFill>
                  <a:srgbClr val="7F7F7F"/>
                </a:solidFill>
                <a:latin typeface="Roboto Black"/>
                <a:ea typeface="Roboto Black"/>
                <a:cs typeface="Roboto Black"/>
                <a:sym typeface="Roboto Black"/>
              </a:defRPr>
            </a:lvl6pPr>
            <a:lvl7pPr indent="0" lvl="6" marL="0" algn="r">
              <a:spcBef>
                <a:spcPts val="0"/>
              </a:spcBef>
              <a:buNone/>
              <a:defRPr sz="703">
                <a:solidFill>
                  <a:srgbClr val="7F7F7F"/>
                </a:solidFill>
                <a:latin typeface="Roboto Black"/>
                <a:ea typeface="Roboto Black"/>
                <a:cs typeface="Roboto Black"/>
                <a:sym typeface="Roboto Black"/>
              </a:defRPr>
            </a:lvl7pPr>
            <a:lvl8pPr indent="0" lvl="7" marL="0" algn="r">
              <a:spcBef>
                <a:spcPts val="0"/>
              </a:spcBef>
              <a:buNone/>
              <a:defRPr sz="703">
                <a:solidFill>
                  <a:srgbClr val="7F7F7F"/>
                </a:solidFill>
                <a:latin typeface="Roboto Black"/>
                <a:ea typeface="Roboto Black"/>
                <a:cs typeface="Roboto Black"/>
                <a:sym typeface="Roboto Black"/>
              </a:defRPr>
            </a:lvl8pPr>
            <a:lvl9pPr indent="0" lvl="8" marL="0" algn="r">
              <a:spcBef>
                <a:spcPts val="0"/>
              </a:spcBef>
              <a:buNone/>
              <a:defRPr sz="703">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2"/>
          <p:cNvSpPr txBox="1"/>
          <p:nvPr>
            <p:ph idx="11" type="ftr"/>
          </p:nvPr>
        </p:nvSpPr>
        <p:spPr>
          <a:xfrm>
            <a:off x="523939" y="140510"/>
            <a:ext cx="2700330" cy="101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0" name="Google Shape;90;p52"/>
          <p:cNvGrpSpPr/>
          <p:nvPr/>
        </p:nvGrpSpPr>
        <p:grpSpPr>
          <a:xfrm>
            <a:off x="2040730" y="6334632"/>
            <a:ext cx="344853" cy="345665"/>
            <a:chOff x="3948113" y="1543051"/>
            <a:chExt cx="5127625" cy="5140325"/>
          </a:xfrm>
        </p:grpSpPr>
        <p:sp>
          <p:nvSpPr>
            <p:cNvPr id="91" name="Google Shape;91;p52"/>
            <p:cNvSpPr/>
            <p:nvPr/>
          </p:nvSpPr>
          <p:spPr>
            <a:xfrm>
              <a:off x="4267200" y="2265363"/>
              <a:ext cx="1233487" cy="1125538"/>
            </a:xfrm>
            <a:custGeom>
              <a:rect b="b" l="l" r="r" t="t"/>
              <a:pathLst>
                <a:path extrusionOk="0" h="53" w="58">
                  <a:moveTo>
                    <a:pt x="47" y="53"/>
                  </a:moveTo>
                  <a:cubicBezTo>
                    <a:pt x="50" y="48"/>
                    <a:pt x="53" y="43"/>
                    <a:pt x="58" y="39"/>
                  </a:cubicBezTo>
                  <a:cubicBezTo>
                    <a:pt x="22" y="0"/>
                    <a:pt x="22" y="0"/>
                    <a:pt x="22" y="0"/>
                  </a:cubicBezTo>
                  <a:cubicBezTo>
                    <a:pt x="13" y="8"/>
                    <a:pt x="6" y="18"/>
                    <a:pt x="0" y="29"/>
                  </a:cubicBezTo>
                  <a:lnTo>
                    <a:pt x="47" y="5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2" name="Google Shape;92;p52"/>
            <p:cNvSpPr/>
            <p:nvPr/>
          </p:nvSpPr>
          <p:spPr>
            <a:xfrm>
              <a:off x="7118350" y="1754188"/>
              <a:ext cx="1063625" cy="1254125"/>
            </a:xfrm>
            <a:custGeom>
              <a:rect b="b" l="l" r="r" t="t"/>
              <a:pathLst>
                <a:path extrusionOk="0" h="59" w="50">
                  <a:moveTo>
                    <a:pt x="0" y="49"/>
                  </a:moveTo>
                  <a:cubicBezTo>
                    <a:pt x="5" y="52"/>
                    <a:pt x="10" y="55"/>
                    <a:pt x="15" y="59"/>
                  </a:cubicBezTo>
                  <a:cubicBezTo>
                    <a:pt x="50" y="20"/>
                    <a:pt x="50" y="20"/>
                    <a:pt x="50" y="20"/>
                  </a:cubicBezTo>
                  <a:cubicBezTo>
                    <a:pt x="41" y="12"/>
                    <a:pt x="30" y="5"/>
                    <a:pt x="19" y="0"/>
                  </a:cubicBezTo>
                  <a:lnTo>
                    <a:pt x="0" y="4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3" name="Google Shape;93;p52"/>
            <p:cNvSpPr/>
            <p:nvPr/>
          </p:nvSpPr>
          <p:spPr>
            <a:xfrm>
              <a:off x="7842250" y="3051176"/>
              <a:ext cx="1212850" cy="849313"/>
            </a:xfrm>
            <a:custGeom>
              <a:rect b="b" l="l" r="r" t="t"/>
              <a:pathLst>
                <a:path extrusionOk="0" h="40" w="57">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4" name="Google Shape;94;p52"/>
            <p:cNvSpPr/>
            <p:nvPr/>
          </p:nvSpPr>
          <p:spPr>
            <a:xfrm>
              <a:off x="7543800" y="2286001"/>
              <a:ext cx="1233487" cy="1125538"/>
            </a:xfrm>
            <a:custGeom>
              <a:rect b="b" l="l" r="r" t="t"/>
              <a:pathLst>
                <a:path extrusionOk="0" h="53" w="58">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5" name="Google Shape;95;p52"/>
            <p:cNvSpPr/>
            <p:nvPr/>
          </p:nvSpPr>
          <p:spPr>
            <a:xfrm>
              <a:off x="3948113" y="3943351"/>
              <a:ext cx="1149350" cy="785813"/>
            </a:xfrm>
            <a:custGeom>
              <a:rect b="b" l="l" r="r" t="t"/>
              <a:pathLst>
                <a:path extrusionOk="0" h="37" w="54">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6" name="Google Shape;96;p52"/>
            <p:cNvSpPr/>
            <p:nvPr/>
          </p:nvSpPr>
          <p:spPr>
            <a:xfrm>
              <a:off x="7351713" y="5026026"/>
              <a:ext cx="1171575" cy="1211263"/>
            </a:xfrm>
            <a:custGeom>
              <a:rect b="b" l="l" r="r" t="t"/>
              <a:pathLst>
                <a:path extrusionOk="0" h="57" w="55">
                  <a:moveTo>
                    <a:pt x="13" y="0"/>
                  </a:moveTo>
                  <a:cubicBezTo>
                    <a:pt x="9" y="5"/>
                    <a:pt x="5" y="9"/>
                    <a:pt x="0" y="12"/>
                  </a:cubicBezTo>
                  <a:cubicBezTo>
                    <a:pt x="28" y="57"/>
                    <a:pt x="28" y="57"/>
                    <a:pt x="28" y="57"/>
                  </a:cubicBezTo>
                  <a:cubicBezTo>
                    <a:pt x="38" y="50"/>
                    <a:pt x="48" y="42"/>
                    <a:pt x="55" y="32"/>
                  </a:cubicBezTo>
                  <a:lnTo>
                    <a:pt x="13"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7" name="Google Shape;97;p52"/>
            <p:cNvSpPr/>
            <p:nvPr/>
          </p:nvSpPr>
          <p:spPr>
            <a:xfrm>
              <a:off x="7926388" y="3963988"/>
              <a:ext cx="1149350" cy="765175"/>
            </a:xfrm>
            <a:custGeom>
              <a:rect b="b" l="l" r="r" t="t"/>
              <a:pathLst>
                <a:path extrusionOk="0" h="36" w="54">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8" name="Google Shape;98;p52"/>
            <p:cNvSpPr/>
            <p:nvPr/>
          </p:nvSpPr>
          <p:spPr>
            <a:xfrm>
              <a:off x="4522788" y="5048251"/>
              <a:ext cx="1169987" cy="1211263"/>
            </a:xfrm>
            <a:custGeom>
              <a:rect b="b" l="l" r="r" t="t"/>
              <a:pathLst>
                <a:path extrusionOk="0" h="57" w="55">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99" name="Google Shape;99;p52"/>
            <p:cNvSpPr/>
            <p:nvPr/>
          </p:nvSpPr>
          <p:spPr>
            <a:xfrm>
              <a:off x="3968750" y="3028951"/>
              <a:ext cx="1212850" cy="850900"/>
            </a:xfrm>
            <a:custGeom>
              <a:rect b="b" l="l" r="r" t="t"/>
              <a:pathLst>
                <a:path extrusionOk="0" h="40" w="57">
                  <a:moveTo>
                    <a:pt x="52" y="40"/>
                  </a:moveTo>
                  <a:cubicBezTo>
                    <a:pt x="53" y="35"/>
                    <a:pt x="55" y="29"/>
                    <a:pt x="57" y="24"/>
                  </a:cubicBezTo>
                  <a:cubicBezTo>
                    <a:pt x="10" y="0"/>
                    <a:pt x="10" y="0"/>
                    <a:pt x="10" y="0"/>
                  </a:cubicBezTo>
                  <a:cubicBezTo>
                    <a:pt x="5" y="11"/>
                    <a:pt x="1" y="23"/>
                    <a:pt x="0" y="36"/>
                  </a:cubicBezTo>
                  <a:lnTo>
                    <a:pt x="52" y="4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0" name="Google Shape;100;p52"/>
            <p:cNvSpPr/>
            <p:nvPr/>
          </p:nvSpPr>
          <p:spPr>
            <a:xfrm>
              <a:off x="6883400" y="5387976"/>
              <a:ext cx="936625" cy="1231900"/>
            </a:xfrm>
            <a:custGeom>
              <a:rect b="b" l="l" r="r" t="t"/>
              <a:pathLst>
                <a:path extrusionOk="0" h="58" w="44">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1" name="Google Shape;101;p52"/>
            <p:cNvSpPr/>
            <p:nvPr/>
          </p:nvSpPr>
          <p:spPr>
            <a:xfrm>
              <a:off x="7735888" y="4579938"/>
              <a:ext cx="1233487" cy="998538"/>
            </a:xfrm>
            <a:custGeom>
              <a:rect b="b" l="l" r="r" t="t"/>
              <a:pathLst>
                <a:path extrusionOk="0" h="47" w="58">
                  <a:moveTo>
                    <a:pt x="7" y="0"/>
                  </a:moveTo>
                  <a:cubicBezTo>
                    <a:pt x="5" y="5"/>
                    <a:pt x="3" y="11"/>
                    <a:pt x="0" y="15"/>
                  </a:cubicBezTo>
                  <a:cubicBezTo>
                    <a:pt x="42" y="47"/>
                    <a:pt x="42" y="47"/>
                    <a:pt x="42" y="47"/>
                  </a:cubicBezTo>
                  <a:cubicBezTo>
                    <a:pt x="49" y="37"/>
                    <a:pt x="54" y="26"/>
                    <a:pt x="58" y="15"/>
                  </a:cubicBezTo>
                  <a:lnTo>
                    <a:pt x="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2" name="Google Shape;102;p52"/>
            <p:cNvSpPr/>
            <p:nvPr/>
          </p:nvSpPr>
          <p:spPr>
            <a:xfrm>
              <a:off x="6138863" y="5557838"/>
              <a:ext cx="787400" cy="1125538"/>
            </a:xfrm>
            <a:custGeom>
              <a:rect b="b" l="l" r="r" t="t"/>
              <a:pathLst>
                <a:path extrusionOk="0" h="53" w="37">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3" name="Google Shape;103;p52"/>
            <p:cNvSpPr/>
            <p:nvPr/>
          </p:nvSpPr>
          <p:spPr>
            <a:xfrm>
              <a:off x="6607175" y="1543051"/>
              <a:ext cx="766762" cy="1189038"/>
            </a:xfrm>
            <a:custGeom>
              <a:rect b="b" l="l" r="r" t="t"/>
              <a:pathLst>
                <a:path extrusionOk="0" h="56" w="36">
                  <a:moveTo>
                    <a:pt x="0" y="53"/>
                  </a:moveTo>
                  <a:cubicBezTo>
                    <a:pt x="6" y="54"/>
                    <a:pt x="11" y="55"/>
                    <a:pt x="17" y="56"/>
                  </a:cubicBezTo>
                  <a:cubicBezTo>
                    <a:pt x="36" y="7"/>
                    <a:pt x="36" y="7"/>
                    <a:pt x="36" y="7"/>
                  </a:cubicBezTo>
                  <a:cubicBezTo>
                    <a:pt x="24" y="3"/>
                    <a:pt x="12" y="1"/>
                    <a:pt x="0" y="0"/>
                  </a:cubicBezTo>
                  <a:lnTo>
                    <a:pt x="0" y="5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4" name="Google Shape;104;p52"/>
            <p:cNvSpPr/>
            <p:nvPr/>
          </p:nvSpPr>
          <p:spPr>
            <a:xfrm>
              <a:off x="5245100" y="5387976"/>
              <a:ext cx="936625" cy="1231900"/>
            </a:xfrm>
            <a:custGeom>
              <a:rect b="b" l="l" r="r" t="t"/>
              <a:pathLst>
                <a:path extrusionOk="0" h="58" w="44">
                  <a:moveTo>
                    <a:pt x="44" y="7"/>
                  </a:moveTo>
                  <a:cubicBezTo>
                    <a:pt x="38" y="5"/>
                    <a:pt x="33" y="3"/>
                    <a:pt x="27" y="0"/>
                  </a:cubicBezTo>
                  <a:cubicBezTo>
                    <a:pt x="0" y="45"/>
                    <a:pt x="0" y="45"/>
                    <a:pt x="0" y="45"/>
                  </a:cubicBezTo>
                  <a:cubicBezTo>
                    <a:pt x="10" y="51"/>
                    <a:pt x="22" y="56"/>
                    <a:pt x="34" y="58"/>
                  </a:cubicBezTo>
                  <a:lnTo>
                    <a:pt x="44" y="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5" name="Google Shape;105;p52"/>
            <p:cNvSpPr/>
            <p:nvPr/>
          </p:nvSpPr>
          <p:spPr>
            <a:xfrm>
              <a:off x="5670550" y="1543051"/>
              <a:ext cx="766762" cy="1189038"/>
            </a:xfrm>
            <a:custGeom>
              <a:rect b="b" l="l" r="r" t="t"/>
              <a:pathLst>
                <a:path extrusionOk="0" h="56" w="36">
                  <a:moveTo>
                    <a:pt x="19" y="56"/>
                  </a:moveTo>
                  <a:cubicBezTo>
                    <a:pt x="25" y="54"/>
                    <a:pt x="30" y="53"/>
                    <a:pt x="36" y="53"/>
                  </a:cubicBezTo>
                  <a:cubicBezTo>
                    <a:pt x="36" y="0"/>
                    <a:pt x="36" y="0"/>
                    <a:pt x="36" y="0"/>
                  </a:cubicBezTo>
                  <a:cubicBezTo>
                    <a:pt x="24" y="1"/>
                    <a:pt x="11" y="3"/>
                    <a:pt x="0" y="7"/>
                  </a:cubicBezTo>
                  <a:lnTo>
                    <a:pt x="19" y="5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6" name="Google Shape;106;p52"/>
            <p:cNvSpPr/>
            <p:nvPr/>
          </p:nvSpPr>
          <p:spPr>
            <a:xfrm>
              <a:off x="4054475" y="4579938"/>
              <a:ext cx="1255712" cy="1020763"/>
            </a:xfrm>
            <a:custGeom>
              <a:rect b="b" l="l" r="r" t="t"/>
              <a:pathLst>
                <a:path extrusionOk="0" h="48" w="59">
                  <a:moveTo>
                    <a:pt x="59" y="16"/>
                  </a:moveTo>
                  <a:cubicBezTo>
                    <a:pt x="56" y="11"/>
                    <a:pt x="53" y="6"/>
                    <a:pt x="51" y="0"/>
                  </a:cubicBezTo>
                  <a:cubicBezTo>
                    <a:pt x="0" y="15"/>
                    <a:pt x="0" y="15"/>
                    <a:pt x="0" y="15"/>
                  </a:cubicBezTo>
                  <a:cubicBezTo>
                    <a:pt x="4" y="27"/>
                    <a:pt x="10" y="38"/>
                    <a:pt x="17" y="48"/>
                  </a:cubicBezTo>
                  <a:lnTo>
                    <a:pt x="59" y="1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
          <p:nvSpPr>
            <p:cNvPr id="107" name="Google Shape;107;p52"/>
            <p:cNvSpPr/>
            <p:nvPr/>
          </p:nvSpPr>
          <p:spPr>
            <a:xfrm>
              <a:off x="4862513" y="1754188"/>
              <a:ext cx="1063625" cy="1233488"/>
            </a:xfrm>
            <a:custGeom>
              <a:rect b="b" l="l" r="r" t="t"/>
              <a:pathLst>
                <a:path extrusionOk="0" h="58" w="50">
                  <a:moveTo>
                    <a:pt x="35" y="58"/>
                  </a:moveTo>
                  <a:cubicBezTo>
                    <a:pt x="40" y="54"/>
                    <a:pt x="45" y="51"/>
                    <a:pt x="50" y="49"/>
                  </a:cubicBezTo>
                  <a:cubicBezTo>
                    <a:pt x="31" y="0"/>
                    <a:pt x="31" y="0"/>
                    <a:pt x="31" y="0"/>
                  </a:cubicBezTo>
                  <a:cubicBezTo>
                    <a:pt x="20" y="5"/>
                    <a:pt x="9" y="11"/>
                    <a:pt x="0" y="19"/>
                  </a:cubicBezTo>
                  <a:lnTo>
                    <a:pt x="35" y="5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grpSp>
      <p:cxnSp>
        <p:nvCxnSpPr>
          <p:cNvPr id="108" name="Google Shape;108;p52"/>
          <p:cNvCxnSpPr/>
          <p:nvPr/>
        </p:nvCxnSpPr>
        <p:spPr>
          <a:xfrm>
            <a:off x="1862569" y="6343266"/>
            <a:ext cx="0" cy="347158"/>
          </a:xfrm>
          <a:prstGeom prst="straightConnector1">
            <a:avLst/>
          </a:prstGeom>
          <a:noFill/>
          <a:ln cap="flat" cmpd="sng" w="9525">
            <a:solidFill>
              <a:schemeClr val="lt2"/>
            </a:solidFill>
            <a:prstDash val="solid"/>
            <a:miter lim="800000"/>
            <a:headEnd len="sm" w="sm" type="none"/>
            <a:tailEnd len="sm" w="sm" type="none"/>
          </a:ln>
        </p:spPr>
      </p:cxnSp>
      <p:sp>
        <p:nvSpPr>
          <p:cNvPr id="109" name="Google Shape;109;p52"/>
          <p:cNvSpPr txBox="1"/>
          <p:nvPr/>
        </p:nvSpPr>
        <p:spPr>
          <a:xfrm>
            <a:off x="2351289" y="6321731"/>
            <a:ext cx="566990" cy="605294"/>
          </a:xfrm>
          <a:prstGeom prst="rect">
            <a:avLst/>
          </a:prstGeom>
          <a:noFill/>
          <a:ln>
            <a:noFill/>
          </a:ln>
        </p:spPr>
        <p:txBody>
          <a:bodyPr anchorCtr="0" anchor="t" bIns="45700" lIns="91425" spcFirstLastPara="1" rIns="91425" wrap="square" tIns="45700">
            <a:spAutoFit/>
          </a:bodyPr>
          <a:lstStyle/>
          <a:p>
            <a:pPr indent="0" lvl="0" marL="0" marR="0" rtl="0" algn="l">
              <a:lnSpc>
                <a:spcPct val="100118"/>
              </a:lnSpc>
              <a:spcBef>
                <a:spcPts val="0"/>
              </a:spcBef>
              <a:spcAft>
                <a:spcPts val="0"/>
              </a:spcAft>
              <a:buClr>
                <a:srgbClr val="FFFFFF"/>
              </a:buClr>
              <a:buSzPts val="843"/>
              <a:buFont typeface="Oswald SemiBold"/>
              <a:buNone/>
            </a:pPr>
            <a:r>
              <a:rPr b="0" i="0" lang="en-US" sz="843" u="none" cap="none" strike="noStrike">
                <a:solidFill>
                  <a:srgbClr val="FFFFFF"/>
                </a:solidFill>
                <a:latin typeface="Oswald SemiBold"/>
                <a:ea typeface="Oswald SemiBold"/>
                <a:cs typeface="Oswald SemiBold"/>
                <a:sym typeface="Oswald SemiBold"/>
              </a:rPr>
              <a:t>DECADE</a:t>
            </a:r>
            <a:br>
              <a:rPr b="0" i="0" lang="en-US" sz="843" u="none" cap="none" strike="noStrike">
                <a:solidFill>
                  <a:srgbClr val="FFFFFF"/>
                </a:solidFill>
                <a:latin typeface="Oswald SemiBold"/>
                <a:ea typeface="Oswald SemiBold"/>
                <a:cs typeface="Oswald SemiBold"/>
                <a:sym typeface="Oswald SemiBold"/>
              </a:rPr>
            </a:br>
            <a:r>
              <a:rPr b="0" i="0" lang="en-US" sz="843" u="none" cap="none" strike="noStrike">
                <a:solidFill>
                  <a:srgbClr val="FFFFFF"/>
                </a:solidFill>
                <a:latin typeface="Oswald SemiBold"/>
                <a:ea typeface="Oswald SemiBold"/>
                <a:cs typeface="Oswald SemiBold"/>
                <a:sym typeface="Oswald SemiBold"/>
              </a:rPr>
              <a:t>OF</a:t>
            </a:r>
            <a:br>
              <a:rPr b="0" i="0" lang="en-US" sz="843" u="none" cap="none" strike="noStrike">
                <a:solidFill>
                  <a:srgbClr val="FFFFFF"/>
                </a:solidFill>
                <a:latin typeface="Oswald SemiBold"/>
                <a:ea typeface="Oswald SemiBold"/>
                <a:cs typeface="Oswald SemiBold"/>
                <a:sym typeface="Oswald SemiBold"/>
              </a:rPr>
            </a:br>
            <a:r>
              <a:rPr b="0" i="0" lang="en-US" sz="843" u="none" cap="none" strike="noStrike">
                <a:solidFill>
                  <a:srgbClr val="FFFFFF"/>
                </a:solidFill>
                <a:latin typeface="Oswald SemiBold"/>
                <a:ea typeface="Oswald SemiBold"/>
                <a:cs typeface="Oswald SemiBold"/>
                <a:sym typeface="Oswald SemiBold"/>
              </a:rPr>
              <a:t>ACTION</a:t>
            </a:r>
            <a:endParaRPr/>
          </a:p>
        </p:txBody>
      </p:sp>
      <p:grpSp>
        <p:nvGrpSpPr>
          <p:cNvPr id="110" name="Google Shape;110;p52"/>
          <p:cNvGrpSpPr/>
          <p:nvPr/>
        </p:nvGrpSpPr>
        <p:grpSpPr>
          <a:xfrm>
            <a:off x="2538860" y="6461546"/>
            <a:ext cx="227070" cy="94477"/>
            <a:chOff x="2153322" y="6904746"/>
            <a:chExt cx="207507" cy="86348"/>
          </a:xfrm>
        </p:grpSpPr>
        <p:sp>
          <p:nvSpPr>
            <p:cNvPr id="111" name="Google Shape;111;p52"/>
            <p:cNvSpPr/>
            <p:nvPr/>
          </p:nvSpPr>
          <p:spPr>
            <a:xfrm rot="-8100000">
              <a:off x="2165967" y="6917391"/>
              <a:ext cx="61057" cy="61057"/>
            </a:xfrm>
            <a:prstGeom prst="corner">
              <a:avLst>
                <a:gd fmla="val 42282" name="adj1"/>
                <a:gd fmla="val 42218" name="adj2"/>
              </a:avLst>
            </a:prstGeom>
            <a:solidFill>
              <a:schemeClr val="l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Calibri"/>
                <a:buNone/>
              </a:pPr>
              <a:r>
                <a:t/>
              </a:r>
              <a:endParaRPr b="0" i="0" sz="1781" u="none" cap="none" strike="noStrike">
                <a:solidFill>
                  <a:srgbClr val="149ED9"/>
                </a:solidFill>
                <a:latin typeface="Roboto"/>
                <a:ea typeface="Roboto"/>
                <a:cs typeface="Roboto"/>
                <a:sym typeface="Roboto"/>
              </a:endParaRPr>
            </a:p>
          </p:txBody>
        </p:sp>
        <p:sp>
          <p:nvSpPr>
            <p:cNvPr id="112" name="Google Shape;112;p52"/>
            <p:cNvSpPr/>
            <p:nvPr/>
          </p:nvSpPr>
          <p:spPr>
            <a:xfrm rot="-8100000">
              <a:off x="2226546" y="6917391"/>
              <a:ext cx="61057" cy="61057"/>
            </a:xfrm>
            <a:prstGeom prst="corner">
              <a:avLst>
                <a:gd fmla="val 42282" name="adj1"/>
                <a:gd fmla="val 42218" name="adj2"/>
              </a:avLst>
            </a:prstGeom>
            <a:solidFill>
              <a:schemeClr val="l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Calibri"/>
                <a:buNone/>
              </a:pPr>
              <a:r>
                <a:t/>
              </a:r>
              <a:endParaRPr b="0" i="0" sz="1781" u="none" cap="none" strike="noStrike">
                <a:solidFill>
                  <a:srgbClr val="149ED9"/>
                </a:solidFill>
                <a:latin typeface="Roboto"/>
                <a:ea typeface="Roboto"/>
                <a:cs typeface="Roboto"/>
                <a:sym typeface="Roboto"/>
              </a:endParaRPr>
            </a:p>
          </p:txBody>
        </p:sp>
        <p:sp>
          <p:nvSpPr>
            <p:cNvPr id="113" name="Google Shape;113;p52"/>
            <p:cNvSpPr/>
            <p:nvPr/>
          </p:nvSpPr>
          <p:spPr>
            <a:xfrm rot="-8100000">
              <a:off x="2287126" y="6917391"/>
              <a:ext cx="61057" cy="61057"/>
            </a:xfrm>
            <a:prstGeom prst="corner">
              <a:avLst>
                <a:gd fmla="val 42282" name="adj1"/>
                <a:gd fmla="val 42218" name="adj2"/>
              </a:avLst>
            </a:prstGeom>
            <a:solidFill>
              <a:schemeClr val="l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Calibri"/>
                <a:buNone/>
              </a:pPr>
              <a:r>
                <a:t/>
              </a:r>
              <a:endParaRPr b="0" i="0" sz="1781" u="none" cap="none" strike="noStrike">
                <a:solidFill>
                  <a:srgbClr val="149ED9"/>
                </a:solidFill>
                <a:latin typeface="Roboto"/>
                <a:ea typeface="Roboto"/>
                <a:cs typeface="Roboto"/>
                <a:sym typeface="Roboto"/>
              </a:endParaRPr>
            </a:p>
          </p:txBody>
        </p:sp>
      </p:grpSp>
      <p:sp>
        <p:nvSpPr>
          <p:cNvPr id="114" name="Google Shape;114;p52"/>
          <p:cNvSpPr/>
          <p:nvPr/>
        </p:nvSpPr>
        <p:spPr>
          <a:xfrm>
            <a:off x="535438" y="6337754"/>
            <a:ext cx="1130954" cy="345665"/>
          </a:xfrm>
          <a:custGeom>
            <a:rect b="b" l="l" r="r" t="t"/>
            <a:pathLst>
              <a:path extrusionOk="0" h="434793" w="1422394">
                <a:moveTo>
                  <a:pt x="415194" y="395571"/>
                </a:moveTo>
                <a:cubicBezTo>
                  <a:pt x="415411" y="395571"/>
                  <a:pt x="415753" y="395788"/>
                  <a:pt x="415877" y="395913"/>
                </a:cubicBezTo>
                <a:cubicBezTo>
                  <a:pt x="406635" y="405239"/>
                  <a:pt x="395147" y="412028"/>
                  <a:pt x="382523" y="415634"/>
                </a:cubicBezTo>
                <a:cubicBezTo>
                  <a:pt x="373954" y="418000"/>
                  <a:pt x="365003" y="418643"/>
                  <a:pt x="356186" y="417528"/>
                </a:cubicBezTo>
                <a:cubicBezTo>
                  <a:pt x="342779" y="415730"/>
                  <a:pt x="330003" y="410748"/>
                  <a:pt x="318919" y="402994"/>
                </a:cubicBezTo>
                <a:cubicBezTo>
                  <a:pt x="312117" y="398521"/>
                  <a:pt x="305378" y="393925"/>
                  <a:pt x="298639" y="389329"/>
                </a:cubicBezTo>
                <a:cubicBezTo>
                  <a:pt x="291176" y="384459"/>
                  <a:pt x="282082" y="382748"/>
                  <a:pt x="273358" y="384577"/>
                </a:cubicBezTo>
                <a:cubicBezTo>
                  <a:pt x="268483" y="385105"/>
                  <a:pt x="272178" y="387434"/>
                  <a:pt x="272924" y="387683"/>
                </a:cubicBezTo>
                <a:cubicBezTo>
                  <a:pt x="284995" y="393586"/>
                  <a:pt x="296443" y="400692"/>
                  <a:pt x="307086" y="408894"/>
                </a:cubicBezTo>
                <a:cubicBezTo>
                  <a:pt x="314291" y="414174"/>
                  <a:pt x="327180" y="426597"/>
                  <a:pt x="327180" y="426597"/>
                </a:cubicBezTo>
                <a:lnTo>
                  <a:pt x="317552" y="434858"/>
                </a:lnTo>
                <a:cubicBezTo>
                  <a:pt x="317552" y="434858"/>
                  <a:pt x="310192" y="426597"/>
                  <a:pt x="306993" y="423398"/>
                </a:cubicBezTo>
                <a:cubicBezTo>
                  <a:pt x="294201" y="409776"/>
                  <a:pt x="279352" y="398251"/>
                  <a:pt x="262986" y="389235"/>
                </a:cubicBezTo>
                <a:cubicBezTo>
                  <a:pt x="262352" y="388788"/>
                  <a:pt x="261613" y="388512"/>
                  <a:pt x="260843" y="388428"/>
                </a:cubicBezTo>
                <a:cubicBezTo>
                  <a:pt x="260060" y="388509"/>
                  <a:pt x="259315" y="388788"/>
                  <a:pt x="258669" y="389235"/>
                </a:cubicBezTo>
                <a:cubicBezTo>
                  <a:pt x="242308" y="398257"/>
                  <a:pt x="227460" y="409786"/>
                  <a:pt x="214661" y="423398"/>
                </a:cubicBezTo>
                <a:cubicBezTo>
                  <a:pt x="211556" y="426503"/>
                  <a:pt x="204133" y="434858"/>
                  <a:pt x="204133" y="434858"/>
                </a:cubicBezTo>
                <a:lnTo>
                  <a:pt x="194475" y="426597"/>
                </a:lnTo>
                <a:cubicBezTo>
                  <a:pt x="194475" y="426597"/>
                  <a:pt x="207363" y="414174"/>
                  <a:pt x="214599" y="408894"/>
                </a:cubicBezTo>
                <a:cubicBezTo>
                  <a:pt x="225249" y="400698"/>
                  <a:pt x="236693" y="393590"/>
                  <a:pt x="248762" y="387683"/>
                </a:cubicBezTo>
                <a:cubicBezTo>
                  <a:pt x="249507" y="387310"/>
                  <a:pt x="253203" y="384981"/>
                  <a:pt x="248358" y="384577"/>
                </a:cubicBezTo>
                <a:cubicBezTo>
                  <a:pt x="239634" y="382741"/>
                  <a:pt x="230541" y="384453"/>
                  <a:pt x="223078" y="389329"/>
                </a:cubicBezTo>
                <a:cubicBezTo>
                  <a:pt x="216338" y="393925"/>
                  <a:pt x="209599" y="398646"/>
                  <a:pt x="202767" y="402994"/>
                </a:cubicBezTo>
                <a:cubicBezTo>
                  <a:pt x="191686" y="410751"/>
                  <a:pt x="178906" y="415736"/>
                  <a:pt x="165499" y="417528"/>
                </a:cubicBezTo>
                <a:cubicBezTo>
                  <a:pt x="156682" y="418643"/>
                  <a:pt x="147731" y="418000"/>
                  <a:pt x="139163" y="415634"/>
                </a:cubicBezTo>
                <a:cubicBezTo>
                  <a:pt x="126532" y="412006"/>
                  <a:pt x="115038" y="405205"/>
                  <a:pt x="105777" y="395882"/>
                </a:cubicBezTo>
                <a:cubicBezTo>
                  <a:pt x="105972" y="395680"/>
                  <a:pt x="106242" y="395568"/>
                  <a:pt x="106522" y="395571"/>
                </a:cubicBezTo>
                <a:lnTo>
                  <a:pt x="108603" y="396596"/>
                </a:lnTo>
                <a:cubicBezTo>
                  <a:pt x="122318" y="403369"/>
                  <a:pt x="137955" y="405192"/>
                  <a:pt x="152859" y="401751"/>
                </a:cubicBezTo>
                <a:cubicBezTo>
                  <a:pt x="163148" y="399382"/>
                  <a:pt x="173154" y="395913"/>
                  <a:pt x="182704" y="391409"/>
                </a:cubicBezTo>
                <a:cubicBezTo>
                  <a:pt x="189661" y="388304"/>
                  <a:pt x="196524" y="385198"/>
                  <a:pt x="203698" y="382807"/>
                </a:cubicBezTo>
                <a:cubicBezTo>
                  <a:pt x="221938" y="376934"/>
                  <a:pt x="241491" y="376505"/>
                  <a:pt x="259973" y="381564"/>
                </a:cubicBezTo>
                <a:lnTo>
                  <a:pt x="260936" y="381720"/>
                </a:lnTo>
                <a:lnTo>
                  <a:pt x="261899" y="381564"/>
                </a:lnTo>
                <a:cubicBezTo>
                  <a:pt x="280380" y="376505"/>
                  <a:pt x="299934" y="376934"/>
                  <a:pt x="318173" y="382807"/>
                </a:cubicBezTo>
                <a:cubicBezTo>
                  <a:pt x="325316" y="385167"/>
                  <a:pt x="332211" y="388459"/>
                  <a:pt x="339167" y="391409"/>
                </a:cubicBezTo>
                <a:cubicBezTo>
                  <a:pt x="348708" y="395913"/>
                  <a:pt x="358702" y="399382"/>
                  <a:pt x="368982" y="401751"/>
                </a:cubicBezTo>
                <a:cubicBezTo>
                  <a:pt x="383849" y="405127"/>
                  <a:pt x="399424" y="403273"/>
                  <a:pt x="413082" y="396503"/>
                </a:cubicBezTo>
                <a:close/>
                <a:moveTo>
                  <a:pt x="459760" y="355197"/>
                </a:moveTo>
                <a:cubicBezTo>
                  <a:pt x="453819" y="359946"/>
                  <a:pt x="447033" y="363530"/>
                  <a:pt x="439760" y="365757"/>
                </a:cubicBezTo>
                <a:cubicBezTo>
                  <a:pt x="429530" y="368757"/>
                  <a:pt x="418930" y="370313"/>
                  <a:pt x="408268" y="370384"/>
                </a:cubicBezTo>
                <a:cubicBezTo>
                  <a:pt x="394538" y="370816"/>
                  <a:pt x="380842" y="371996"/>
                  <a:pt x="367243" y="373924"/>
                </a:cubicBezTo>
                <a:lnTo>
                  <a:pt x="367025" y="373924"/>
                </a:lnTo>
                <a:cubicBezTo>
                  <a:pt x="366156" y="373924"/>
                  <a:pt x="365752" y="373707"/>
                  <a:pt x="366031" y="373428"/>
                </a:cubicBezTo>
                <a:lnTo>
                  <a:pt x="366249" y="373272"/>
                </a:lnTo>
                <a:cubicBezTo>
                  <a:pt x="378485" y="368800"/>
                  <a:pt x="386777" y="359328"/>
                  <a:pt x="393020" y="347402"/>
                </a:cubicBezTo>
                <a:cubicBezTo>
                  <a:pt x="397368" y="339172"/>
                  <a:pt x="404449" y="323054"/>
                  <a:pt x="406436" y="320445"/>
                </a:cubicBezTo>
                <a:cubicBezTo>
                  <a:pt x="406501" y="320212"/>
                  <a:pt x="406501" y="319964"/>
                  <a:pt x="406436" y="319731"/>
                </a:cubicBezTo>
                <a:cubicBezTo>
                  <a:pt x="405504" y="320041"/>
                  <a:pt x="392057" y="331501"/>
                  <a:pt x="385970" y="337184"/>
                </a:cubicBezTo>
                <a:cubicBezTo>
                  <a:pt x="378392" y="344203"/>
                  <a:pt x="371249" y="351750"/>
                  <a:pt x="363671" y="358924"/>
                </a:cubicBezTo>
                <a:cubicBezTo>
                  <a:pt x="351808" y="370260"/>
                  <a:pt x="334788" y="375198"/>
                  <a:pt x="328608" y="376813"/>
                </a:cubicBezTo>
                <a:cubicBezTo>
                  <a:pt x="328444" y="376859"/>
                  <a:pt x="328285" y="376934"/>
                  <a:pt x="328142" y="377030"/>
                </a:cubicBezTo>
                <a:cubicBezTo>
                  <a:pt x="328012" y="377201"/>
                  <a:pt x="327906" y="377387"/>
                  <a:pt x="327832" y="377589"/>
                </a:cubicBezTo>
                <a:cubicBezTo>
                  <a:pt x="327832" y="377589"/>
                  <a:pt x="327832" y="377589"/>
                  <a:pt x="327832" y="377589"/>
                </a:cubicBezTo>
                <a:lnTo>
                  <a:pt x="328111" y="377589"/>
                </a:lnTo>
                <a:cubicBezTo>
                  <a:pt x="332894" y="378676"/>
                  <a:pt x="346745" y="381689"/>
                  <a:pt x="353826" y="383583"/>
                </a:cubicBezTo>
                <a:cubicBezTo>
                  <a:pt x="364646" y="386723"/>
                  <a:pt x="375743" y="388801"/>
                  <a:pt x="386964" y="389794"/>
                </a:cubicBezTo>
                <a:cubicBezTo>
                  <a:pt x="416036" y="392698"/>
                  <a:pt x="444359" y="379440"/>
                  <a:pt x="460754" y="355259"/>
                </a:cubicBezTo>
                <a:lnTo>
                  <a:pt x="460754" y="355259"/>
                </a:lnTo>
                <a:cubicBezTo>
                  <a:pt x="460462" y="355061"/>
                  <a:pt x="460099" y="355005"/>
                  <a:pt x="459760" y="355104"/>
                </a:cubicBezTo>
                <a:close/>
                <a:moveTo>
                  <a:pt x="501438" y="291221"/>
                </a:moveTo>
                <a:cubicBezTo>
                  <a:pt x="494562" y="299330"/>
                  <a:pt x="486513" y="306364"/>
                  <a:pt x="477556" y="312091"/>
                </a:cubicBezTo>
                <a:cubicBezTo>
                  <a:pt x="469801" y="317277"/>
                  <a:pt x="461586" y="321746"/>
                  <a:pt x="453021" y="325445"/>
                </a:cubicBezTo>
                <a:cubicBezTo>
                  <a:pt x="442226" y="329961"/>
                  <a:pt x="432092" y="335914"/>
                  <a:pt x="422896" y="343147"/>
                </a:cubicBezTo>
                <a:cubicBezTo>
                  <a:pt x="422275" y="343644"/>
                  <a:pt x="421778" y="344048"/>
                  <a:pt x="421157" y="344483"/>
                </a:cubicBezTo>
                <a:cubicBezTo>
                  <a:pt x="420536" y="344918"/>
                  <a:pt x="420474" y="344328"/>
                  <a:pt x="420846" y="343893"/>
                </a:cubicBezTo>
                <a:cubicBezTo>
                  <a:pt x="421219" y="343458"/>
                  <a:pt x="435226" y="329141"/>
                  <a:pt x="439480" y="298954"/>
                </a:cubicBezTo>
                <a:cubicBezTo>
                  <a:pt x="440940" y="288426"/>
                  <a:pt x="441157" y="277059"/>
                  <a:pt x="444574" y="266903"/>
                </a:cubicBezTo>
                <a:cubicBezTo>
                  <a:pt x="444626" y="266614"/>
                  <a:pt x="444549" y="266316"/>
                  <a:pt x="444356" y="266096"/>
                </a:cubicBezTo>
                <a:cubicBezTo>
                  <a:pt x="444356" y="266096"/>
                  <a:pt x="444356" y="266096"/>
                  <a:pt x="444356" y="266096"/>
                </a:cubicBezTo>
                <a:cubicBezTo>
                  <a:pt x="434139" y="277804"/>
                  <a:pt x="425722" y="295972"/>
                  <a:pt x="421654" y="307339"/>
                </a:cubicBezTo>
                <a:cubicBezTo>
                  <a:pt x="418859" y="315383"/>
                  <a:pt x="416157" y="323457"/>
                  <a:pt x="413269" y="331470"/>
                </a:cubicBezTo>
                <a:cubicBezTo>
                  <a:pt x="409725" y="342430"/>
                  <a:pt x="403759" y="352449"/>
                  <a:pt x="395815" y="360788"/>
                </a:cubicBezTo>
                <a:lnTo>
                  <a:pt x="395069" y="361595"/>
                </a:lnTo>
                <a:cubicBezTo>
                  <a:pt x="395035" y="361760"/>
                  <a:pt x="395035" y="361927"/>
                  <a:pt x="395069" y="362092"/>
                </a:cubicBezTo>
                <a:lnTo>
                  <a:pt x="395069" y="362092"/>
                </a:lnTo>
                <a:lnTo>
                  <a:pt x="397833" y="361626"/>
                </a:lnTo>
                <a:cubicBezTo>
                  <a:pt x="407150" y="359701"/>
                  <a:pt x="416467" y="357464"/>
                  <a:pt x="425784" y="355912"/>
                </a:cubicBezTo>
                <a:cubicBezTo>
                  <a:pt x="440884" y="353558"/>
                  <a:pt x="455152" y="347449"/>
                  <a:pt x="467276" y="338147"/>
                </a:cubicBezTo>
                <a:cubicBezTo>
                  <a:pt x="480062" y="328902"/>
                  <a:pt x="490463" y="316743"/>
                  <a:pt x="497618" y="302681"/>
                </a:cubicBezTo>
                <a:cubicBezTo>
                  <a:pt x="499510" y="298979"/>
                  <a:pt x="501060" y="295112"/>
                  <a:pt x="502246" y="291128"/>
                </a:cubicBezTo>
                <a:cubicBezTo>
                  <a:pt x="501976" y="291037"/>
                  <a:pt x="501681" y="291072"/>
                  <a:pt x="501438" y="291221"/>
                </a:cubicBezTo>
                <a:close/>
                <a:moveTo>
                  <a:pt x="519669" y="219480"/>
                </a:moveTo>
                <a:cubicBezTo>
                  <a:pt x="515631" y="232275"/>
                  <a:pt x="508395" y="242648"/>
                  <a:pt x="497929" y="253642"/>
                </a:cubicBezTo>
                <a:cubicBezTo>
                  <a:pt x="489606" y="262214"/>
                  <a:pt x="473643" y="278487"/>
                  <a:pt x="466251" y="289668"/>
                </a:cubicBezTo>
                <a:cubicBezTo>
                  <a:pt x="466034" y="289978"/>
                  <a:pt x="465475" y="289823"/>
                  <a:pt x="465692" y="289264"/>
                </a:cubicBezTo>
                <a:cubicBezTo>
                  <a:pt x="469664" y="276195"/>
                  <a:pt x="470726" y="262413"/>
                  <a:pt x="468798" y="248890"/>
                </a:cubicBezTo>
                <a:cubicBezTo>
                  <a:pt x="466965" y="237431"/>
                  <a:pt x="461965" y="224977"/>
                  <a:pt x="460723" y="210970"/>
                </a:cubicBezTo>
                <a:cubicBezTo>
                  <a:pt x="460723" y="210784"/>
                  <a:pt x="460350" y="210380"/>
                  <a:pt x="460164" y="210349"/>
                </a:cubicBezTo>
                <a:cubicBezTo>
                  <a:pt x="459944" y="210772"/>
                  <a:pt x="459779" y="211222"/>
                  <a:pt x="459667" y="211685"/>
                </a:cubicBezTo>
                <a:cubicBezTo>
                  <a:pt x="456667" y="220688"/>
                  <a:pt x="454689" y="230002"/>
                  <a:pt x="453766" y="239449"/>
                </a:cubicBezTo>
                <a:cubicBezTo>
                  <a:pt x="453176" y="250878"/>
                  <a:pt x="455319" y="265568"/>
                  <a:pt x="454388" y="277307"/>
                </a:cubicBezTo>
                <a:cubicBezTo>
                  <a:pt x="453301" y="290879"/>
                  <a:pt x="452369" y="304327"/>
                  <a:pt x="446127" y="316625"/>
                </a:cubicBezTo>
                <a:cubicBezTo>
                  <a:pt x="446127" y="316625"/>
                  <a:pt x="446127" y="316625"/>
                  <a:pt x="446127" y="316811"/>
                </a:cubicBezTo>
                <a:cubicBezTo>
                  <a:pt x="446127" y="316998"/>
                  <a:pt x="446344" y="317774"/>
                  <a:pt x="446344" y="317774"/>
                </a:cubicBezTo>
                <a:lnTo>
                  <a:pt x="446344" y="317774"/>
                </a:lnTo>
                <a:cubicBezTo>
                  <a:pt x="451313" y="314668"/>
                  <a:pt x="465537" y="306190"/>
                  <a:pt x="474916" y="299917"/>
                </a:cubicBezTo>
                <a:cubicBezTo>
                  <a:pt x="486711" y="292329"/>
                  <a:pt x="496948" y="282559"/>
                  <a:pt x="505072" y="271127"/>
                </a:cubicBezTo>
                <a:cubicBezTo>
                  <a:pt x="515342" y="256443"/>
                  <a:pt x="520771" y="238918"/>
                  <a:pt x="520600" y="221002"/>
                </a:cubicBezTo>
                <a:cubicBezTo>
                  <a:pt x="520644" y="220402"/>
                  <a:pt x="520644" y="219800"/>
                  <a:pt x="520600" y="219200"/>
                </a:cubicBezTo>
                <a:cubicBezTo>
                  <a:pt x="520600" y="219200"/>
                  <a:pt x="519700" y="219480"/>
                  <a:pt x="519669" y="219480"/>
                </a:cubicBezTo>
                <a:close/>
                <a:moveTo>
                  <a:pt x="489482" y="227213"/>
                </a:moveTo>
                <a:cubicBezTo>
                  <a:pt x="489482" y="227368"/>
                  <a:pt x="489295" y="227430"/>
                  <a:pt x="489264" y="227461"/>
                </a:cubicBezTo>
                <a:cubicBezTo>
                  <a:pt x="489233" y="227492"/>
                  <a:pt x="488829" y="227182"/>
                  <a:pt x="488829" y="227120"/>
                </a:cubicBezTo>
                <a:cubicBezTo>
                  <a:pt x="489267" y="223294"/>
                  <a:pt x="489351" y="219436"/>
                  <a:pt x="489078" y="215598"/>
                </a:cubicBezTo>
                <a:cubicBezTo>
                  <a:pt x="488084" y="202181"/>
                  <a:pt x="480009" y="191094"/>
                  <a:pt x="472897" y="179914"/>
                </a:cubicBezTo>
                <a:cubicBezTo>
                  <a:pt x="468028" y="172637"/>
                  <a:pt x="463726" y="164997"/>
                  <a:pt x="460040" y="157056"/>
                </a:cubicBezTo>
                <a:cubicBezTo>
                  <a:pt x="460040" y="157056"/>
                  <a:pt x="459481" y="156683"/>
                  <a:pt x="459326" y="156745"/>
                </a:cubicBezTo>
                <a:cubicBezTo>
                  <a:pt x="459326" y="157957"/>
                  <a:pt x="459512" y="161901"/>
                  <a:pt x="459760" y="164447"/>
                </a:cubicBezTo>
                <a:cubicBezTo>
                  <a:pt x="461748" y="183640"/>
                  <a:pt x="467866" y="202430"/>
                  <a:pt x="474202" y="220660"/>
                </a:cubicBezTo>
                <a:cubicBezTo>
                  <a:pt x="478615" y="231961"/>
                  <a:pt x="480338" y="244136"/>
                  <a:pt x="479233" y="256220"/>
                </a:cubicBezTo>
                <a:cubicBezTo>
                  <a:pt x="479233" y="257276"/>
                  <a:pt x="479233" y="257400"/>
                  <a:pt x="479512" y="257711"/>
                </a:cubicBezTo>
                <a:cubicBezTo>
                  <a:pt x="479792" y="258021"/>
                  <a:pt x="479512" y="257711"/>
                  <a:pt x="479512" y="257711"/>
                </a:cubicBezTo>
                <a:cubicBezTo>
                  <a:pt x="483829" y="251499"/>
                  <a:pt x="492246" y="242710"/>
                  <a:pt x="497432" y="236406"/>
                </a:cubicBezTo>
                <a:cubicBezTo>
                  <a:pt x="503053" y="229542"/>
                  <a:pt x="531377" y="197274"/>
                  <a:pt x="517433" y="152273"/>
                </a:cubicBezTo>
                <a:cubicBezTo>
                  <a:pt x="516886" y="150351"/>
                  <a:pt x="516147" y="148491"/>
                  <a:pt x="515228" y="146714"/>
                </a:cubicBezTo>
                <a:cubicBezTo>
                  <a:pt x="515010" y="146714"/>
                  <a:pt x="514637" y="147273"/>
                  <a:pt x="514606" y="147428"/>
                </a:cubicBezTo>
                <a:cubicBezTo>
                  <a:pt x="514606" y="179789"/>
                  <a:pt x="499078" y="193672"/>
                  <a:pt x="492494" y="215753"/>
                </a:cubicBezTo>
                <a:cubicBezTo>
                  <a:pt x="491314" y="220008"/>
                  <a:pt x="490351" y="223921"/>
                  <a:pt x="489482" y="227182"/>
                </a:cubicBezTo>
                <a:close/>
                <a:moveTo>
                  <a:pt x="465102" y="126620"/>
                </a:moveTo>
                <a:cubicBezTo>
                  <a:pt x="458586" y="120946"/>
                  <a:pt x="452797" y="114490"/>
                  <a:pt x="447866" y="107396"/>
                </a:cubicBezTo>
                <a:cubicBezTo>
                  <a:pt x="447819" y="107328"/>
                  <a:pt x="447754" y="107275"/>
                  <a:pt x="447679" y="107241"/>
                </a:cubicBezTo>
                <a:cubicBezTo>
                  <a:pt x="447446" y="107170"/>
                  <a:pt x="447198" y="107170"/>
                  <a:pt x="446965" y="107241"/>
                </a:cubicBezTo>
                <a:cubicBezTo>
                  <a:pt x="446748" y="107241"/>
                  <a:pt x="446561" y="107241"/>
                  <a:pt x="446592" y="107241"/>
                </a:cubicBezTo>
                <a:cubicBezTo>
                  <a:pt x="448754" y="114788"/>
                  <a:pt x="451294" y="122220"/>
                  <a:pt x="454201" y="129509"/>
                </a:cubicBezTo>
                <a:cubicBezTo>
                  <a:pt x="458363" y="139105"/>
                  <a:pt x="465009" y="147149"/>
                  <a:pt x="471282" y="155410"/>
                </a:cubicBezTo>
                <a:cubicBezTo>
                  <a:pt x="471717" y="156031"/>
                  <a:pt x="472183" y="156621"/>
                  <a:pt x="472618" y="157211"/>
                </a:cubicBezTo>
                <a:cubicBezTo>
                  <a:pt x="478829" y="165659"/>
                  <a:pt x="488954" y="183640"/>
                  <a:pt x="491252" y="192864"/>
                </a:cubicBezTo>
                <a:cubicBezTo>
                  <a:pt x="491252" y="193113"/>
                  <a:pt x="491873" y="193361"/>
                  <a:pt x="491904" y="193268"/>
                </a:cubicBezTo>
                <a:cubicBezTo>
                  <a:pt x="492774" y="189976"/>
                  <a:pt x="496842" y="177181"/>
                  <a:pt x="499823" y="168423"/>
                </a:cubicBezTo>
                <a:cubicBezTo>
                  <a:pt x="502684" y="159683"/>
                  <a:pt x="505038" y="150786"/>
                  <a:pt x="506873" y="141776"/>
                </a:cubicBezTo>
                <a:cubicBezTo>
                  <a:pt x="509979" y="120471"/>
                  <a:pt x="502898" y="92862"/>
                  <a:pt x="490475" y="77768"/>
                </a:cubicBezTo>
                <a:cubicBezTo>
                  <a:pt x="490258" y="77768"/>
                  <a:pt x="490072" y="78389"/>
                  <a:pt x="490134" y="78514"/>
                </a:cubicBezTo>
                <a:cubicBezTo>
                  <a:pt x="490351" y="79228"/>
                  <a:pt x="490506" y="79787"/>
                  <a:pt x="490724" y="80470"/>
                </a:cubicBezTo>
                <a:cubicBezTo>
                  <a:pt x="490941" y="81154"/>
                  <a:pt x="491252" y="82334"/>
                  <a:pt x="491469" y="83296"/>
                </a:cubicBezTo>
                <a:cubicBezTo>
                  <a:pt x="494575" y="97179"/>
                  <a:pt x="493612" y="106962"/>
                  <a:pt x="492028" y="118732"/>
                </a:cubicBezTo>
                <a:cubicBezTo>
                  <a:pt x="490295" y="128030"/>
                  <a:pt x="489423" y="137472"/>
                  <a:pt x="489419" y="146931"/>
                </a:cubicBezTo>
                <a:cubicBezTo>
                  <a:pt x="489419" y="148515"/>
                  <a:pt x="490475" y="160193"/>
                  <a:pt x="490351" y="160627"/>
                </a:cubicBezTo>
                <a:cubicBezTo>
                  <a:pt x="490227" y="161062"/>
                  <a:pt x="489699" y="160627"/>
                  <a:pt x="489637" y="160627"/>
                </a:cubicBezTo>
                <a:cubicBezTo>
                  <a:pt x="489575" y="160627"/>
                  <a:pt x="488115" y="156280"/>
                  <a:pt x="486531" y="152739"/>
                </a:cubicBezTo>
                <a:cubicBezTo>
                  <a:pt x="485910" y="151186"/>
                  <a:pt x="485258" y="149633"/>
                  <a:pt x="484730" y="148671"/>
                </a:cubicBezTo>
                <a:cubicBezTo>
                  <a:pt x="479699" y="138484"/>
                  <a:pt x="473487" y="133360"/>
                  <a:pt x="465102" y="126620"/>
                </a:cubicBezTo>
                <a:close/>
                <a:moveTo>
                  <a:pt x="451406" y="40438"/>
                </a:moveTo>
                <a:cubicBezTo>
                  <a:pt x="455372" y="44210"/>
                  <a:pt x="458543" y="48741"/>
                  <a:pt x="460723" y="53762"/>
                </a:cubicBezTo>
                <a:cubicBezTo>
                  <a:pt x="464139" y="61805"/>
                  <a:pt x="465133" y="73886"/>
                  <a:pt x="467369" y="83017"/>
                </a:cubicBezTo>
                <a:cubicBezTo>
                  <a:pt x="468705" y="88576"/>
                  <a:pt x="469543" y="92334"/>
                  <a:pt x="471500" y="98794"/>
                </a:cubicBezTo>
                <a:cubicBezTo>
                  <a:pt x="471500" y="99353"/>
                  <a:pt x="471096" y="99601"/>
                  <a:pt x="470785" y="99073"/>
                </a:cubicBezTo>
                <a:lnTo>
                  <a:pt x="470630" y="98887"/>
                </a:lnTo>
                <a:cubicBezTo>
                  <a:pt x="464233" y="90191"/>
                  <a:pt x="456282" y="84787"/>
                  <a:pt x="444977" y="77644"/>
                </a:cubicBezTo>
                <a:cubicBezTo>
                  <a:pt x="438487" y="73753"/>
                  <a:pt x="432803" y="68650"/>
                  <a:pt x="428238" y="62613"/>
                </a:cubicBezTo>
                <a:lnTo>
                  <a:pt x="425691" y="59259"/>
                </a:lnTo>
                <a:cubicBezTo>
                  <a:pt x="425474" y="59108"/>
                  <a:pt x="425210" y="59032"/>
                  <a:pt x="424946" y="59041"/>
                </a:cubicBezTo>
                <a:cubicBezTo>
                  <a:pt x="424955" y="59513"/>
                  <a:pt x="425017" y="59982"/>
                  <a:pt x="425132" y="60439"/>
                </a:cubicBezTo>
                <a:cubicBezTo>
                  <a:pt x="426561" y="67737"/>
                  <a:pt x="431344" y="81247"/>
                  <a:pt x="439822" y="89259"/>
                </a:cubicBezTo>
                <a:cubicBezTo>
                  <a:pt x="445847" y="95005"/>
                  <a:pt x="452617" y="100098"/>
                  <a:pt x="459046" y="105409"/>
                </a:cubicBezTo>
                <a:cubicBezTo>
                  <a:pt x="467323" y="112434"/>
                  <a:pt x="474876" y="120266"/>
                  <a:pt x="481593" y="128794"/>
                </a:cubicBezTo>
                <a:lnTo>
                  <a:pt x="481593" y="128794"/>
                </a:lnTo>
                <a:cubicBezTo>
                  <a:pt x="481593" y="128794"/>
                  <a:pt x="482121" y="129105"/>
                  <a:pt x="482121" y="128794"/>
                </a:cubicBezTo>
                <a:lnTo>
                  <a:pt x="482121" y="128794"/>
                </a:lnTo>
                <a:cubicBezTo>
                  <a:pt x="482121" y="127086"/>
                  <a:pt x="481904" y="124415"/>
                  <a:pt x="481904" y="121279"/>
                </a:cubicBezTo>
                <a:cubicBezTo>
                  <a:pt x="481904" y="114260"/>
                  <a:pt x="482214" y="104850"/>
                  <a:pt x="482525" y="98390"/>
                </a:cubicBezTo>
                <a:cubicBezTo>
                  <a:pt x="482525" y="95781"/>
                  <a:pt x="482742" y="93141"/>
                  <a:pt x="482711" y="90533"/>
                </a:cubicBezTo>
                <a:cubicBezTo>
                  <a:pt x="482969" y="82685"/>
                  <a:pt x="481550" y="74871"/>
                  <a:pt x="478550" y="67613"/>
                </a:cubicBezTo>
                <a:cubicBezTo>
                  <a:pt x="473745" y="55740"/>
                  <a:pt x="464826" y="45994"/>
                  <a:pt x="453425" y="40159"/>
                </a:cubicBezTo>
                <a:cubicBezTo>
                  <a:pt x="452717" y="39814"/>
                  <a:pt x="451978" y="39533"/>
                  <a:pt x="451220" y="39320"/>
                </a:cubicBezTo>
                <a:cubicBezTo>
                  <a:pt x="451111" y="39589"/>
                  <a:pt x="451111" y="39890"/>
                  <a:pt x="451220" y="40159"/>
                </a:cubicBezTo>
                <a:cubicBezTo>
                  <a:pt x="451220" y="40159"/>
                  <a:pt x="451344" y="40407"/>
                  <a:pt x="451406" y="40438"/>
                </a:cubicBezTo>
                <a:close/>
                <a:moveTo>
                  <a:pt x="402275" y="17767"/>
                </a:moveTo>
                <a:cubicBezTo>
                  <a:pt x="408952" y="23975"/>
                  <a:pt x="414834" y="30985"/>
                  <a:pt x="419790" y="38637"/>
                </a:cubicBezTo>
                <a:cubicBezTo>
                  <a:pt x="424365" y="46127"/>
                  <a:pt x="429887" y="52996"/>
                  <a:pt x="436219" y="59072"/>
                </a:cubicBezTo>
                <a:cubicBezTo>
                  <a:pt x="440661" y="63575"/>
                  <a:pt x="453611" y="73607"/>
                  <a:pt x="456841" y="76122"/>
                </a:cubicBezTo>
                <a:lnTo>
                  <a:pt x="456841" y="76122"/>
                </a:lnTo>
                <a:cubicBezTo>
                  <a:pt x="456931" y="76160"/>
                  <a:pt x="457031" y="76160"/>
                  <a:pt x="457121" y="76122"/>
                </a:cubicBezTo>
                <a:cubicBezTo>
                  <a:pt x="457114" y="76070"/>
                  <a:pt x="457114" y="76020"/>
                  <a:pt x="457121" y="75967"/>
                </a:cubicBezTo>
                <a:cubicBezTo>
                  <a:pt x="456437" y="72240"/>
                  <a:pt x="450599" y="44910"/>
                  <a:pt x="433549" y="31556"/>
                </a:cubicBezTo>
                <a:cubicBezTo>
                  <a:pt x="423806" y="23851"/>
                  <a:pt x="412495" y="18371"/>
                  <a:pt x="400411" y="15500"/>
                </a:cubicBezTo>
                <a:cubicBezTo>
                  <a:pt x="400411" y="15748"/>
                  <a:pt x="400411" y="16338"/>
                  <a:pt x="400411" y="16307"/>
                </a:cubicBezTo>
                <a:cubicBezTo>
                  <a:pt x="401281" y="16897"/>
                  <a:pt x="401716" y="17239"/>
                  <a:pt x="402275" y="17767"/>
                </a:cubicBezTo>
                <a:close/>
                <a:moveTo>
                  <a:pt x="134597" y="389763"/>
                </a:moveTo>
                <a:cubicBezTo>
                  <a:pt x="145818" y="388770"/>
                  <a:pt x="156915" y="386692"/>
                  <a:pt x="167735" y="383552"/>
                </a:cubicBezTo>
                <a:cubicBezTo>
                  <a:pt x="174847" y="381658"/>
                  <a:pt x="188667" y="378645"/>
                  <a:pt x="193450" y="377558"/>
                </a:cubicBezTo>
                <a:lnTo>
                  <a:pt x="193729" y="377558"/>
                </a:lnTo>
                <a:cubicBezTo>
                  <a:pt x="193729" y="377558"/>
                  <a:pt x="193729" y="377558"/>
                  <a:pt x="193729" y="377558"/>
                </a:cubicBezTo>
                <a:cubicBezTo>
                  <a:pt x="193655" y="377356"/>
                  <a:pt x="193549" y="377170"/>
                  <a:pt x="193419" y="376999"/>
                </a:cubicBezTo>
                <a:cubicBezTo>
                  <a:pt x="193276" y="376903"/>
                  <a:pt x="193117" y="376828"/>
                  <a:pt x="192953" y="376782"/>
                </a:cubicBezTo>
                <a:cubicBezTo>
                  <a:pt x="186741" y="375198"/>
                  <a:pt x="169753" y="370229"/>
                  <a:pt x="157890" y="358893"/>
                </a:cubicBezTo>
                <a:cubicBezTo>
                  <a:pt x="150312" y="351874"/>
                  <a:pt x="143169" y="344328"/>
                  <a:pt x="135591" y="337153"/>
                </a:cubicBezTo>
                <a:cubicBezTo>
                  <a:pt x="129380" y="331470"/>
                  <a:pt x="116057" y="320010"/>
                  <a:pt x="115125" y="319700"/>
                </a:cubicBezTo>
                <a:cubicBezTo>
                  <a:pt x="115006" y="319917"/>
                  <a:pt x="114952" y="320165"/>
                  <a:pt x="114970" y="320414"/>
                </a:cubicBezTo>
                <a:cubicBezTo>
                  <a:pt x="116957" y="323023"/>
                  <a:pt x="124038" y="339048"/>
                  <a:pt x="128386" y="347371"/>
                </a:cubicBezTo>
                <a:cubicBezTo>
                  <a:pt x="134597" y="359297"/>
                  <a:pt x="142921" y="368769"/>
                  <a:pt x="155157" y="373241"/>
                </a:cubicBezTo>
                <a:lnTo>
                  <a:pt x="155374" y="373397"/>
                </a:lnTo>
                <a:cubicBezTo>
                  <a:pt x="155654" y="373676"/>
                  <a:pt x="155374" y="374049"/>
                  <a:pt x="154380" y="373893"/>
                </a:cubicBezTo>
                <a:lnTo>
                  <a:pt x="154163" y="373893"/>
                </a:lnTo>
                <a:cubicBezTo>
                  <a:pt x="140591" y="371980"/>
                  <a:pt x="126929" y="370810"/>
                  <a:pt x="113230" y="370384"/>
                </a:cubicBezTo>
                <a:cubicBezTo>
                  <a:pt x="102575" y="370278"/>
                  <a:pt x="91986" y="368691"/>
                  <a:pt x="81770" y="365663"/>
                </a:cubicBezTo>
                <a:cubicBezTo>
                  <a:pt x="74497" y="363437"/>
                  <a:pt x="67711" y="359853"/>
                  <a:pt x="61770" y="355104"/>
                </a:cubicBezTo>
                <a:cubicBezTo>
                  <a:pt x="61472" y="354977"/>
                  <a:pt x="61135" y="354977"/>
                  <a:pt x="60838" y="355104"/>
                </a:cubicBezTo>
                <a:lnTo>
                  <a:pt x="60838" y="355104"/>
                </a:lnTo>
                <a:cubicBezTo>
                  <a:pt x="77233" y="379285"/>
                  <a:pt x="105558" y="392543"/>
                  <a:pt x="134628" y="389639"/>
                </a:cubicBezTo>
                <a:close/>
                <a:moveTo>
                  <a:pt x="123976" y="361812"/>
                </a:moveTo>
                <a:lnTo>
                  <a:pt x="126740" y="362278"/>
                </a:lnTo>
                <a:lnTo>
                  <a:pt x="126740" y="362278"/>
                </a:lnTo>
                <a:cubicBezTo>
                  <a:pt x="126721" y="362114"/>
                  <a:pt x="126669" y="361955"/>
                  <a:pt x="126585" y="361812"/>
                </a:cubicBezTo>
                <a:lnTo>
                  <a:pt x="125839" y="361005"/>
                </a:lnTo>
                <a:cubicBezTo>
                  <a:pt x="117894" y="352666"/>
                  <a:pt x="111929" y="342647"/>
                  <a:pt x="108386" y="331687"/>
                </a:cubicBezTo>
                <a:cubicBezTo>
                  <a:pt x="105497" y="323675"/>
                  <a:pt x="102795" y="315600"/>
                  <a:pt x="100000" y="307556"/>
                </a:cubicBezTo>
                <a:cubicBezTo>
                  <a:pt x="96025" y="296190"/>
                  <a:pt x="87578" y="278022"/>
                  <a:pt x="77298" y="266313"/>
                </a:cubicBezTo>
                <a:cubicBezTo>
                  <a:pt x="77298" y="266313"/>
                  <a:pt x="77298" y="266313"/>
                  <a:pt x="77298" y="266313"/>
                </a:cubicBezTo>
                <a:cubicBezTo>
                  <a:pt x="77121" y="266543"/>
                  <a:pt x="77042" y="266832"/>
                  <a:pt x="77080" y="267121"/>
                </a:cubicBezTo>
                <a:cubicBezTo>
                  <a:pt x="80497" y="277276"/>
                  <a:pt x="80714" y="288643"/>
                  <a:pt x="82174" y="299171"/>
                </a:cubicBezTo>
                <a:cubicBezTo>
                  <a:pt x="86335" y="329358"/>
                  <a:pt x="100249" y="343582"/>
                  <a:pt x="100808" y="344110"/>
                </a:cubicBezTo>
                <a:cubicBezTo>
                  <a:pt x="101367" y="344638"/>
                  <a:pt x="100808" y="344949"/>
                  <a:pt x="100497" y="344700"/>
                </a:cubicBezTo>
                <a:cubicBezTo>
                  <a:pt x="100187" y="344452"/>
                  <a:pt x="99379" y="343893"/>
                  <a:pt x="98758" y="343365"/>
                </a:cubicBezTo>
                <a:cubicBezTo>
                  <a:pt x="89561" y="336132"/>
                  <a:pt x="79427" y="330178"/>
                  <a:pt x="68633" y="325662"/>
                </a:cubicBezTo>
                <a:cubicBezTo>
                  <a:pt x="60066" y="321964"/>
                  <a:pt x="51854" y="317495"/>
                  <a:pt x="44098" y="312308"/>
                </a:cubicBezTo>
                <a:cubicBezTo>
                  <a:pt x="35070" y="306529"/>
                  <a:pt x="26967" y="299420"/>
                  <a:pt x="20060" y="291221"/>
                </a:cubicBezTo>
                <a:cubicBezTo>
                  <a:pt x="19787" y="291081"/>
                  <a:pt x="19464" y="291081"/>
                  <a:pt x="19191" y="291221"/>
                </a:cubicBezTo>
                <a:cubicBezTo>
                  <a:pt x="20377" y="295205"/>
                  <a:pt x="21926" y="299072"/>
                  <a:pt x="23818" y="302774"/>
                </a:cubicBezTo>
                <a:cubicBezTo>
                  <a:pt x="31003" y="316811"/>
                  <a:pt x="41425" y="328936"/>
                  <a:pt x="54223" y="338147"/>
                </a:cubicBezTo>
                <a:cubicBezTo>
                  <a:pt x="66424" y="347579"/>
                  <a:pt x="80817" y="353766"/>
                  <a:pt x="96056" y="356129"/>
                </a:cubicBezTo>
                <a:cubicBezTo>
                  <a:pt x="105435" y="357558"/>
                  <a:pt x="114659" y="359794"/>
                  <a:pt x="123976" y="361719"/>
                </a:cubicBezTo>
                <a:close/>
                <a:moveTo>
                  <a:pt x="46831" y="299699"/>
                </a:moveTo>
                <a:cubicBezTo>
                  <a:pt x="56148" y="305910"/>
                  <a:pt x="70434" y="314358"/>
                  <a:pt x="75403" y="317557"/>
                </a:cubicBezTo>
                <a:lnTo>
                  <a:pt x="75403" y="317557"/>
                </a:lnTo>
                <a:cubicBezTo>
                  <a:pt x="75403" y="317557"/>
                  <a:pt x="75745" y="316936"/>
                  <a:pt x="75621" y="316594"/>
                </a:cubicBezTo>
                <a:cubicBezTo>
                  <a:pt x="75497" y="316252"/>
                  <a:pt x="75621" y="316594"/>
                  <a:pt x="75621" y="316408"/>
                </a:cubicBezTo>
                <a:cubicBezTo>
                  <a:pt x="69409" y="303985"/>
                  <a:pt x="68447" y="290662"/>
                  <a:pt x="67360" y="277090"/>
                </a:cubicBezTo>
                <a:cubicBezTo>
                  <a:pt x="66428" y="265350"/>
                  <a:pt x="68571" y="250661"/>
                  <a:pt x="67981" y="239232"/>
                </a:cubicBezTo>
                <a:cubicBezTo>
                  <a:pt x="67059" y="229784"/>
                  <a:pt x="65080" y="220471"/>
                  <a:pt x="62080" y="211467"/>
                </a:cubicBezTo>
                <a:cubicBezTo>
                  <a:pt x="61969" y="211004"/>
                  <a:pt x="61802" y="210554"/>
                  <a:pt x="61583" y="210132"/>
                </a:cubicBezTo>
                <a:cubicBezTo>
                  <a:pt x="61397" y="210132"/>
                  <a:pt x="61086" y="210567"/>
                  <a:pt x="61024" y="210753"/>
                </a:cubicBezTo>
                <a:cubicBezTo>
                  <a:pt x="59782" y="224759"/>
                  <a:pt x="54813" y="237213"/>
                  <a:pt x="52949" y="248673"/>
                </a:cubicBezTo>
                <a:cubicBezTo>
                  <a:pt x="51021" y="262195"/>
                  <a:pt x="52081" y="275978"/>
                  <a:pt x="56055" y="289047"/>
                </a:cubicBezTo>
                <a:cubicBezTo>
                  <a:pt x="56273" y="289606"/>
                  <a:pt x="55714" y="289761"/>
                  <a:pt x="55496" y="289450"/>
                </a:cubicBezTo>
                <a:cubicBezTo>
                  <a:pt x="48011" y="278487"/>
                  <a:pt x="31986" y="262338"/>
                  <a:pt x="23663" y="253642"/>
                </a:cubicBezTo>
                <a:cubicBezTo>
                  <a:pt x="13073" y="242493"/>
                  <a:pt x="5837" y="232120"/>
                  <a:pt x="1923" y="219480"/>
                </a:cubicBezTo>
                <a:cubicBezTo>
                  <a:pt x="1923" y="219480"/>
                  <a:pt x="1364" y="218983"/>
                  <a:pt x="1240" y="219045"/>
                </a:cubicBezTo>
                <a:cubicBezTo>
                  <a:pt x="1176" y="219644"/>
                  <a:pt x="1176" y="220247"/>
                  <a:pt x="1240" y="220846"/>
                </a:cubicBezTo>
                <a:cubicBezTo>
                  <a:pt x="1070" y="238763"/>
                  <a:pt x="6498" y="256288"/>
                  <a:pt x="16768" y="270972"/>
                </a:cubicBezTo>
                <a:cubicBezTo>
                  <a:pt x="24868" y="282382"/>
                  <a:pt x="35072" y="292143"/>
                  <a:pt x="46831" y="299730"/>
                </a:cubicBezTo>
                <a:close/>
                <a:moveTo>
                  <a:pt x="41800" y="257679"/>
                </a:moveTo>
                <a:cubicBezTo>
                  <a:pt x="41800" y="257679"/>
                  <a:pt x="41800" y="257679"/>
                  <a:pt x="41800" y="257679"/>
                </a:cubicBezTo>
                <a:cubicBezTo>
                  <a:pt x="41800" y="257679"/>
                  <a:pt x="42204" y="257214"/>
                  <a:pt x="42080" y="256158"/>
                </a:cubicBezTo>
                <a:cubicBezTo>
                  <a:pt x="40977" y="244074"/>
                  <a:pt x="42699" y="231899"/>
                  <a:pt x="47111" y="220598"/>
                </a:cubicBezTo>
                <a:cubicBezTo>
                  <a:pt x="53322" y="202368"/>
                  <a:pt x="59533" y="183578"/>
                  <a:pt x="61552" y="164385"/>
                </a:cubicBezTo>
                <a:cubicBezTo>
                  <a:pt x="61801" y="161839"/>
                  <a:pt x="62049" y="157894"/>
                  <a:pt x="61987" y="156683"/>
                </a:cubicBezTo>
                <a:cubicBezTo>
                  <a:pt x="61714" y="156699"/>
                  <a:pt x="61457" y="156823"/>
                  <a:pt x="61273" y="157025"/>
                </a:cubicBezTo>
                <a:cubicBezTo>
                  <a:pt x="57578" y="164951"/>
                  <a:pt x="53279" y="172584"/>
                  <a:pt x="48415" y="179852"/>
                </a:cubicBezTo>
                <a:cubicBezTo>
                  <a:pt x="41303" y="191032"/>
                  <a:pt x="33228" y="202119"/>
                  <a:pt x="32235" y="215536"/>
                </a:cubicBezTo>
                <a:cubicBezTo>
                  <a:pt x="31963" y="219374"/>
                  <a:pt x="32046" y="223231"/>
                  <a:pt x="32483" y="227058"/>
                </a:cubicBezTo>
                <a:cubicBezTo>
                  <a:pt x="32483" y="227058"/>
                  <a:pt x="32483" y="227492"/>
                  <a:pt x="32048" y="227399"/>
                </a:cubicBezTo>
                <a:cubicBezTo>
                  <a:pt x="31614" y="227306"/>
                  <a:pt x="31862" y="227399"/>
                  <a:pt x="31831" y="227151"/>
                </a:cubicBezTo>
                <a:cubicBezTo>
                  <a:pt x="30961" y="224045"/>
                  <a:pt x="29999" y="219977"/>
                  <a:pt x="28725" y="215753"/>
                </a:cubicBezTo>
                <a:cubicBezTo>
                  <a:pt x="22203" y="193610"/>
                  <a:pt x="6551" y="179727"/>
                  <a:pt x="6644" y="147428"/>
                </a:cubicBezTo>
                <a:cubicBezTo>
                  <a:pt x="6644" y="147273"/>
                  <a:pt x="6240" y="146714"/>
                  <a:pt x="6023" y="146714"/>
                </a:cubicBezTo>
                <a:cubicBezTo>
                  <a:pt x="5105" y="148491"/>
                  <a:pt x="4366" y="150351"/>
                  <a:pt x="3818" y="152273"/>
                </a:cubicBezTo>
                <a:cubicBezTo>
                  <a:pt x="-10127" y="197274"/>
                  <a:pt x="18197" y="229542"/>
                  <a:pt x="23787" y="236406"/>
                </a:cubicBezTo>
                <a:cubicBezTo>
                  <a:pt x="29160" y="242679"/>
                  <a:pt x="37576" y="251437"/>
                  <a:pt x="41800" y="257679"/>
                </a:cubicBezTo>
                <a:close/>
                <a:moveTo>
                  <a:pt x="21613" y="168267"/>
                </a:moveTo>
                <a:cubicBezTo>
                  <a:pt x="24719" y="176932"/>
                  <a:pt x="28694" y="189728"/>
                  <a:pt x="29564" y="193113"/>
                </a:cubicBezTo>
                <a:cubicBezTo>
                  <a:pt x="29564" y="193113"/>
                  <a:pt x="30154" y="193113"/>
                  <a:pt x="30216" y="192709"/>
                </a:cubicBezTo>
                <a:cubicBezTo>
                  <a:pt x="32638" y="183392"/>
                  <a:pt x="42639" y="165503"/>
                  <a:pt x="48850" y="157056"/>
                </a:cubicBezTo>
                <a:cubicBezTo>
                  <a:pt x="49285" y="156466"/>
                  <a:pt x="49751" y="155876"/>
                  <a:pt x="50185" y="155255"/>
                </a:cubicBezTo>
                <a:cubicBezTo>
                  <a:pt x="56397" y="146994"/>
                  <a:pt x="63105" y="138950"/>
                  <a:pt x="67267" y="129353"/>
                </a:cubicBezTo>
                <a:cubicBezTo>
                  <a:pt x="70174" y="122064"/>
                  <a:pt x="72714" y="114633"/>
                  <a:pt x="74875" y="107086"/>
                </a:cubicBezTo>
                <a:cubicBezTo>
                  <a:pt x="74875" y="107086"/>
                  <a:pt x="74875" y="107086"/>
                  <a:pt x="74503" y="107086"/>
                </a:cubicBezTo>
                <a:cubicBezTo>
                  <a:pt x="74270" y="107014"/>
                  <a:pt x="74021" y="107014"/>
                  <a:pt x="73788" y="107086"/>
                </a:cubicBezTo>
                <a:cubicBezTo>
                  <a:pt x="73714" y="107120"/>
                  <a:pt x="73649" y="107173"/>
                  <a:pt x="73602" y="107241"/>
                </a:cubicBezTo>
                <a:lnTo>
                  <a:pt x="73602" y="107241"/>
                </a:lnTo>
                <a:cubicBezTo>
                  <a:pt x="68670" y="114334"/>
                  <a:pt x="62881" y="120791"/>
                  <a:pt x="56366" y="126465"/>
                </a:cubicBezTo>
                <a:cubicBezTo>
                  <a:pt x="48105" y="133204"/>
                  <a:pt x="41645" y="138329"/>
                  <a:pt x="36676" y="148205"/>
                </a:cubicBezTo>
                <a:cubicBezTo>
                  <a:pt x="36148" y="149261"/>
                  <a:pt x="35496" y="150720"/>
                  <a:pt x="34874" y="152273"/>
                </a:cubicBezTo>
                <a:cubicBezTo>
                  <a:pt x="33353" y="155814"/>
                  <a:pt x="31769" y="160068"/>
                  <a:pt x="31769" y="160162"/>
                </a:cubicBezTo>
                <a:cubicBezTo>
                  <a:pt x="31769" y="160255"/>
                  <a:pt x="31241" y="160845"/>
                  <a:pt x="31055" y="160162"/>
                </a:cubicBezTo>
                <a:cubicBezTo>
                  <a:pt x="30868" y="159478"/>
                  <a:pt x="31893" y="148050"/>
                  <a:pt x="31986" y="146466"/>
                </a:cubicBezTo>
                <a:cubicBezTo>
                  <a:pt x="31983" y="137006"/>
                  <a:pt x="31110" y="127565"/>
                  <a:pt x="29377" y="118266"/>
                </a:cubicBezTo>
                <a:cubicBezTo>
                  <a:pt x="27794" y="106496"/>
                  <a:pt x="26707" y="96713"/>
                  <a:pt x="29936" y="82831"/>
                </a:cubicBezTo>
                <a:cubicBezTo>
                  <a:pt x="30154" y="81899"/>
                  <a:pt x="30402" y="80936"/>
                  <a:pt x="30682" y="80004"/>
                </a:cubicBezTo>
                <a:cubicBezTo>
                  <a:pt x="30961" y="79073"/>
                  <a:pt x="31055" y="78762"/>
                  <a:pt x="31272" y="78048"/>
                </a:cubicBezTo>
                <a:cubicBezTo>
                  <a:pt x="31272" y="78048"/>
                  <a:pt x="31272" y="77365"/>
                  <a:pt x="30930" y="77302"/>
                </a:cubicBezTo>
                <a:cubicBezTo>
                  <a:pt x="18508" y="92396"/>
                  <a:pt x="11489" y="120005"/>
                  <a:pt x="14532" y="141310"/>
                </a:cubicBezTo>
                <a:cubicBezTo>
                  <a:pt x="16380" y="150422"/>
                  <a:pt x="18744" y="159422"/>
                  <a:pt x="21613" y="168267"/>
                </a:cubicBezTo>
                <a:close/>
                <a:moveTo>
                  <a:pt x="39533" y="121434"/>
                </a:moveTo>
                <a:cubicBezTo>
                  <a:pt x="39533" y="124540"/>
                  <a:pt x="39533" y="127242"/>
                  <a:pt x="39316" y="128950"/>
                </a:cubicBezTo>
                <a:lnTo>
                  <a:pt x="39316" y="128950"/>
                </a:lnTo>
                <a:cubicBezTo>
                  <a:pt x="39316" y="129136"/>
                  <a:pt x="39844" y="128950"/>
                  <a:pt x="39844" y="128950"/>
                </a:cubicBezTo>
                <a:lnTo>
                  <a:pt x="39844" y="128950"/>
                </a:lnTo>
                <a:cubicBezTo>
                  <a:pt x="46561" y="120422"/>
                  <a:pt x="54114" y="112589"/>
                  <a:pt x="62391" y="105564"/>
                </a:cubicBezTo>
                <a:cubicBezTo>
                  <a:pt x="68819" y="100253"/>
                  <a:pt x="75590" y="95160"/>
                  <a:pt x="81615" y="89415"/>
                </a:cubicBezTo>
                <a:cubicBezTo>
                  <a:pt x="89969" y="81402"/>
                  <a:pt x="94876" y="67892"/>
                  <a:pt x="96305" y="60594"/>
                </a:cubicBezTo>
                <a:cubicBezTo>
                  <a:pt x="96419" y="60137"/>
                  <a:pt x="96482" y="59668"/>
                  <a:pt x="96491" y="59196"/>
                </a:cubicBezTo>
                <a:cubicBezTo>
                  <a:pt x="96226" y="59187"/>
                  <a:pt x="95964" y="59264"/>
                  <a:pt x="95746" y="59414"/>
                </a:cubicBezTo>
                <a:lnTo>
                  <a:pt x="93199" y="62768"/>
                </a:lnTo>
                <a:cubicBezTo>
                  <a:pt x="88635" y="68805"/>
                  <a:pt x="82952" y="73908"/>
                  <a:pt x="76459" y="77799"/>
                </a:cubicBezTo>
                <a:cubicBezTo>
                  <a:pt x="65155" y="84942"/>
                  <a:pt x="57204" y="90222"/>
                  <a:pt x="50807" y="99042"/>
                </a:cubicBezTo>
                <a:lnTo>
                  <a:pt x="50651" y="99228"/>
                </a:lnTo>
                <a:cubicBezTo>
                  <a:pt x="50341" y="99756"/>
                  <a:pt x="49782" y="99508"/>
                  <a:pt x="49937" y="98949"/>
                </a:cubicBezTo>
                <a:cubicBezTo>
                  <a:pt x="51894" y="92738"/>
                  <a:pt x="52732" y="88731"/>
                  <a:pt x="54067" y="83172"/>
                </a:cubicBezTo>
                <a:cubicBezTo>
                  <a:pt x="56304" y="74042"/>
                  <a:pt x="57173" y="61961"/>
                  <a:pt x="60745" y="53917"/>
                </a:cubicBezTo>
                <a:cubicBezTo>
                  <a:pt x="62915" y="48890"/>
                  <a:pt x="66085" y="44357"/>
                  <a:pt x="70062" y="40594"/>
                </a:cubicBezTo>
                <a:cubicBezTo>
                  <a:pt x="70062" y="40594"/>
                  <a:pt x="70062" y="40594"/>
                  <a:pt x="70062" y="40594"/>
                </a:cubicBezTo>
                <a:cubicBezTo>
                  <a:pt x="70170" y="40325"/>
                  <a:pt x="70170" y="40024"/>
                  <a:pt x="70062" y="39755"/>
                </a:cubicBezTo>
                <a:cubicBezTo>
                  <a:pt x="69303" y="39968"/>
                  <a:pt x="68565" y="40249"/>
                  <a:pt x="67857" y="40594"/>
                </a:cubicBezTo>
                <a:cubicBezTo>
                  <a:pt x="56455" y="46428"/>
                  <a:pt x="47536" y="56174"/>
                  <a:pt x="42732" y="68048"/>
                </a:cubicBezTo>
                <a:cubicBezTo>
                  <a:pt x="39813" y="75228"/>
                  <a:pt x="38437" y="82942"/>
                  <a:pt x="38694" y="90688"/>
                </a:cubicBezTo>
                <a:cubicBezTo>
                  <a:pt x="38694" y="93297"/>
                  <a:pt x="38694" y="95936"/>
                  <a:pt x="38881" y="98545"/>
                </a:cubicBezTo>
                <a:cubicBezTo>
                  <a:pt x="39222" y="105005"/>
                  <a:pt x="39533" y="114415"/>
                  <a:pt x="39533" y="121434"/>
                </a:cubicBezTo>
                <a:close/>
                <a:moveTo>
                  <a:pt x="64099" y="76216"/>
                </a:moveTo>
                <a:cubicBezTo>
                  <a:pt x="64189" y="76253"/>
                  <a:pt x="64289" y="76253"/>
                  <a:pt x="64378" y="76216"/>
                </a:cubicBezTo>
                <a:lnTo>
                  <a:pt x="64378" y="76216"/>
                </a:lnTo>
                <a:cubicBezTo>
                  <a:pt x="67484" y="73700"/>
                  <a:pt x="80528" y="63793"/>
                  <a:pt x="85000" y="59165"/>
                </a:cubicBezTo>
                <a:cubicBezTo>
                  <a:pt x="91376" y="53097"/>
                  <a:pt x="96940" y="46228"/>
                  <a:pt x="101553" y="38730"/>
                </a:cubicBezTo>
                <a:cubicBezTo>
                  <a:pt x="106499" y="31071"/>
                  <a:pt x="112383" y="24060"/>
                  <a:pt x="119069" y="17860"/>
                </a:cubicBezTo>
                <a:cubicBezTo>
                  <a:pt x="119628" y="17332"/>
                  <a:pt x="120063" y="16990"/>
                  <a:pt x="120622" y="16494"/>
                </a:cubicBezTo>
                <a:cubicBezTo>
                  <a:pt x="120622" y="16494"/>
                  <a:pt x="120839" y="15935"/>
                  <a:pt x="120622" y="15686"/>
                </a:cubicBezTo>
                <a:cubicBezTo>
                  <a:pt x="108537" y="18557"/>
                  <a:pt x="97227" y="24038"/>
                  <a:pt x="87484" y="31742"/>
                </a:cubicBezTo>
                <a:cubicBezTo>
                  <a:pt x="70434" y="45221"/>
                  <a:pt x="64596" y="72427"/>
                  <a:pt x="63912" y="76153"/>
                </a:cubicBezTo>
                <a:cubicBezTo>
                  <a:pt x="63977" y="76163"/>
                  <a:pt x="64040" y="76184"/>
                  <a:pt x="64099" y="76216"/>
                </a:cubicBezTo>
                <a:close/>
                <a:moveTo>
                  <a:pt x="256091" y="224573"/>
                </a:moveTo>
                <a:cubicBezTo>
                  <a:pt x="257426" y="222585"/>
                  <a:pt x="254103" y="221467"/>
                  <a:pt x="253234" y="224791"/>
                </a:cubicBezTo>
                <a:cubicBezTo>
                  <a:pt x="252364" y="228114"/>
                  <a:pt x="254787" y="226592"/>
                  <a:pt x="256091" y="224573"/>
                </a:cubicBezTo>
                <a:close/>
                <a:moveTo>
                  <a:pt x="292427" y="140720"/>
                </a:moveTo>
                <a:cubicBezTo>
                  <a:pt x="291123" y="140037"/>
                  <a:pt x="285812" y="146528"/>
                  <a:pt x="286682" y="147553"/>
                </a:cubicBezTo>
                <a:cubicBezTo>
                  <a:pt x="289036" y="145615"/>
                  <a:pt x="290995" y="143242"/>
                  <a:pt x="292458" y="140565"/>
                </a:cubicBezTo>
                <a:close/>
                <a:moveTo>
                  <a:pt x="293576" y="139571"/>
                </a:moveTo>
                <a:cubicBezTo>
                  <a:pt x="294384" y="139975"/>
                  <a:pt x="297893" y="138080"/>
                  <a:pt x="297241" y="137552"/>
                </a:cubicBezTo>
                <a:cubicBezTo>
                  <a:pt x="296589" y="137024"/>
                  <a:pt x="292458" y="135099"/>
                  <a:pt x="292365" y="136279"/>
                </a:cubicBezTo>
                <a:cubicBezTo>
                  <a:pt x="292272" y="138018"/>
                  <a:pt x="292800" y="138981"/>
                  <a:pt x="293607" y="139416"/>
                </a:cubicBezTo>
                <a:close/>
                <a:moveTo>
                  <a:pt x="357584" y="195659"/>
                </a:moveTo>
                <a:cubicBezTo>
                  <a:pt x="355907" y="195659"/>
                  <a:pt x="354106" y="198175"/>
                  <a:pt x="354478" y="198206"/>
                </a:cubicBezTo>
                <a:cubicBezTo>
                  <a:pt x="355690" y="198206"/>
                  <a:pt x="356590" y="199107"/>
                  <a:pt x="357584" y="198889"/>
                </a:cubicBezTo>
                <a:cubicBezTo>
                  <a:pt x="359478" y="198361"/>
                  <a:pt x="359261" y="195442"/>
                  <a:pt x="357615" y="195504"/>
                </a:cubicBezTo>
                <a:close/>
                <a:moveTo>
                  <a:pt x="334385" y="135254"/>
                </a:moveTo>
                <a:cubicBezTo>
                  <a:pt x="332956" y="135254"/>
                  <a:pt x="332583" y="136869"/>
                  <a:pt x="333950" y="137583"/>
                </a:cubicBezTo>
                <a:cubicBezTo>
                  <a:pt x="335149" y="137826"/>
                  <a:pt x="336394" y="137627"/>
                  <a:pt x="337459" y="137024"/>
                </a:cubicBezTo>
                <a:cubicBezTo>
                  <a:pt x="338422" y="136434"/>
                  <a:pt x="339509" y="135689"/>
                  <a:pt x="339323" y="134229"/>
                </a:cubicBezTo>
                <a:cubicBezTo>
                  <a:pt x="339323" y="133329"/>
                  <a:pt x="337118" y="130844"/>
                  <a:pt x="338205" y="129881"/>
                </a:cubicBezTo>
                <a:cubicBezTo>
                  <a:pt x="339292" y="128919"/>
                  <a:pt x="340534" y="130471"/>
                  <a:pt x="341683" y="129881"/>
                </a:cubicBezTo>
                <a:cubicBezTo>
                  <a:pt x="342832" y="129291"/>
                  <a:pt x="342956" y="128546"/>
                  <a:pt x="342987" y="127366"/>
                </a:cubicBezTo>
                <a:cubicBezTo>
                  <a:pt x="343018" y="126186"/>
                  <a:pt x="342397" y="123577"/>
                  <a:pt x="340503" y="123577"/>
                </a:cubicBezTo>
                <a:cubicBezTo>
                  <a:pt x="339074" y="123577"/>
                  <a:pt x="336621" y="127366"/>
                  <a:pt x="336528" y="127614"/>
                </a:cubicBezTo>
                <a:cubicBezTo>
                  <a:pt x="336143" y="128614"/>
                  <a:pt x="336143" y="129720"/>
                  <a:pt x="336528" y="130720"/>
                </a:cubicBezTo>
                <a:cubicBezTo>
                  <a:pt x="337428" y="132739"/>
                  <a:pt x="337087" y="135037"/>
                  <a:pt x="334416" y="135099"/>
                </a:cubicBezTo>
                <a:close/>
                <a:moveTo>
                  <a:pt x="365814" y="135534"/>
                </a:moveTo>
                <a:cubicBezTo>
                  <a:pt x="365814" y="136403"/>
                  <a:pt x="368299" y="142459"/>
                  <a:pt x="368547" y="144136"/>
                </a:cubicBezTo>
                <a:cubicBezTo>
                  <a:pt x="368795" y="145813"/>
                  <a:pt x="369323" y="150751"/>
                  <a:pt x="370659" y="150348"/>
                </a:cubicBezTo>
                <a:cubicBezTo>
                  <a:pt x="371497" y="150037"/>
                  <a:pt x="371435" y="146994"/>
                  <a:pt x="371249" y="145813"/>
                </a:cubicBezTo>
                <a:cubicBezTo>
                  <a:pt x="370715" y="142310"/>
                  <a:pt x="369873" y="138860"/>
                  <a:pt x="368733" y="135503"/>
                </a:cubicBezTo>
                <a:cubicBezTo>
                  <a:pt x="368050" y="133453"/>
                  <a:pt x="365131" y="126714"/>
                  <a:pt x="364168" y="126931"/>
                </a:cubicBezTo>
                <a:cubicBezTo>
                  <a:pt x="363205" y="127148"/>
                  <a:pt x="365628" y="131838"/>
                  <a:pt x="365969" y="133391"/>
                </a:cubicBezTo>
                <a:cubicBezTo>
                  <a:pt x="366035" y="134055"/>
                  <a:pt x="365994" y="134726"/>
                  <a:pt x="365845" y="135378"/>
                </a:cubicBezTo>
                <a:close/>
                <a:moveTo>
                  <a:pt x="349261" y="54321"/>
                </a:moveTo>
                <a:cubicBezTo>
                  <a:pt x="350814" y="54911"/>
                  <a:pt x="350814" y="51991"/>
                  <a:pt x="348174" y="49848"/>
                </a:cubicBezTo>
                <a:cubicBezTo>
                  <a:pt x="345534" y="47706"/>
                  <a:pt x="341963" y="48761"/>
                  <a:pt x="343018" y="49848"/>
                </a:cubicBezTo>
                <a:cubicBezTo>
                  <a:pt x="344907" y="51592"/>
                  <a:pt x="347003" y="53094"/>
                  <a:pt x="349261" y="54321"/>
                </a:cubicBezTo>
                <a:close/>
                <a:moveTo>
                  <a:pt x="277831" y="33761"/>
                </a:moveTo>
                <a:cubicBezTo>
                  <a:pt x="274725" y="31742"/>
                  <a:pt x="277303" y="28978"/>
                  <a:pt x="274725" y="27115"/>
                </a:cubicBezTo>
                <a:cubicBezTo>
                  <a:pt x="272026" y="26144"/>
                  <a:pt x="269011" y="26727"/>
                  <a:pt x="266868" y="28637"/>
                </a:cubicBezTo>
                <a:cubicBezTo>
                  <a:pt x="264787" y="31370"/>
                  <a:pt x="269601" y="30469"/>
                  <a:pt x="271340" y="31245"/>
                </a:cubicBezTo>
                <a:cubicBezTo>
                  <a:pt x="273079" y="32022"/>
                  <a:pt x="277551" y="35718"/>
                  <a:pt x="278234" y="34972"/>
                </a:cubicBezTo>
                <a:cubicBezTo>
                  <a:pt x="278918" y="34227"/>
                  <a:pt x="278048" y="34072"/>
                  <a:pt x="277831" y="33761"/>
                </a:cubicBezTo>
                <a:close/>
                <a:moveTo>
                  <a:pt x="296775" y="24227"/>
                </a:moveTo>
                <a:cubicBezTo>
                  <a:pt x="292582" y="22301"/>
                  <a:pt x="276775" y="22394"/>
                  <a:pt x="277178" y="26494"/>
                </a:cubicBezTo>
                <a:cubicBezTo>
                  <a:pt x="277520" y="30034"/>
                  <a:pt x="286309" y="26711"/>
                  <a:pt x="288576" y="26494"/>
                </a:cubicBezTo>
                <a:cubicBezTo>
                  <a:pt x="290843" y="26276"/>
                  <a:pt x="300347" y="26121"/>
                  <a:pt x="296651" y="24227"/>
                </a:cubicBezTo>
                <a:close/>
                <a:moveTo>
                  <a:pt x="250532" y="208144"/>
                </a:moveTo>
                <a:cubicBezTo>
                  <a:pt x="250314" y="207368"/>
                  <a:pt x="248948" y="207492"/>
                  <a:pt x="249290" y="208144"/>
                </a:cubicBezTo>
                <a:cubicBezTo>
                  <a:pt x="249631" y="208796"/>
                  <a:pt x="248886" y="209604"/>
                  <a:pt x="249569" y="210504"/>
                </a:cubicBezTo>
                <a:cubicBezTo>
                  <a:pt x="250709" y="211430"/>
                  <a:pt x="252342" y="211430"/>
                  <a:pt x="253482" y="210504"/>
                </a:cubicBezTo>
                <a:cubicBezTo>
                  <a:pt x="253954" y="209868"/>
                  <a:pt x="253858" y="208976"/>
                  <a:pt x="253265" y="208455"/>
                </a:cubicBezTo>
                <a:cubicBezTo>
                  <a:pt x="252395" y="208206"/>
                  <a:pt x="250594" y="208921"/>
                  <a:pt x="250408" y="208144"/>
                </a:cubicBezTo>
                <a:close/>
                <a:moveTo>
                  <a:pt x="244320" y="176715"/>
                </a:moveTo>
                <a:cubicBezTo>
                  <a:pt x="245625" y="176715"/>
                  <a:pt x="245563" y="175721"/>
                  <a:pt x="246339" y="175783"/>
                </a:cubicBezTo>
                <a:cubicBezTo>
                  <a:pt x="247116" y="175845"/>
                  <a:pt x="246339" y="176746"/>
                  <a:pt x="247799" y="176746"/>
                </a:cubicBezTo>
                <a:cubicBezTo>
                  <a:pt x="249258" y="176746"/>
                  <a:pt x="250470" y="173392"/>
                  <a:pt x="246246" y="173392"/>
                </a:cubicBezTo>
                <a:cubicBezTo>
                  <a:pt x="242830" y="173392"/>
                  <a:pt x="243296" y="176653"/>
                  <a:pt x="244320" y="176715"/>
                </a:cubicBezTo>
                <a:close/>
                <a:moveTo>
                  <a:pt x="249786" y="180193"/>
                </a:moveTo>
                <a:cubicBezTo>
                  <a:pt x="247178" y="179541"/>
                  <a:pt x="247706" y="181032"/>
                  <a:pt x="246091" y="181187"/>
                </a:cubicBezTo>
                <a:cubicBezTo>
                  <a:pt x="243420" y="181498"/>
                  <a:pt x="245780" y="179230"/>
                  <a:pt x="244476" y="178081"/>
                </a:cubicBezTo>
                <a:cubicBezTo>
                  <a:pt x="243917" y="177615"/>
                  <a:pt x="242333" y="179883"/>
                  <a:pt x="242240" y="181187"/>
                </a:cubicBezTo>
                <a:cubicBezTo>
                  <a:pt x="242240" y="181870"/>
                  <a:pt x="242240" y="184293"/>
                  <a:pt x="243265" y="184293"/>
                </a:cubicBezTo>
                <a:cubicBezTo>
                  <a:pt x="244289" y="184293"/>
                  <a:pt x="250314" y="185038"/>
                  <a:pt x="252302" y="185473"/>
                </a:cubicBezTo>
                <a:cubicBezTo>
                  <a:pt x="254290" y="185908"/>
                  <a:pt x="252209" y="180814"/>
                  <a:pt x="249880" y="180193"/>
                </a:cubicBezTo>
                <a:close/>
                <a:moveTo>
                  <a:pt x="220562" y="211685"/>
                </a:moveTo>
                <a:cubicBezTo>
                  <a:pt x="221370" y="211685"/>
                  <a:pt x="221960" y="208827"/>
                  <a:pt x="221463" y="207430"/>
                </a:cubicBezTo>
                <a:cubicBezTo>
                  <a:pt x="220966" y="206032"/>
                  <a:pt x="218357" y="207057"/>
                  <a:pt x="218140" y="207709"/>
                </a:cubicBezTo>
                <a:cubicBezTo>
                  <a:pt x="217922" y="208362"/>
                  <a:pt x="219755" y="211685"/>
                  <a:pt x="220562" y="211685"/>
                </a:cubicBezTo>
                <a:close/>
                <a:moveTo>
                  <a:pt x="182300" y="211405"/>
                </a:moveTo>
                <a:cubicBezTo>
                  <a:pt x="182300" y="210163"/>
                  <a:pt x="182300" y="206560"/>
                  <a:pt x="181431" y="205877"/>
                </a:cubicBezTo>
                <a:cubicBezTo>
                  <a:pt x="180561" y="205194"/>
                  <a:pt x="180685" y="206498"/>
                  <a:pt x="180095" y="206405"/>
                </a:cubicBezTo>
                <a:cubicBezTo>
                  <a:pt x="179505" y="206312"/>
                  <a:pt x="179629" y="204697"/>
                  <a:pt x="179039" y="204697"/>
                </a:cubicBezTo>
                <a:cubicBezTo>
                  <a:pt x="178449" y="204697"/>
                  <a:pt x="179257" y="207554"/>
                  <a:pt x="179878" y="209200"/>
                </a:cubicBezTo>
                <a:cubicBezTo>
                  <a:pt x="180499" y="210846"/>
                  <a:pt x="182145" y="213610"/>
                  <a:pt x="182300" y="211405"/>
                </a:cubicBezTo>
                <a:close/>
                <a:moveTo>
                  <a:pt x="181369" y="202647"/>
                </a:moveTo>
                <a:cubicBezTo>
                  <a:pt x="182161" y="199815"/>
                  <a:pt x="182599" y="196892"/>
                  <a:pt x="182673" y="193951"/>
                </a:cubicBezTo>
                <a:cubicBezTo>
                  <a:pt x="182487" y="191653"/>
                  <a:pt x="181244" y="189510"/>
                  <a:pt x="180934" y="189665"/>
                </a:cubicBezTo>
                <a:cubicBezTo>
                  <a:pt x="180623" y="189821"/>
                  <a:pt x="181151" y="191249"/>
                  <a:pt x="181213" y="193454"/>
                </a:cubicBezTo>
                <a:cubicBezTo>
                  <a:pt x="181005" y="195895"/>
                  <a:pt x="180515" y="198302"/>
                  <a:pt x="179754" y="200628"/>
                </a:cubicBezTo>
                <a:cubicBezTo>
                  <a:pt x="179754" y="201653"/>
                  <a:pt x="180748" y="203951"/>
                  <a:pt x="181369" y="202647"/>
                </a:cubicBezTo>
                <a:close/>
                <a:moveTo>
                  <a:pt x="79068" y="181435"/>
                </a:moveTo>
                <a:cubicBezTo>
                  <a:pt x="79118" y="81181"/>
                  <a:pt x="160430" y="-50"/>
                  <a:pt x="260684" y="0"/>
                </a:cubicBezTo>
                <a:cubicBezTo>
                  <a:pt x="360938" y="50"/>
                  <a:pt x="442170" y="81362"/>
                  <a:pt x="442120" y="181616"/>
                </a:cubicBezTo>
                <a:cubicBezTo>
                  <a:pt x="442071" y="281870"/>
                  <a:pt x="360758" y="363101"/>
                  <a:pt x="260504" y="363052"/>
                </a:cubicBezTo>
                <a:cubicBezTo>
                  <a:pt x="212391" y="363027"/>
                  <a:pt x="166256" y="343905"/>
                  <a:pt x="132237" y="309886"/>
                </a:cubicBezTo>
                <a:cubicBezTo>
                  <a:pt x="98072" y="275888"/>
                  <a:pt x="78927" y="229635"/>
                  <a:pt x="79068" y="181435"/>
                </a:cubicBezTo>
                <a:close/>
                <a:moveTo>
                  <a:pt x="134970" y="301625"/>
                </a:moveTo>
                <a:lnTo>
                  <a:pt x="154722" y="281904"/>
                </a:lnTo>
                <a:cubicBezTo>
                  <a:pt x="150837" y="277807"/>
                  <a:pt x="147188" y="273494"/>
                  <a:pt x="143790" y="268984"/>
                </a:cubicBezTo>
                <a:cubicBezTo>
                  <a:pt x="142191" y="268413"/>
                  <a:pt x="140762" y="267453"/>
                  <a:pt x="139629" y="266189"/>
                </a:cubicBezTo>
                <a:cubicBezTo>
                  <a:pt x="137951" y="264077"/>
                  <a:pt x="137082" y="261003"/>
                  <a:pt x="136274" y="261003"/>
                </a:cubicBezTo>
                <a:cubicBezTo>
                  <a:pt x="135467" y="261003"/>
                  <a:pt x="136274" y="262959"/>
                  <a:pt x="134411" y="263239"/>
                </a:cubicBezTo>
                <a:cubicBezTo>
                  <a:pt x="131958" y="263580"/>
                  <a:pt x="128510" y="257524"/>
                  <a:pt x="127175" y="255288"/>
                </a:cubicBezTo>
                <a:cubicBezTo>
                  <a:pt x="125839" y="253052"/>
                  <a:pt x="122982" y="252679"/>
                  <a:pt x="121678" y="250226"/>
                </a:cubicBezTo>
                <a:cubicBezTo>
                  <a:pt x="121305" y="249512"/>
                  <a:pt x="120436" y="247369"/>
                  <a:pt x="119628" y="248642"/>
                </a:cubicBezTo>
                <a:cubicBezTo>
                  <a:pt x="118262" y="250816"/>
                  <a:pt x="113634" y="243890"/>
                  <a:pt x="112454" y="244387"/>
                </a:cubicBezTo>
                <a:cubicBezTo>
                  <a:pt x="111274" y="244884"/>
                  <a:pt x="112299" y="246282"/>
                  <a:pt x="111615" y="246903"/>
                </a:cubicBezTo>
                <a:cubicBezTo>
                  <a:pt x="110280" y="248083"/>
                  <a:pt x="106367" y="241592"/>
                  <a:pt x="104907" y="242275"/>
                </a:cubicBezTo>
                <a:cubicBezTo>
                  <a:pt x="103448" y="242959"/>
                  <a:pt x="103230" y="243735"/>
                  <a:pt x="103137" y="245381"/>
                </a:cubicBezTo>
                <a:cubicBezTo>
                  <a:pt x="103044" y="247027"/>
                  <a:pt x="105280" y="251592"/>
                  <a:pt x="104503" y="252089"/>
                </a:cubicBezTo>
                <a:cubicBezTo>
                  <a:pt x="103727" y="252586"/>
                  <a:pt x="97764" y="238238"/>
                  <a:pt x="98975" y="237586"/>
                </a:cubicBezTo>
                <a:cubicBezTo>
                  <a:pt x="99690" y="237213"/>
                  <a:pt x="99565" y="238238"/>
                  <a:pt x="100342" y="237772"/>
                </a:cubicBezTo>
                <a:cubicBezTo>
                  <a:pt x="101118" y="237306"/>
                  <a:pt x="99783" y="236281"/>
                  <a:pt x="99410" y="234667"/>
                </a:cubicBezTo>
                <a:cubicBezTo>
                  <a:pt x="99038" y="233052"/>
                  <a:pt x="97609" y="232989"/>
                  <a:pt x="97485" y="231188"/>
                </a:cubicBezTo>
                <a:cubicBezTo>
                  <a:pt x="97360" y="229387"/>
                  <a:pt x="99938" y="230008"/>
                  <a:pt x="99907" y="229138"/>
                </a:cubicBezTo>
                <a:cubicBezTo>
                  <a:pt x="99830" y="228213"/>
                  <a:pt x="100172" y="227300"/>
                  <a:pt x="100839" y="226654"/>
                </a:cubicBezTo>
                <a:cubicBezTo>
                  <a:pt x="101677" y="225909"/>
                  <a:pt x="103634" y="226654"/>
                  <a:pt x="103944" y="224138"/>
                </a:cubicBezTo>
                <a:cubicBezTo>
                  <a:pt x="104255" y="221623"/>
                  <a:pt x="105404" y="224138"/>
                  <a:pt x="105622" y="225598"/>
                </a:cubicBezTo>
                <a:cubicBezTo>
                  <a:pt x="105839" y="227058"/>
                  <a:pt x="110622" y="227927"/>
                  <a:pt x="110839" y="226654"/>
                </a:cubicBezTo>
                <a:cubicBezTo>
                  <a:pt x="110839" y="225846"/>
                  <a:pt x="108945" y="225877"/>
                  <a:pt x="108945" y="225163"/>
                </a:cubicBezTo>
                <a:cubicBezTo>
                  <a:pt x="108945" y="223797"/>
                  <a:pt x="111553" y="225163"/>
                  <a:pt x="113324" y="225163"/>
                </a:cubicBezTo>
                <a:cubicBezTo>
                  <a:pt x="114100" y="225163"/>
                  <a:pt x="115498" y="223983"/>
                  <a:pt x="117268" y="224884"/>
                </a:cubicBezTo>
                <a:cubicBezTo>
                  <a:pt x="118632" y="225688"/>
                  <a:pt x="120125" y="226256"/>
                  <a:pt x="121678" y="226561"/>
                </a:cubicBezTo>
                <a:cubicBezTo>
                  <a:pt x="117392" y="213219"/>
                  <a:pt x="115059" y="199327"/>
                  <a:pt x="114752" y="185318"/>
                </a:cubicBezTo>
                <a:lnTo>
                  <a:pt x="86956" y="185318"/>
                </a:lnTo>
                <a:cubicBezTo>
                  <a:pt x="87772" y="228744"/>
                  <a:pt x="104915" y="270270"/>
                  <a:pt x="134970" y="301625"/>
                </a:cubicBezTo>
                <a:close/>
                <a:moveTo>
                  <a:pt x="249880" y="140627"/>
                </a:moveTo>
                <a:cubicBezTo>
                  <a:pt x="250066" y="140938"/>
                  <a:pt x="248047" y="142770"/>
                  <a:pt x="247022" y="144540"/>
                </a:cubicBezTo>
                <a:cubicBezTo>
                  <a:pt x="250240" y="143332"/>
                  <a:pt x="253603" y="142546"/>
                  <a:pt x="257023" y="142211"/>
                </a:cubicBezTo>
                <a:lnTo>
                  <a:pt x="257023" y="114260"/>
                </a:lnTo>
                <a:cubicBezTo>
                  <a:pt x="241898" y="115129"/>
                  <a:pt x="227516" y="121095"/>
                  <a:pt x="216214" y="131186"/>
                </a:cubicBezTo>
                <a:lnTo>
                  <a:pt x="235904" y="150876"/>
                </a:lnTo>
                <a:cubicBezTo>
                  <a:pt x="238174" y="149006"/>
                  <a:pt x="240640" y="147391"/>
                  <a:pt x="243265" y="146062"/>
                </a:cubicBezTo>
                <a:cubicBezTo>
                  <a:pt x="243948" y="145720"/>
                  <a:pt x="244631" y="145410"/>
                  <a:pt x="245345" y="145130"/>
                </a:cubicBezTo>
                <a:cubicBezTo>
                  <a:pt x="246557" y="142863"/>
                  <a:pt x="249507" y="140254"/>
                  <a:pt x="249880" y="140627"/>
                </a:cubicBezTo>
                <a:close/>
                <a:moveTo>
                  <a:pt x="181182" y="244511"/>
                </a:moveTo>
                <a:cubicBezTo>
                  <a:pt x="181263" y="245046"/>
                  <a:pt x="181263" y="245592"/>
                  <a:pt x="181182" y="246126"/>
                </a:cubicBezTo>
                <a:cubicBezTo>
                  <a:pt x="182642" y="247897"/>
                  <a:pt x="184102" y="249636"/>
                  <a:pt x="185654" y="251313"/>
                </a:cubicBezTo>
                <a:lnTo>
                  <a:pt x="205375" y="231623"/>
                </a:lnTo>
                <a:cubicBezTo>
                  <a:pt x="195912" y="221163"/>
                  <a:pt x="189592" y="208247"/>
                  <a:pt x="187145" y="194355"/>
                </a:cubicBezTo>
                <a:cubicBezTo>
                  <a:pt x="186611" y="194585"/>
                  <a:pt x="185993" y="194370"/>
                  <a:pt x="185717" y="193858"/>
                </a:cubicBezTo>
                <a:cubicBezTo>
                  <a:pt x="185313" y="193175"/>
                  <a:pt x="185903" y="192461"/>
                  <a:pt x="186741" y="191777"/>
                </a:cubicBezTo>
                <a:cubicBezTo>
                  <a:pt x="186462" y="189665"/>
                  <a:pt x="186245" y="187554"/>
                  <a:pt x="186151" y="185411"/>
                </a:cubicBezTo>
                <a:lnTo>
                  <a:pt x="173014" y="185411"/>
                </a:lnTo>
                <a:cubicBezTo>
                  <a:pt x="173014" y="187523"/>
                  <a:pt x="174008" y="190504"/>
                  <a:pt x="172611" y="191622"/>
                </a:cubicBezTo>
                <a:cubicBezTo>
                  <a:pt x="171213" y="192740"/>
                  <a:pt x="169878" y="191622"/>
                  <a:pt x="168853" y="191622"/>
                </a:cubicBezTo>
                <a:cubicBezTo>
                  <a:pt x="166337" y="191964"/>
                  <a:pt x="165747" y="195007"/>
                  <a:pt x="166430" y="197057"/>
                </a:cubicBezTo>
                <a:cubicBezTo>
                  <a:pt x="167017" y="198296"/>
                  <a:pt x="167297" y="199663"/>
                  <a:pt x="167238" y="201032"/>
                </a:cubicBezTo>
                <a:cubicBezTo>
                  <a:pt x="166989" y="202430"/>
                  <a:pt x="166244" y="203548"/>
                  <a:pt x="168449" y="204728"/>
                </a:cubicBezTo>
                <a:cubicBezTo>
                  <a:pt x="170654" y="205908"/>
                  <a:pt x="173791" y="209976"/>
                  <a:pt x="173542" y="210691"/>
                </a:cubicBezTo>
                <a:cubicBezTo>
                  <a:pt x="173294" y="211405"/>
                  <a:pt x="171151" y="209821"/>
                  <a:pt x="171027" y="211498"/>
                </a:cubicBezTo>
                <a:cubicBezTo>
                  <a:pt x="171027" y="212523"/>
                  <a:pt x="174132" y="211219"/>
                  <a:pt x="173853" y="214604"/>
                </a:cubicBezTo>
                <a:cubicBezTo>
                  <a:pt x="173775" y="216539"/>
                  <a:pt x="174117" y="218464"/>
                  <a:pt x="174847" y="220256"/>
                </a:cubicBezTo>
                <a:cubicBezTo>
                  <a:pt x="176319" y="222716"/>
                  <a:pt x="177173" y="225499"/>
                  <a:pt x="177331" y="228362"/>
                </a:cubicBezTo>
                <a:cubicBezTo>
                  <a:pt x="176884" y="231114"/>
                  <a:pt x="177086" y="233930"/>
                  <a:pt x="177921" y="236592"/>
                </a:cubicBezTo>
                <a:cubicBezTo>
                  <a:pt x="178915" y="239294"/>
                  <a:pt x="181058" y="241437"/>
                  <a:pt x="181058" y="244511"/>
                </a:cubicBezTo>
                <a:close/>
                <a:moveTo>
                  <a:pt x="164691" y="197740"/>
                </a:moveTo>
                <a:cubicBezTo>
                  <a:pt x="163076" y="195877"/>
                  <a:pt x="165747" y="190597"/>
                  <a:pt x="166151" y="189572"/>
                </a:cubicBezTo>
                <a:cubicBezTo>
                  <a:pt x="166555" y="188547"/>
                  <a:pt x="169039" y="187057"/>
                  <a:pt x="169753" y="185411"/>
                </a:cubicBezTo>
                <a:lnTo>
                  <a:pt x="158107" y="185411"/>
                </a:lnTo>
                <a:cubicBezTo>
                  <a:pt x="158331" y="191457"/>
                  <a:pt x="159079" y="197473"/>
                  <a:pt x="160343" y="203392"/>
                </a:cubicBezTo>
                <a:cubicBezTo>
                  <a:pt x="163138" y="204324"/>
                  <a:pt x="168542" y="202057"/>
                  <a:pt x="164691" y="197740"/>
                </a:cubicBezTo>
                <a:close/>
                <a:moveTo>
                  <a:pt x="157362" y="272835"/>
                </a:moveTo>
                <a:lnTo>
                  <a:pt x="157082" y="272835"/>
                </a:lnTo>
                <a:cubicBezTo>
                  <a:pt x="158138" y="274015"/>
                  <a:pt x="159225" y="275226"/>
                  <a:pt x="160188" y="276376"/>
                </a:cubicBezTo>
                <a:lnTo>
                  <a:pt x="162424" y="274140"/>
                </a:lnTo>
                <a:cubicBezTo>
                  <a:pt x="160468" y="272866"/>
                  <a:pt x="158542" y="272028"/>
                  <a:pt x="157362" y="272742"/>
                </a:cubicBezTo>
                <a:close/>
                <a:moveTo>
                  <a:pt x="205127" y="131372"/>
                </a:moveTo>
                <a:lnTo>
                  <a:pt x="185468" y="111713"/>
                </a:lnTo>
                <a:cubicBezTo>
                  <a:pt x="168716" y="129686"/>
                  <a:pt x="159005" y="153093"/>
                  <a:pt x="158107" y="177647"/>
                </a:cubicBezTo>
                <a:lnTo>
                  <a:pt x="171865" y="177647"/>
                </a:lnTo>
                <a:cubicBezTo>
                  <a:pt x="174164" y="173951"/>
                  <a:pt x="173387" y="171125"/>
                  <a:pt x="174164" y="168951"/>
                </a:cubicBezTo>
                <a:cubicBezTo>
                  <a:pt x="174993" y="166923"/>
                  <a:pt x="176036" y="164985"/>
                  <a:pt x="177269" y="163174"/>
                </a:cubicBezTo>
                <a:cubicBezTo>
                  <a:pt x="178263" y="161528"/>
                  <a:pt x="179412" y="159696"/>
                  <a:pt x="181555" y="159696"/>
                </a:cubicBezTo>
                <a:cubicBezTo>
                  <a:pt x="186027" y="159696"/>
                  <a:pt x="187145" y="157304"/>
                  <a:pt x="190002" y="156000"/>
                </a:cubicBezTo>
                <a:cubicBezTo>
                  <a:pt x="192860" y="154696"/>
                  <a:pt x="197860" y="153919"/>
                  <a:pt x="197301" y="152460"/>
                </a:cubicBezTo>
                <a:cubicBezTo>
                  <a:pt x="196742" y="151000"/>
                  <a:pt x="186804" y="155379"/>
                  <a:pt x="186586" y="154602"/>
                </a:cubicBezTo>
                <a:cubicBezTo>
                  <a:pt x="186182" y="153267"/>
                  <a:pt x="189692" y="153391"/>
                  <a:pt x="191276" y="152025"/>
                </a:cubicBezTo>
                <a:cubicBezTo>
                  <a:pt x="191537" y="151786"/>
                  <a:pt x="191829" y="151587"/>
                  <a:pt x="192145" y="151435"/>
                </a:cubicBezTo>
                <a:cubicBezTo>
                  <a:pt x="195357" y="144059"/>
                  <a:pt x="199742" y="137254"/>
                  <a:pt x="205127" y="131279"/>
                </a:cubicBezTo>
                <a:close/>
                <a:moveTo>
                  <a:pt x="201587" y="149758"/>
                </a:moveTo>
                <a:lnTo>
                  <a:pt x="202394" y="149354"/>
                </a:lnTo>
                <a:cubicBezTo>
                  <a:pt x="205388" y="147801"/>
                  <a:pt x="208888" y="147531"/>
                  <a:pt x="212084" y="148609"/>
                </a:cubicBezTo>
                <a:cubicBezTo>
                  <a:pt x="214553" y="149997"/>
                  <a:pt x="216882" y="151618"/>
                  <a:pt x="219040" y="153453"/>
                </a:cubicBezTo>
                <a:cubicBezTo>
                  <a:pt x="219662" y="153919"/>
                  <a:pt x="219941" y="153081"/>
                  <a:pt x="222798" y="152646"/>
                </a:cubicBezTo>
                <a:cubicBezTo>
                  <a:pt x="224009" y="152460"/>
                  <a:pt x="224258" y="153671"/>
                  <a:pt x="225904" y="153888"/>
                </a:cubicBezTo>
                <a:cubicBezTo>
                  <a:pt x="226491" y="153978"/>
                  <a:pt x="227087" y="153978"/>
                  <a:pt x="227674" y="153888"/>
                </a:cubicBezTo>
                <a:lnTo>
                  <a:pt x="210562" y="136776"/>
                </a:lnTo>
                <a:cubicBezTo>
                  <a:pt x="207065" y="140695"/>
                  <a:pt x="204049" y="145025"/>
                  <a:pt x="201587" y="149664"/>
                </a:cubicBezTo>
                <a:close/>
                <a:moveTo>
                  <a:pt x="182269" y="170938"/>
                </a:moveTo>
                <a:cubicBezTo>
                  <a:pt x="179170" y="170572"/>
                  <a:pt x="176359" y="172786"/>
                  <a:pt x="175990" y="175886"/>
                </a:cubicBezTo>
                <a:cubicBezTo>
                  <a:pt x="175921" y="176473"/>
                  <a:pt x="175943" y="177066"/>
                  <a:pt x="176058" y="177647"/>
                </a:cubicBezTo>
                <a:lnTo>
                  <a:pt x="185996" y="177647"/>
                </a:lnTo>
                <a:cubicBezTo>
                  <a:pt x="185996" y="175783"/>
                  <a:pt x="186245" y="173920"/>
                  <a:pt x="186493" y="172087"/>
                </a:cubicBezTo>
                <a:cubicBezTo>
                  <a:pt x="185182" y="171398"/>
                  <a:pt x="183745" y="170976"/>
                  <a:pt x="182269" y="170845"/>
                </a:cubicBezTo>
                <a:close/>
                <a:moveTo>
                  <a:pt x="210624" y="226219"/>
                </a:moveTo>
                <a:lnTo>
                  <a:pt x="230314" y="206529"/>
                </a:lnTo>
                <a:cubicBezTo>
                  <a:pt x="228699" y="204601"/>
                  <a:pt x="227277" y="202520"/>
                  <a:pt x="226059" y="200318"/>
                </a:cubicBezTo>
                <a:lnTo>
                  <a:pt x="226059" y="200318"/>
                </a:lnTo>
                <a:cubicBezTo>
                  <a:pt x="225777" y="200638"/>
                  <a:pt x="225534" y="200992"/>
                  <a:pt x="225345" y="201374"/>
                </a:cubicBezTo>
                <a:cubicBezTo>
                  <a:pt x="224941" y="202274"/>
                  <a:pt x="225345" y="205194"/>
                  <a:pt x="224227" y="206467"/>
                </a:cubicBezTo>
                <a:cubicBezTo>
                  <a:pt x="223109" y="207740"/>
                  <a:pt x="218450" y="202864"/>
                  <a:pt x="217115" y="202430"/>
                </a:cubicBezTo>
                <a:cubicBezTo>
                  <a:pt x="215779" y="201995"/>
                  <a:pt x="214444" y="203858"/>
                  <a:pt x="214537" y="204448"/>
                </a:cubicBezTo>
                <a:cubicBezTo>
                  <a:pt x="214786" y="205939"/>
                  <a:pt x="214537" y="206529"/>
                  <a:pt x="213823" y="206684"/>
                </a:cubicBezTo>
                <a:cubicBezTo>
                  <a:pt x="213109" y="206840"/>
                  <a:pt x="209848" y="204573"/>
                  <a:pt x="211338" y="203983"/>
                </a:cubicBezTo>
                <a:cubicBezTo>
                  <a:pt x="212829" y="203392"/>
                  <a:pt x="210872" y="201871"/>
                  <a:pt x="210127" y="201281"/>
                </a:cubicBezTo>
                <a:cubicBezTo>
                  <a:pt x="208854" y="200318"/>
                  <a:pt x="207021" y="201281"/>
                  <a:pt x="205934" y="199914"/>
                </a:cubicBezTo>
                <a:cubicBezTo>
                  <a:pt x="205025" y="198774"/>
                  <a:pt x="203838" y="197886"/>
                  <a:pt x="202487" y="197336"/>
                </a:cubicBezTo>
                <a:cubicBezTo>
                  <a:pt x="201357" y="196815"/>
                  <a:pt x="200074" y="196725"/>
                  <a:pt x="198885" y="197088"/>
                </a:cubicBezTo>
                <a:cubicBezTo>
                  <a:pt x="197891" y="197616"/>
                  <a:pt x="196804" y="196529"/>
                  <a:pt x="196058" y="195784"/>
                </a:cubicBezTo>
                <a:cubicBezTo>
                  <a:pt x="195313" y="195038"/>
                  <a:pt x="195251" y="194914"/>
                  <a:pt x="194816" y="194479"/>
                </a:cubicBezTo>
                <a:cubicBezTo>
                  <a:pt x="197152" y="206256"/>
                  <a:pt x="202615" y="217185"/>
                  <a:pt x="210624" y="226126"/>
                </a:cubicBezTo>
                <a:close/>
                <a:moveTo>
                  <a:pt x="230314" y="192212"/>
                </a:moveTo>
                <a:cubicBezTo>
                  <a:pt x="230314" y="192057"/>
                  <a:pt x="230314" y="191870"/>
                  <a:pt x="230314" y="191684"/>
                </a:cubicBezTo>
                <a:cubicBezTo>
                  <a:pt x="230314" y="191684"/>
                  <a:pt x="230314" y="191405"/>
                  <a:pt x="230314" y="191280"/>
                </a:cubicBezTo>
                <a:cubicBezTo>
                  <a:pt x="230314" y="191156"/>
                  <a:pt x="230314" y="191280"/>
                  <a:pt x="230314" y="191094"/>
                </a:cubicBezTo>
                <a:lnTo>
                  <a:pt x="230314" y="190846"/>
                </a:lnTo>
                <a:cubicBezTo>
                  <a:pt x="230314" y="190846"/>
                  <a:pt x="230314" y="190846"/>
                  <a:pt x="230314" y="190846"/>
                </a:cubicBezTo>
                <a:lnTo>
                  <a:pt x="230314" y="190318"/>
                </a:lnTo>
                <a:lnTo>
                  <a:pt x="230314" y="190318"/>
                </a:lnTo>
                <a:cubicBezTo>
                  <a:pt x="230314" y="190162"/>
                  <a:pt x="230314" y="190007"/>
                  <a:pt x="230314" y="189852"/>
                </a:cubicBezTo>
                <a:lnTo>
                  <a:pt x="230314" y="189852"/>
                </a:lnTo>
                <a:lnTo>
                  <a:pt x="230314" y="189541"/>
                </a:lnTo>
                <a:lnTo>
                  <a:pt x="230314" y="189541"/>
                </a:lnTo>
                <a:cubicBezTo>
                  <a:pt x="230292" y="189448"/>
                  <a:pt x="230292" y="189355"/>
                  <a:pt x="230314" y="189262"/>
                </a:cubicBezTo>
                <a:lnTo>
                  <a:pt x="230314" y="189262"/>
                </a:lnTo>
                <a:lnTo>
                  <a:pt x="230500" y="188951"/>
                </a:lnTo>
                <a:cubicBezTo>
                  <a:pt x="230752" y="188675"/>
                  <a:pt x="231128" y="188544"/>
                  <a:pt x="231494" y="188609"/>
                </a:cubicBezTo>
                <a:cubicBezTo>
                  <a:pt x="232289" y="188849"/>
                  <a:pt x="233100" y="189047"/>
                  <a:pt x="233916" y="189200"/>
                </a:cubicBezTo>
                <a:cubicBezTo>
                  <a:pt x="234590" y="189252"/>
                  <a:pt x="235239" y="188945"/>
                  <a:pt x="235625" y="188392"/>
                </a:cubicBezTo>
                <a:cubicBezTo>
                  <a:pt x="235870" y="188088"/>
                  <a:pt x="236081" y="187752"/>
                  <a:pt x="236246" y="187398"/>
                </a:cubicBezTo>
                <a:cubicBezTo>
                  <a:pt x="236392" y="187109"/>
                  <a:pt x="236479" y="186790"/>
                  <a:pt x="236494" y="186467"/>
                </a:cubicBezTo>
                <a:cubicBezTo>
                  <a:pt x="236528" y="186345"/>
                  <a:pt x="236528" y="186215"/>
                  <a:pt x="236494" y="186094"/>
                </a:cubicBezTo>
                <a:cubicBezTo>
                  <a:pt x="236494" y="185814"/>
                  <a:pt x="235966" y="185721"/>
                  <a:pt x="235159" y="186094"/>
                </a:cubicBezTo>
                <a:lnTo>
                  <a:pt x="234693" y="186249"/>
                </a:lnTo>
                <a:lnTo>
                  <a:pt x="233730" y="186436"/>
                </a:lnTo>
                <a:lnTo>
                  <a:pt x="233264" y="186436"/>
                </a:lnTo>
                <a:cubicBezTo>
                  <a:pt x="232823" y="186392"/>
                  <a:pt x="232426" y="186153"/>
                  <a:pt x="232177" y="185783"/>
                </a:cubicBezTo>
                <a:cubicBezTo>
                  <a:pt x="232069" y="185644"/>
                  <a:pt x="231985" y="185485"/>
                  <a:pt x="231929" y="185318"/>
                </a:cubicBezTo>
                <a:cubicBezTo>
                  <a:pt x="231839" y="185097"/>
                  <a:pt x="231724" y="184889"/>
                  <a:pt x="231587" y="184696"/>
                </a:cubicBezTo>
                <a:cubicBezTo>
                  <a:pt x="231050" y="184057"/>
                  <a:pt x="230382" y="183538"/>
                  <a:pt x="229631" y="183175"/>
                </a:cubicBezTo>
                <a:cubicBezTo>
                  <a:pt x="229233" y="182954"/>
                  <a:pt x="228857" y="182696"/>
                  <a:pt x="228513" y="182398"/>
                </a:cubicBezTo>
                <a:lnTo>
                  <a:pt x="227954" y="181870"/>
                </a:lnTo>
                <a:lnTo>
                  <a:pt x="227550" y="181404"/>
                </a:lnTo>
                <a:lnTo>
                  <a:pt x="227395" y="181404"/>
                </a:lnTo>
                <a:lnTo>
                  <a:pt x="227115" y="181156"/>
                </a:lnTo>
                <a:lnTo>
                  <a:pt x="226898" y="180970"/>
                </a:lnTo>
                <a:lnTo>
                  <a:pt x="226680" y="180783"/>
                </a:lnTo>
                <a:lnTo>
                  <a:pt x="226432" y="180597"/>
                </a:lnTo>
                <a:lnTo>
                  <a:pt x="226214" y="180597"/>
                </a:lnTo>
                <a:lnTo>
                  <a:pt x="225935" y="180597"/>
                </a:lnTo>
                <a:lnTo>
                  <a:pt x="225749" y="180597"/>
                </a:lnTo>
                <a:lnTo>
                  <a:pt x="225438" y="180442"/>
                </a:lnTo>
                <a:lnTo>
                  <a:pt x="225438" y="180442"/>
                </a:lnTo>
                <a:lnTo>
                  <a:pt x="225065" y="180442"/>
                </a:lnTo>
                <a:lnTo>
                  <a:pt x="225065" y="180442"/>
                </a:lnTo>
                <a:cubicBezTo>
                  <a:pt x="224016" y="180268"/>
                  <a:pt x="222947" y="180640"/>
                  <a:pt x="222239" y="181435"/>
                </a:cubicBezTo>
                <a:lnTo>
                  <a:pt x="222239" y="181435"/>
                </a:lnTo>
                <a:cubicBezTo>
                  <a:pt x="222068" y="181575"/>
                  <a:pt x="221913" y="181730"/>
                  <a:pt x="221773" y="181901"/>
                </a:cubicBezTo>
                <a:lnTo>
                  <a:pt x="221773" y="181901"/>
                </a:lnTo>
                <a:cubicBezTo>
                  <a:pt x="221603" y="182091"/>
                  <a:pt x="221457" y="182299"/>
                  <a:pt x="221339" y="182522"/>
                </a:cubicBezTo>
                <a:lnTo>
                  <a:pt x="221339" y="182522"/>
                </a:lnTo>
                <a:cubicBezTo>
                  <a:pt x="221339" y="182771"/>
                  <a:pt x="221059" y="183019"/>
                  <a:pt x="220904" y="183268"/>
                </a:cubicBezTo>
                <a:cubicBezTo>
                  <a:pt x="220578" y="183892"/>
                  <a:pt x="220289" y="184535"/>
                  <a:pt x="220034" y="185193"/>
                </a:cubicBezTo>
                <a:cubicBezTo>
                  <a:pt x="217798" y="191125"/>
                  <a:pt x="215158" y="189293"/>
                  <a:pt x="215593" y="191405"/>
                </a:cubicBezTo>
                <a:cubicBezTo>
                  <a:pt x="215593" y="191653"/>
                  <a:pt x="216276" y="191839"/>
                  <a:pt x="217208" y="191901"/>
                </a:cubicBezTo>
                <a:lnTo>
                  <a:pt x="219817" y="191901"/>
                </a:lnTo>
                <a:lnTo>
                  <a:pt x="221276" y="191901"/>
                </a:lnTo>
                <a:lnTo>
                  <a:pt x="221960" y="191901"/>
                </a:lnTo>
                <a:lnTo>
                  <a:pt x="222363" y="191901"/>
                </a:lnTo>
                <a:lnTo>
                  <a:pt x="222736" y="191901"/>
                </a:lnTo>
                <a:lnTo>
                  <a:pt x="223078" y="191901"/>
                </a:lnTo>
                <a:lnTo>
                  <a:pt x="223481" y="191901"/>
                </a:lnTo>
                <a:lnTo>
                  <a:pt x="223730" y="191901"/>
                </a:lnTo>
                <a:lnTo>
                  <a:pt x="224289" y="191684"/>
                </a:lnTo>
                <a:lnTo>
                  <a:pt x="225221" y="191311"/>
                </a:lnTo>
                <a:lnTo>
                  <a:pt x="225221" y="191311"/>
                </a:lnTo>
                <a:cubicBezTo>
                  <a:pt x="225503" y="191209"/>
                  <a:pt x="225795" y="191137"/>
                  <a:pt x="226090" y="191094"/>
                </a:cubicBezTo>
                <a:cubicBezTo>
                  <a:pt x="227205" y="190777"/>
                  <a:pt x="228398" y="191218"/>
                  <a:pt x="229041" y="192181"/>
                </a:cubicBezTo>
                <a:cubicBezTo>
                  <a:pt x="229460" y="192110"/>
                  <a:pt x="229888" y="192091"/>
                  <a:pt x="230314" y="192119"/>
                </a:cubicBezTo>
                <a:close/>
                <a:moveTo>
                  <a:pt x="256898" y="106682"/>
                </a:moveTo>
                <a:lnTo>
                  <a:pt x="256898" y="78731"/>
                </a:lnTo>
                <a:cubicBezTo>
                  <a:pt x="232314" y="79641"/>
                  <a:pt x="208879" y="89365"/>
                  <a:pt x="190872" y="106123"/>
                </a:cubicBezTo>
                <a:lnTo>
                  <a:pt x="210531" y="125782"/>
                </a:lnTo>
                <a:cubicBezTo>
                  <a:pt x="223311" y="114229"/>
                  <a:pt x="239693" y="107449"/>
                  <a:pt x="256898" y="106589"/>
                </a:cubicBezTo>
                <a:close/>
                <a:moveTo>
                  <a:pt x="256898" y="71091"/>
                </a:moveTo>
                <a:lnTo>
                  <a:pt x="256898" y="43140"/>
                </a:lnTo>
                <a:cubicBezTo>
                  <a:pt x="222910" y="44056"/>
                  <a:pt x="190462" y="57519"/>
                  <a:pt x="165809" y="80936"/>
                </a:cubicBezTo>
                <a:lnTo>
                  <a:pt x="185468" y="100595"/>
                </a:lnTo>
                <a:cubicBezTo>
                  <a:pt x="204916" y="82414"/>
                  <a:pt x="230292" y="71902"/>
                  <a:pt x="256898" y="70998"/>
                </a:cubicBezTo>
                <a:close/>
                <a:moveTo>
                  <a:pt x="160312" y="86619"/>
                </a:moveTo>
                <a:cubicBezTo>
                  <a:pt x="136964" y="111251"/>
                  <a:pt x="123519" y="143627"/>
                  <a:pt x="122547" y="177553"/>
                </a:cubicBezTo>
                <a:lnTo>
                  <a:pt x="150498" y="177553"/>
                </a:lnTo>
                <a:cubicBezTo>
                  <a:pt x="151399" y="150941"/>
                  <a:pt x="161927" y="125558"/>
                  <a:pt x="180126" y="106123"/>
                </a:cubicBezTo>
                <a:close/>
                <a:moveTo>
                  <a:pt x="122547" y="185318"/>
                </a:moveTo>
                <a:cubicBezTo>
                  <a:pt x="122926" y="199389"/>
                  <a:pt x="125464" y="213318"/>
                  <a:pt x="130063" y="226623"/>
                </a:cubicBezTo>
                <a:lnTo>
                  <a:pt x="130560" y="226623"/>
                </a:lnTo>
                <a:cubicBezTo>
                  <a:pt x="133420" y="226850"/>
                  <a:pt x="136293" y="226359"/>
                  <a:pt x="138914" y="225194"/>
                </a:cubicBezTo>
                <a:cubicBezTo>
                  <a:pt x="141647" y="223082"/>
                  <a:pt x="139132" y="215536"/>
                  <a:pt x="140840" y="212399"/>
                </a:cubicBezTo>
                <a:cubicBezTo>
                  <a:pt x="142952" y="208486"/>
                  <a:pt x="148262" y="199262"/>
                  <a:pt x="149846" y="199200"/>
                </a:cubicBezTo>
                <a:cubicBezTo>
                  <a:pt x="151430" y="199138"/>
                  <a:pt x="151182" y="200194"/>
                  <a:pt x="151896" y="200380"/>
                </a:cubicBezTo>
                <a:cubicBezTo>
                  <a:pt x="151082" y="195398"/>
                  <a:pt x="150616" y="190364"/>
                  <a:pt x="150498" y="185318"/>
                </a:cubicBezTo>
                <a:close/>
                <a:moveTo>
                  <a:pt x="256929" y="327464"/>
                </a:moveTo>
                <a:cubicBezTo>
                  <a:pt x="220888" y="326517"/>
                  <a:pt x="186474" y="312243"/>
                  <a:pt x="160343" y="287401"/>
                </a:cubicBezTo>
                <a:lnTo>
                  <a:pt x="140622" y="307122"/>
                </a:lnTo>
                <a:cubicBezTo>
                  <a:pt x="171959" y="337222"/>
                  <a:pt x="213487" y="354412"/>
                  <a:pt x="256929" y="355259"/>
                </a:cubicBezTo>
                <a:close/>
                <a:moveTo>
                  <a:pt x="256929" y="291904"/>
                </a:moveTo>
                <a:cubicBezTo>
                  <a:pt x="232485" y="291100"/>
                  <a:pt x="209009" y="282158"/>
                  <a:pt x="190220" y="266500"/>
                </a:cubicBezTo>
                <a:cubicBezTo>
                  <a:pt x="190617" y="266969"/>
                  <a:pt x="190981" y="267469"/>
                  <a:pt x="191307" y="267990"/>
                </a:cubicBezTo>
                <a:cubicBezTo>
                  <a:pt x="192580" y="270195"/>
                  <a:pt x="197021" y="274699"/>
                  <a:pt x="194195" y="276469"/>
                </a:cubicBezTo>
                <a:cubicBezTo>
                  <a:pt x="191369" y="278239"/>
                  <a:pt x="187984" y="276966"/>
                  <a:pt x="185779" y="276935"/>
                </a:cubicBezTo>
                <a:cubicBezTo>
                  <a:pt x="183574" y="276904"/>
                  <a:pt x="179847" y="280506"/>
                  <a:pt x="177797" y="280848"/>
                </a:cubicBezTo>
                <a:cubicBezTo>
                  <a:pt x="175580" y="281338"/>
                  <a:pt x="173263" y="281074"/>
                  <a:pt x="171213" y="280102"/>
                </a:cubicBezTo>
                <a:cubicBezTo>
                  <a:pt x="170421" y="279742"/>
                  <a:pt x="169670" y="279295"/>
                  <a:pt x="168977" y="278767"/>
                </a:cubicBezTo>
                <a:lnTo>
                  <a:pt x="165871" y="281873"/>
                </a:lnTo>
                <a:cubicBezTo>
                  <a:pt x="190540" y="305264"/>
                  <a:pt x="222978" y="318724"/>
                  <a:pt x="256961" y="319669"/>
                </a:cubicBezTo>
                <a:close/>
                <a:moveTo>
                  <a:pt x="256929" y="282121"/>
                </a:moveTo>
                <a:cubicBezTo>
                  <a:pt x="253169" y="282602"/>
                  <a:pt x="249349" y="282338"/>
                  <a:pt x="245687" y="281345"/>
                </a:cubicBezTo>
                <a:cubicBezTo>
                  <a:pt x="242768" y="279326"/>
                  <a:pt x="239289" y="277338"/>
                  <a:pt x="238917" y="275786"/>
                </a:cubicBezTo>
                <a:cubicBezTo>
                  <a:pt x="238202" y="273021"/>
                  <a:pt x="234413" y="270910"/>
                  <a:pt x="234413" y="268332"/>
                </a:cubicBezTo>
                <a:cubicBezTo>
                  <a:pt x="234413" y="265754"/>
                  <a:pt x="238389" y="264481"/>
                  <a:pt x="237333" y="261530"/>
                </a:cubicBezTo>
                <a:cubicBezTo>
                  <a:pt x="236463" y="259201"/>
                  <a:pt x="238761" y="256282"/>
                  <a:pt x="242923" y="254232"/>
                </a:cubicBezTo>
                <a:cubicBezTo>
                  <a:pt x="230910" y="251276"/>
                  <a:pt x="219817" y="245400"/>
                  <a:pt x="210624" y="237120"/>
                </a:cubicBezTo>
                <a:lnTo>
                  <a:pt x="190872" y="256748"/>
                </a:lnTo>
                <a:cubicBezTo>
                  <a:pt x="208860" y="273506"/>
                  <a:pt x="232298" y="283202"/>
                  <a:pt x="256867" y="284047"/>
                </a:cubicBezTo>
                <a:close/>
                <a:moveTo>
                  <a:pt x="262923" y="244853"/>
                </a:moveTo>
                <a:cubicBezTo>
                  <a:pt x="266029" y="244356"/>
                  <a:pt x="269135" y="243487"/>
                  <a:pt x="271712" y="243238"/>
                </a:cubicBezTo>
                <a:cubicBezTo>
                  <a:pt x="274290" y="242990"/>
                  <a:pt x="271712" y="247089"/>
                  <a:pt x="273327" y="247275"/>
                </a:cubicBezTo>
                <a:cubicBezTo>
                  <a:pt x="274942" y="247462"/>
                  <a:pt x="283918" y="248921"/>
                  <a:pt x="284508" y="246996"/>
                </a:cubicBezTo>
                <a:cubicBezTo>
                  <a:pt x="285098" y="245070"/>
                  <a:pt x="285129" y="244698"/>
                  <a:pt x="286961" y="244294"/>
                </a:cubicBezTo>
                <a:cubicBezTo>
                  <a:pt x="290188" y="244101"/>
                  <a:pt x="293312" y="243108"/>
                  <a:pt x="296061" y="241406"/>
                </a:cubicBezTo>
                <a:cubicBezTo>
                  <a:pt x="297117" y="240629"/>
                  <a:pt x="299166" y="240319"/>
                  <a:pt x="299943" y="239139"/>
                </a:cubicBezTo>
                <a:cubicBezTo>
                  <a:pt x="300719" y="237959"/>
                  <a:pt x="299477" y="232275"/>
                  <a:pt x="297365" y="233207"/>
                </a:cubicBezTo>
                <a:cubicBezTo>
                  <a:pt x="296340" y="233642"/>
                  <a:pt x="295098" y="235132"/>
                  <a:pt x="292924" y="236313"/>
                </a:cubicBezTo>
                <a:cubicBezTo>
                  <a:pt x="290750" y="237493"/>
                  <a:pt x="289539" y="237772"/>
                  <a:pt x="288110" y="235878"/>
                </a:cubicBezTo>
                <a:cubicBezTo>
                  <a:pt x="286682" y="233983"/>
                  <a:pt x="288887" y="232772"/>
                  <a:pt x="289943" y="231654"/>
                </a:cubicBezTo>
                <a:cubicBezTo>
                  <a:pt x="291558" y="229884"/>
                  <a:pt x="293048" y="228051"/>
                  <a:pt x="294850" y="228051"/>
                </a:cubicBezTo>
                <a:cubicBezTo>
                  <a:pt x="295564" y="228051"/>
                  <a:pt x="299322" y="226188"/>
                  <a:pt x="298980" y="224480"/>
                </a:cubicBezTo>
                <a:cubicBezTo>
                  <a:pt x="298576" y="222275"/>
                  <a:pt x="294228" y="224697"/>
                  <a:pt x="293204" y="223797"/>
                </a:cubicBezTo>
                <a:cubicBezTo>
                  <a:pt x="292179" y="222896"/>
                  <a:pt x="293204" y="221561"/>
                  <a:pt x="292645" y="221312"/>
                </a:cubicBezTo>
                <a:cubicBezTo>
                  <a:pt x="292086" y="221064"/>
                  <a:pt x="290533" y="223300"/>
                  <a:pt x="291775" y="224418"/>
                </a:cubicBezTo>
                <a:cubicBezTo>
                  <a:pt x="292427" y="225039"/>
                  <a:pt x="290750" y="226747"/>
                  <a:pt x="288856" y="225505"/>
                </a:cubicBezTo>
                <a:cubicBezTo>
                  <a:pt x="286961" y="224263"/>
                  <a:pt x="287023" y="229853"/>
                  <a:pt x="287148" y="230847"/>
                </a:cubicBezTo>
                <a:cubicBezTo>
                  <a:pt x="287272" y="231840"/>
                  <a:pt x="289290" y="231530"/>
                  <a:pt x="287955" y="233269"/>
                </a:cubicBezTo>
                <a:cubicBezTo>
                  <a:pt x="286620" y="235008"/>
                  <a:pt x="286092" y="233735"/>
                  <a:pt x="285129" y="234604"/>
                </a:cubicBezTo>
                <a:cubicBezTo>
                  <a:pt x="284166" y="235474"/>
                  <a:pt x="283669" y="236033"/>
                  <a:pt x="285129" y="237555"/>
                </a:cubicBezTo>
                <a:cubicBezTo>
                  <a:pt x="286589" y="239077"/>
                  <a:pt x="284446" y="241033"/>
                  <a:pt x="284011" y="238890"/>
                </a:cubicBezTo>
                <a:cubicBezTo>
                  <a:pt x="283700" y="237493"/>
                  <a:pt x="280719" y="237896"/>
                  <a:pt x="280160" y="236313"/>
                </a:cubicBezTo>
                <a:cubicBezTo>
                  <a:pt x="279601" y="234729"/>
                  <a:pt x="277054" y="234822"/>
                  <a:pt x="274197" y="233207"/>
                </a:cubicBezTo>
                <a:cubicBezTo>
                  <a:pt x="271992" y="232058"/>
                  <a:pt x="272271" y="235443"/>
                  <a:pt x="276060" y="236313"/>
                </a:cubicBezTo>
                <a:cubicBezTo>
                  <a:pt x="279166" y="237027"/>
                  <a:pt x="279166" y="237431"/>
                  <a:pt x="278172" y="239418"/>
                </a:cubicBezTo>
                <a:cubicBezTo>
                  <a:pt x="277178" y="241406"/>
                  <a:pt x="277582" y="238145"/>
                  <a:pt x="273762" y="237120"/>
                </a:cubicBezTo>
                <a:cubicBezTo>
                  <a:pt x="271278" y="236468"/>
                  <a:pt x="271184" y="235163"/>
                  <a:pt x="269228" y="235194"/>
                </a:cubicBezTo>
                <a:cubicBezTo>
                  <a:pt x="267271" y="235226"/>
                  <a:pt x="267924" y="237058"/>
                  <a:pt x="265843" y="236592"/>
                </a:cubicBezTo>
                <a:cubicBezTo>
                  <a:pt x="264290" y="236219"/>
                  <a:pt x="264041" y="238331"/>
                  <a:pt x="262737" y="238921"/>
                </a:cubicBezTo>
                <a:cubicBezTo>
                  <a:pt x="261433" y="239511"/>
                  <a:pt x="261060" y="242865"/>
                  <a:pt x="259290" y="243735"/>
                </a:cubicBezTo>
                <a:cubicBezTo>
                  <a:pt x="256619" y="245039"/>
                  <a:pt x="251153" y="244077"/>
                  <a:pt x="251401" y="241437"/>
                </a:cubicBezTo>
                <a:cubicBezTo>
                  <a:pt x="251650" y="238797"/>
                  <a:pt x="251774" y="236809"/>
                  <a:pt x="253296" y="235878"/>
                </a:cubicBezTo>
                <a:cubicBezTo>
                  <a:pt x="254818" y="234946"/>
                  <a:pt x="256867" y="237462"/>
                  <a:pt x="258731" y="236623"/>
                </a:cubicBezTo>
                <a:cubicBezTo>
                  <a:pt x="260594" y="235785"/>
                  <a:pt x="260221" y="233517"/>
                  <a:pt x="259010" y="232337"/>
                </a:cubicBezTo>
                <a:cubicBezTo>
                  <a:pt x="258669" y="231871"/>
                  <a:pt x="257240" y="231157"/>
                  <a:pt x="257271" y="230722"/>
                </a:cubicBezTo>
                <a:cubicBezTo>
                  <a:pt x="257302" y="230288"/>
                  <a:pt x="260097" y="229915"/>
                  <a:pt x="261495" y="228952"/>
                </a:cubicBezTo>
                <a:cubicBezTo>
                  <a:pt x="262808" y="227694"/>
                  <a:pt x="264035" y="226343"/>
                  <a:pt x="265159" y="224915"/>
                </a:cubicBezTo>
                <a:cubicBezTo>
                  <a:pt x="265905" y="224325"/>
                  <a:pt x="267427" y="224169"/>
                  <a:pt x="267551" y="223610"/>
                </a:cubicBezTo>
                <a:cubicBezTo>
                  <a:pt x="267675" y="223051"/>
                  <a:pt x="266495" y="221623"/>
                  <a:pt x="266619" y="220753"/>
                </a:cubicBezTo>
                <a:cubicBezTo>
                  <a:pt x="266743" y="219884"/>
                  <a:pt x="267054" y="219200"/>
                  <a:pt x="267706" y="219262"/>
                </a:cubicBezTo>
                <a:cubicBezTo>
                  <a:pt x="268358" y="219325"/>
                  <a:pt x="269197" y="221250"/>
                  <a:pt x="268762" y="221716"/>
                </a:cubicBezTo>
                <a:cubicBezTo>
                  <a:pt x="268327" y="222182"/>
                  <a:pt x="269104" y="223144"/>
                  <a:pt x="270035" y="222772"/>
                </a:cubicBezTo>
                <a:cubicBezTo>
                  <a:pt x="270967" y="222399"/>
                  <a:pt x="274228" y="221126"/>
                  <a:pt x="275160" y="220877"/>
                </a:cubicBezTo>
                <a:cubicBezTo>
                  <a:pt x="276091" y="220629"/>
                  <a:pt x="274849" y="217585"/>
                  <a:pt x="275160" y="217057"/>
                </a:cubicBezTo>
                <a:cubicBezTo>
                  <a:pt x="275470" y="216529"/>
                  <a:pt x="275936" y="217244"/>
                  <a:pt x="276433" y="216747"/>
                </a:cubicBezTo>
                <a:cubicBezTo>
                  <a:pt x="276930" y="216250"/>
                  <a:pt x="275408" y="215753"/>
                  <a:pt x="275657" y="214666"/>
                </a:cubicBezTo>
                <a:cubicBezTo>
                  <a:pt x="275905" y="213579"/>
                  <a:pt x="279228" y="212958"/>
                  <a:pt x="278296" y="212337"/>
                </a:cubicBezTo>
                <a:cubicBezTo>
                  <a:pt x="277365" y="211716"/>
                  <a:pt x="276091" y="213517"/>
                  <a:pt x="275346" y="213827"/>
                </a:cubicBezTo>
                <a:cubicBezTo>
                  <a:pt x="273638" y="214604"/>
                  <a:pt x="272799" y="212741"/>
                  <a:pt x="272862" y="211312"/>
                </a:cubicBezTo>
                <a:cubicBezTo>
                  <a:pt x="272862" y="210629"/>
                  <a:pt x="273824" y="208206"/>
                  <a:pt x="273017" y="207740"/>
                </a:cubicBezTo>
                <a:cubicBezTo>
                  <a:pt x="272209" y="207275"/>
                  <a:pt x="271681" y="209976"/>
                  <a:pt x="271495" y="210535"/>
                </a:cubicBezTo>
                <a:cubicBezTo>
                  <a:pt x="270821" y="211902"/>
                  <a:pt x="270927" y="213523"/>
                  <a:pt x="271775" y="214790"/>
                </a:cubicBezTo>
                <a:cubicBezTo>
                  <a:pt x="272427" y="216064"/>
                  <a:pt x="272085" y="220318"/>
                  <a:pt x="270781" y="220784"/>
                </a:cubicBezTo>
                <a:cubicBezTo>
                  <a:pt x="269476" y="221250"/>
                  <a:pt x="268762" y="218610"/>
                  <a:pt x="268110" y="217523"/>
                </a:cubicBezTo>
                <a:cubicBezTo>
                  <a:pt x="268038" y="217359"/>
                  <a:pt x="267920" y="217216"/>
                  <a:pt x="267768" y="217120"/>
                </a:cubicBezTo>
                <a:lnTo>
                  <a:pt x="267551" y="217120"/>
                </a:lnTo>
                <a:lnTo>
                  <a:pt x="267365" y="217120"/>
                </a:lnTo>
                <a:lnTo>
                  <a:pt x="267365" y="217120"/>
                </a:lnTo>
                <a:lnTo>
                  <a:pt x="267147" y="217368"/>
                </a:lnTo>
                <a:lnTo>
                  <a:pt x="266712" y="218082"/>
                </a:lnTo>
                <a:cubicBezTo>
                  <a:pt x="266492" y="218523"/>
                  <a:pt x="266305" y="218980"/>
                  <a:pt x="266153" y="219449"/>
                </a:cubicBezTo>
                <a:cubicBezTo>
                  <a:pt x="266017" y="219905"/>
                  <a:pt x="265632" y="220244"/>
                  <a:pt x="265159" y="220318"/>
                </a:cubicBezTo>
                <a:cubicBezTo>
                  <a:pt x="263725" y="220480"/>
                  <a:pt x="262284" y="220564"/>
                  <a:pt x="260843" y="220567"/>
                </a:cubicBezTo>
                <a:lnTo>
                  <a:pt x="259197" y="220567"/>
                </a:lnTo>
                <a:cubicBezTo>
                  <a:pt x="259398" y="221396"/>
                  <a:pt x="259669" y="222203"/>
                  <a:pt x="260004" y="222989"/>
                </a:cubicBezTo>
                <a:cubicBezTo>
                  <a:pt x="260780" y="224449"/>
                  <a:pt x="262271" y="225629"/>
                  <a:pt x="262023" y="226685"/>
                </a:cubicBezTo>
                <a:cubicBezTo>
                  <a:pt x="261774" y="227741"/>
                  <a:pt x="257271" y="228766"/>
                  <a:pt x="256898" y="227958"/>
                </a:cubicBezTo>
                <a:cubicBezTo>
                  <a:pt x="256526" y="227151"/>
                  <a:pt x="258016" y="225008"/>
                  <a:pt x="257892" y="224107"/>
                </a:cubicBezTo>
                <a:cubicBezTo>
                  <a:pt x="257675" y="222492"/>
                  <a:pt x="256836" y="221530"/>
                  <a:pt x="256961" y="220380"/>
                </a:cubicBezTo>
                <a:cubicBezTo>
                  <a:pt x="249234" y="219613"/>
                  <a:pt x="241907" y="216576"/>
                  <a:pt x="235904" y="211654"/>
                </a:cubicBezTo>
                <a:lnTo>
                  <a:pt x="216214" y="231343"/>
                </a:lnTo>
                <a:cubicBezTo>
                  <a:pt x="226140" y="240198"/>
                  <a:pt x="238476" y="245906"/>
                  <a:pt x="251650" y="247741"/>
                </a:cubicBezTo>
                <a:cubicBezTo>
                  <a:pt x="253544" y="246561"/>
                  <a:pt x="254321" y="244480"/>
                  <a:pt x="255842" y="245629"/>
                </a:cubicBezTo>
                <a:cubicBezTo>
                  <a:pt x="258110" y="247710"/>
                  <a:pt x="260998" y="245288"/>
                  <a:pt x="262892" y="244977"/>
                </a:cubicBezTo>
                <a:close/>
                <a:moveTo>
                  <a:pt x="264694" y="291780"/>
                </a:moveTo>
                <a:lnTo>
                  <a:pt x="264694" y="319731"/>
                </a:lnTo>
                <a:cubicBezTo>
                  <a:pt x="275728" y="319423"/>
                  <a:pt x="286685" y="317799"/>
                  <a:pt x="297334" y="314886"/>
                </a:cubicBezTo>
                <a:cubicBezTo>
                  <a:pt x="295160" y="313022"/>
                  <a:pt x="294228" y="310041"/>
                  <a:pt x="291464" y="309109"/>
                </a:cubicBezTo>
                <a:cubicBezTo>
                  <a:pt x="286837" y="307525"/>
                  <a:pt x="285595" y="304699"/>
                  <a:pt x="288110" y="300569"/>
                </a:cubicBezTo>
                <a:cubicBezTo>
                  <a:pt x="289446" y="298333"/>
                  <a:pt x="288918" y="297463"/>
                  <a:pt x="287334" y="295103"/>
                </a:cubicBezTo>
                <a:cubicBezTo>
                  <a:pt x="285812" y="292851"/>
                  <a:pt x="283647" y="291109"/>
                  <a:pt x="281123" y="290103"/>
                </a:cubicBezTo>
                <a:cubicBezTo>
                  <a:pt x="275688" y="291100"/>
                  <a:pt x="270184" y="291702"/>
                  <a:pt x="264663" y="291904"/>
                </a:cubicBezTo>
                <a:close/>
                <a:moveTo>
                  <a:pt x="278017" y="282618"/>
                </a:moveTo>
                <a:cubicBezTo>
                  <a:pt x="276877" y="281714"/>
                  <a:pt x="275358" y="281447"/>
                  <a:pt x="273980" y="281904"/>
                </a:cubicBezTo>
                <a:cubicBezTo>
                  <a:pt x="269445" y="283146"/>
                  <a:pt x="270874" y="279543"/>
                  <a:pt x="264663" y="280475"/>
                </a:cubicBezTo>
                <a:lnTo>
                  <a:pt x="264663" y="284016"/>
                </a:lnTo>
                <a:cubicBezTo>
                  <a:pt x="269125" y="283879"/>
                  <a:pt x="273576" y="283453"/>
                  <a:pt x="277986" y="282742"/>
                </a:cubicBezTo>
                <a:close/>
                <a:moveTo>
                  <a:pt x="380970" y="306997"/>
                </a:moveTo>
                <a:lnTo>
                  <a:pt x="361249" y="287276"/>
                </a:lnTo>
                <a:cubicBezTo>
                  <a:pt x="351012" y="296966"/>
                  <a:pt x="339447" y="305143"/>
                  <a:pt x="326900" y="311563"/>
                </a:cubicBezTo>
                <a:cubicBezTo>
                  <a:pt x="322807" y="314398"/>
                  <a:pt x="318425" y="316793"/>
                  <a:pt x="313825" y="318706"/>
                </a:cubicBezTo>
                <a:cubicBezTo>
                  <a:pt x="312241" y="319619"/>
                  <a:pt x="310487" y="320190"/>
                  <a:pt x="308670" y="320383"/>
                </a:cubicBezTo>
                <a:cubicBezTo>
                  <a:pt x="308095" y="320370"/>
                  <a:pt x="307536" y="320196"/>
                  <a:pt x="307055" y="319886"/>
                </a:cubicBezTo>
                <a:cubicBezTo>
                  <a:pt x="293381" y="324448"/>
                  <a:pt x="279104" y="326961"/>
                  <a:pt x="264694" y="327340"/>
                </a:cubicBezTo>
                <a:lnTo>
                  <a:pt x="264694" y="355135"/>
                </a:lnTo>
                <a:cubicBezTo>
                  <a:pt x="308101" y="354318"/>
                  <a:pt x="349609" y="337175"/>
                  <a:pt x="380939" y="307122"/>
                </a:cubicBezTo>
                <a:close/>
                <a:moveTo>
                  <a:pt x="342087" y="105968"/>
                </a:moveTo>
                <a:cubicBezTo>
                  <a:pt x="342062" y="106098"/>
                  <a:pt x="341981" y="106210"/>
                  <a:pt x="341869" y="106278"/>
                </a:cubicBezTo>
                <a:cubicBezTo>
                  <a:pt x="346475" y="111241"/>
                  <a:pt x="350634" y="116605"/>
                  <a:pt x="354292" y="122304"/>
                </a:cubicBezTo>
                <a:cubicBezTo>
                  <a:pt x="354696" y="121776"/>
                  <a:pt x="355037" y="121310"/>
                  <a:pt x="355627" y="121962"/>
                </a:cubicBezTo>
                <a:cubicBezTo>
                  <a:pt x="356621" y="123080"/>
                  <a:pt x="354603" y="125068"/>
                  <a:pt x="357522" y="124602"/>
                </a:cubicBezTo>
                <a:cubicBezTo>
                  <a:pt x="359261" y="124260"/>
                  <a:pt x="358919" y="126527"/>
                  <a:pt x="357522" y="127707"/>
                </a:cubicBezTo>
                <a:cubicBezTo>
                  <a:pt x="358423" y="129353"/>
                  <a:pt x="359292" y="130968"/>
                  <a:pt x="360100" y="132645"/>
                </a:cubicBezTo>
                <a:cubicBezTo>
                  <a:pt x="361125" y="133111"/>
                  <a:pt x="361901" y="133670"/>
                  <a:pt x="362056" y="134322"/>
                </a:cubicBezTo>
                <a:cubicBezTo>
                  <a:pt x="362721" y="136357"/>
                  <a:pt x="363249" y="138431"/>
                  <a:pt x="363640" y="140534"/>
                </a:cubicBezTo>
                <a:cubicBezTo>
                  <a:pt x="365038" y="144043"/>
                  <a:pt x="366249" y="147615"/>
                  <a:pt x="367305" y="151279"/>
                </a:cubicBezTo>
                <a:cubicBezTo>
                  <a:pt x="368733" y="150068"/>
                  <a:pt x="370410" y="150720"/>
                  <a:pt x="370410" y="152770"/>
                </a:cubicBezTo>
                <a:cubicBezTo>
                  <a:pt x="370525" y="154925"/>
                  <a:pt x="370053" y="157071"/>
                  <a:pt x="369044" y="158981"/>
                </a:cubicBezTo>
                <a:cubicBezTo>
                  <a:pt x="370317" y="165118"/>
                  <a:pt x="371066" y="171351"/>
                  <a:pt x="371280" y="177615"/>
                </a:cubicBezTo>
                <a:lnTo>
                  <a:pt x="399231" y="177615"/>
                </a:lnTo>
                <a:cubicBezTo>
                  <a:pt x="398725" y="159637"/>
                  <a:pt x="394728" y="141925"/>
                  <a:pt x="387461" y="125471"/>
                </a:cubicBezTo>
                <a:cubicBezTo>
                  <a:pt x="386933" y="125906"/>
                  <a:pt x="386187" y="125937"/>
                  <a:pt x="385255" y="127117"/>
                </a:cubicBezTo>
                <a:cubicBezTo>
                  <a:pt x="383827" y="128919"/>
                  <a:pt x="381560" y="126683"/>
                  <a:pt x="380317" y="125130"/>
                </a:cubicBezTo>
                <a:cubicBezTo>
                  <a:pt x="377988" y="122273"/>
                  <a:pt x="372491" y="114167"/>
                  <a:pt x="370038" y="113763"/>
                </a:cubicBezTo>
                <a:cubicBezTo>
                  <a:pt x="367584" y="113359"/>
                  <a:pt x="366435" y="110657"/>
                  <a:pt x="364261" y="110316"/>
                </a:cubicBezTo>
                <a:cubicBezTo>
                  <a:pt x="362087" y="109974"/>
                  <a:pt x="359385" y="108639"/>
                  <a:pt x="359044" y="106340"/>
                </a:cubicBezTo>
                <a:cubicBezTo>
                  <a:pt x="359028" y="104331"/>
                  <a:pt x="357419" y="102694"/>
                  <a:pt x="355410" y="102645"/>
                </a:cubicBezTo>
                <a:cubicBezTo>
                  <a:pt x="352873" y="102309"/>
                  <a:pt x="350543" y="101064"/>
                  <a:pt x="348857" y="99135"/>
                </a:cubicBezTo>
                <a:lnTo>
                  <a:pt x="342211" y="105781"/>
                </a:lnTo>
                <a:cubicBezTo>
                  <a:pt x="342192" y="105899"/>
                  <a:pt x="342136" y="106005"/>
                  <a:pt x="342056" y="106092"/>
                </a:cubicBezTo>
                <a:close/>
                <a:moveTo>
                  <a:pt x="359727" y="274761"/>
                </a:moveTo>
                <a:lnTo>
                  <a:pt x="361249" y="276282"/>
                </a:lnTo>
                <a:cubicBezTo>
                  <a:pt x="384603" y="251648"/>
                  <a:pt x="398032" y="219250"/>
                  <a:pt x="398951" y="185318"/>
                </a:cubicBezTo>
                <a:lnTo>
                  <a:pt x="371000" y="185318"/>
                </a:lnTo>
                <a:cubicBezTo>
                  <a:pt x="370066" y="211921"/>
                  <a:pt x="359541" y="237291"/>
                  <a:pt x="341372" y="256748"/>
                </a:cubicBezTo>
                <a:lnTo>
                  <a:pt x="351404" y="266779"/>
                </a:lnTo>
                <a:lnTo>
                  <a:pt x="351590" y="266344"/>
                </a:lnTo>
                <a:cubicBezTo>
                  <a:pt x="352124" y="264500"/>
                  <a:pt x="352335" y="262577"/>
                  <a:pt x="352211" y="260661"/>
                </a:cubicBezTo>
                <a:cubicBezTo>
                  <a:pt x="352211" y="259636"/>
                  <a:pt x="356124" y="259884"/>
                  <a:pt x="356404" y="261624"/>
                </a:cubicBezTo>
                <a:cubicBezTo>
                  <a:pt x="357034" y="263742"/>
                  <a:pt x="357805" y="265816"/>
                  <a:pt x="358702" y="267835"/>
                </a:cubicBezTo>
                <a:cubicBezTo>
                  <a:pt x="359798" y="270012"/>
                  <a:pt x="360146" y="272490"/>
                  <a:pt x="359696" y="274885"/>
                </a:cubicBezTo>
                <a:close/>
                <a:moveTo>
                  <a:pt x="338608" y="292121"/>
                </a:moveTo>
                <a:cubicBezTo>
                  <a:pt x="337894" y="293892"/>
                  <a:pt x="334167" y="297059"/>
                  <a:pt x="334820" y="298084"/>
                </a:cubicBezTo>
                <a:cubicBezTo>
                  <a:pt x="342307" y="293326"/>
                  <a:pt x="349326" y="287867"/>
                  <a:pt x="355783" y="281779"/>
                </a:cubicBezTo>
                <a:lnTo>
                  <a:pt x="336124" y="262121"/>
                </a:lnTo>
                <a:cubicBezTo>
                  <a:pt x="334757" y="263425"/>
                  <a:pt x="333329" y="264636"/>
                  <a:pt x="331900" y="265847"/>
                </a:cubicBezTo>
                <a:cubicBezTo>
                  <a:pt x="331559" y="268115"/>
                  <a:pt x="331900" y="269885"/>
                  <a:pt x="334633" y="270723"/>
                </a:cubicBezTo>
                <a:cubicBezTo>
                  <a:pt x="337366" y="271562"/>
                  <a:pt x="342584" y="274667"/>
                  <a:pt x="341559" y="277618"/>
                </a:cubicBezTo>
                <a:cubicBezTo>
                  <a:pt x="340534" y="280568"/>
                  <a:pt x="337459" y="284202"/>
                  <a:pt x="336062" y="286935"/>
                </a:cubicBezTo>
                <a:cubicBezTo>
                  <a:pt x="334664" y="289668"/>
                  <a:pt x="339478" y="290134"/>
                  <a:pt x="338577" y="292246"/>
                </a:cubicBezTo>
                <a:close/>
                <a:moveTo>
                  <a:pt x="343205" y="177212"/>
                </a:moveTo>
                <a:cubicBezTo>
                  <a:pt x="343161" y="177336"/>
                  <a:pt x="343099" y="177451"/>
                  <a:pt x="343018" y="177553"/>
                </a:cubicBezTo>
                <a:lnTo>
                  <a:pt x="363485" y="177553"/>
                </a:lnTo>
                <a:cubicBezTo>
                  <a:pt x="363485" y="174603"/>
                  <a:pt x="363112" y="171684"/>
                  <a:pt x="362771" y="168795"/>
                </a:cubicBezTo>
                <a:cubicBezTo>
                  <a:pt x="362615" y="169106"/>
                  <a:pt x="362429" y="169385"/>
                  <a:pt x="362305" y="169696"/>
                </a:cubicBezTo>
                <a:cubicBezTo>
                  <a:pt x="360752" y="172802"/>
                  <a:pt x="360534" y="170969"/>
                  <a:pt x="360628" y="169696"/>
                </a:cubicBezTo>
                <a:cubicBezTo>
                  <a:pt x="360898" y="167901"/>
                  <a:pt x="361398" y="166146"/>
                  <a:pt x="362118" y="164478"/>
                </a:cubicBezTo>
                <a:cubicBezTo>
                  <a:pt x="362118" y="163516"/>
                  <a:pt x="361777" y="162584"/>
                  <a:pt x="361590" y="161652"/>
                </a:cubicBezTo>
                <a:cubicBezTo>
                  <a:pt x="360833" y="162621"/>
                  <a:pt x="359839" y="163382"/>
                  <a:pt x="358702" y="163857"/>
                </a:cubicBezTo>
                <a:cubicBezTo>
                  <a:pt x="357801" y="164292"/>
                  <a:pt x="356963" y="166435"/>
                  <a:pt x="356621" y="167243"/>
                </a:cubicBezTo>
                <a:cubicBezTo>
                  <a:pt x="356280" y="168050"/>
                  <a:pt x="353981" y="167025"/>
                  <a:pt x="352118" y="167895"/>
                </a:cubicBezTo>
                <a:cubicBezTo>
                  <a:pt x="349012" y="169479"/>
                  <a:pt x="345565" y="169727"/>
                  <a:pt x="347925" y="173081"/>
                </a:cubicBezTo>
                <a:cubicBezTo>
                  <a:pt x="349416" y="175100"/>
                  <a:pt x="344261" y="174479"/>
                  <a:pt x="343050" y="177212"/>
                </a:cubicBezTo>
                <a:close/>
                <a:moveTo>
                  <a:pt x="336124" y="111620"/>
                </a:moveTo>
                <a:lnTo>
                  <a:pt x="316465" y="131279"/>
                </a:lnTo>
                <a:cubicBezTo>
                  <a:pt x="319850" y="135037"/>
                  <a:pt x="322847" y="139124"/>
                  <a:pt x="325409" y="143484"/>
                </a:cubicBezTo>
                <a:cubicBezTo>
                  <a:pt x="328316" y="143801"/>
                  <a:pt x="331000" y="145199"/>
                  <a:pt x="332925" y="147397"/>
                </a:cubicBezTo>
                <a:cubicBezTo>
                  <a:pt x="334354" y="149261"/>
                  <a:pt x="338515" y="152956"/>
                  <a:pt x="337863" y="154634"/>
                </a:cubicBezTo>
                <a:cubicBezTo>
                  <a:pt x="337490" y="155627"/>
                  <a:pt x="338360" y="156901"/>
                  <a:pt x="339292" y="157584"/>
                </a:cubicBezTo>
                <a:cubicBezTo>
                  <a:pt x="340751" y="158578"/>
                  <a:pt x="341776" y="158547"/>
                  <a:pt x="342553" y="157584"/>
                </a:cubicBezTo>
                <a:cubicBezTo>
                  <a:pt x="344012" y="155721"/>
                  <a:pt x="344230" y="153236"/>
                  <a:pt x="346155" y="151652"/>
                </a:cubicBezTo>
                <a:cubicBezTo>
                  <a:pt x="348081" y="150068"/>
                  <a:pt x="353329" y="155317"/>
                  <a:pt x="353298" y="156342"/>
                </a:cubicBezTo>
                <a:cubicBezTo>
                  <a:pt x="353267" y="157367"/>
                  <a:pt x="352056" y="157615"/>
                  <a:pt x="351714" y="159447"/>
                </a:cubicBezTo>
                <a:cubicBezTo>
                  <a:pt x="351217" y="161932"/>
                  <a:pt x="349075" y="164913"/>
                  <a:pt x="351497" y="165659"/>
                </a:cubicBezTo>
                <a:cubicBezTo>
                  <a:pt x="355037" y="166870"/>
                  <a:pt x="355503" y="165472"/>
                  <a:pt x="357180" y="162988"/>
                </a:cubicBezTo>
                <a:cubicBezTo>
                  <a:pt x="357988" y="161839"/>
                  <a:pt x="357801" y="159882"/>
                  <a:pt x="358640" y="158857"/>
                </a:cubicBezTo>
                <a:cubicBezTo>
                  <a:pt x="359233" y="158245"/>
                  <a:pt x="359926" y="157742"/>
                  <a:pt x="360690" y="157367"/>
                </a:cubicBezTo>
                <a:cubicBezTo>
                  <a:pt x="359385" y="151894"/>
                  <a:pt x="357618" y="146543"/>
                  <a:pt x="355410" y="141372"/>
                </a:cubicBezTo>
                <a:cubicBezTo>
                  <a:pt x="354898" y="140829"/>
                  <a:pt x="354258" y="140425"/>
                  <a:pt x="353547" y="140192"/>
                </a:cubicBezTo>
                <a:cubicBezTo>
                  <a:pt x="352273" y="139788"/>
                  <a:pt x="352988" y="138639"/>
                  <a:pt x="351311" y="138111"/>
                </a:cubicBezTo>
                <a:cubicBezTo>
                  <a:pt x="349634" y="137583"/>
                  <a:pt x="348671" y="136962"/>
                  <a:pt x="348515" y="133639"/>
                </a:cubicBezTo>
                <a:cubicBezTo>
                  <a:pt x="348360" y="130937"/>
                  <a:pt x="350783" y="134509"/>
                  <a:pt x="351373" y="134043"/>
                </a:cubicBezTo>
                <a:cubicBezTo>
                  <a:pt x="351519" y="133919"/>
                  <a:pt x="351646" y="133773"/>
                  <a:pt x="351745" y="133608"/>
                </a:cubicBezTo>
                <a:cubicBezTo>
                  <a:pt x="347512" y="125627"/>
                  <a:pt x="342251" y="118232"/>
                  <a:pt x="336093" y="111620"/>
                </a:cubicBezTo>
                <a:close/>
                <a:moveTo>
                  <a:pt x="312272" y="138298"/>
                </a:moveTo>
                <a:cubicBezTo>
                  <a:pt x="311456" y="138298"/>
                  <a:pt x="310645" y="138149"/>
                  <a:pt x="309881" y="137863"/>
                </a:cubicBezTo>
                <a:lnTo>
                  <a:pt x="303390" y="144354"/>
                </a:lnTo>
                <a:cubicBezTo>
                  <a:pt x="304632" y="144664"/>
                  <a:pt x="305999" y="144354"/>
                  <a:pt x="307552" y="144913"/>
                </a:cubicBezTo>
                <a:cubicBezTo>
                  <a:pt x="309105" y="145472"/>
                  <a:pt x="308452" y="140068"/>
                  <a:pt x="311092" y="140596"/>
                </a:cubicBezTo>
                <a:cubicBezTo>
                  <a:pt x="313732" y="141124"/>
                  <a:pt x="314477" y="142832"/>
                  <a:pt x="312241" y="143702"/>
                </a:cubicBezTo>
                <a:cubicBezTo>
                  <a:pt x="310471" y="144292"/>
                  <a:pt x="312707" y="145782"/>
                  <a:pt x="310533" y="146528"/>
                </a:cubicBezTo>
                <a:cubicBezTo>
                  <a:pt x="308359" y="147273"/>
                  <a:pt x="312148" y="148919"/>
                  <a:pt x="312117" y="149633"/>
                </a:cubicBezTo>
                <a:cubicBezTo>
                  <a:pt x="312086" y="150348"/>
                  <a:pt x="309415" y="151124"/>
                  <a:pt x="313390" y="152366"/>
                </a:cubicBezTo>
                <a:cubicBezTo>
                  <a:pt x="317366" y="153609"/>
                  <a:pt x="313390" y="149012"/>
                  <a:pt x="314012" y="148360"/>
                </a:cubicBezTo>
                <a:cubicBezTo>
                  <a:pt x="314633" y="147708"/>
                  <a:pt x="316900" y="149602"/>
                  <a:pt x="317490" y="148702"/>
                </a:cubicBezTo>
                <a:cubicBezTo>
                  <a:pt x="317707" y="148360"/>
                  <a:pt x="318080" y="147801"/>
                  <a:pt x="318577" y="147149"/>
                </a:cubicBezTo>
                <a:cubicBezTo>
                  <a:pt x="316704" y="144034"/>
                  <a:pt x="314583" y="141074"/>
                  <a:pt x="312241" y="138298"/>
                </a:cubicBezTo>
                <a:close/>
                <a:moveTo>
                  <a:pt x="302148" y="241499"/>
                </a:moveTo>
                <a:cubicBezTo>
                  <a:pt x="302148" y="242865"/>
                  <a:pt x="300812" y="241778"/>
                  <a:pt x="300409" y="242244"/>
                </a:cubicBezTo>
                <a:cubicBezTo>
                  <a:pt x="304390" y="244754"/>
                  <a:pt x="308654" y="246785"/>
                  <a:pt x="313111" y="248300"/>
                </a:cubicBezTo>
                <a:cubicBezTo>
                  <a:pt x="315599" y="249005"/>
                  <a:pt x="318223" y="249089"/>
                  <a:pt x="320751" y="248549"/>
                </a:cubicBezTo>
                <a:cubicBezTo>
                  <a:pt x="323515" y="248021"/>
                  <a:pt x="324291" y="249294"/>
                  <a:pt x="325565" y="249232"/>
                </a:cubicBezTo>
                <a:cubicBezTo>
                  <a:pt x="327397" y="249232"/>
                  <a:pt x="328670" y="246685"/>
                  <a:pt x="329633" y="245164"/>
                </a:cubicBezTo>
                <a:cubicBezTo>
                  <a:pt x="332459" y="241157"/>
                  <a:pt x="331931" y="240629"/>
                  <a:pt x="332739" y="239977"/>
                </a:cubicBezTo>
                <a:cubicBezTo>
                  <a:pt x="333546" y="239325"/>
                  <a:pt x="336466" y="245350"/>
                  <a:pt x="336093" y="249294"/>
                </a:cubicBezTo>
                <a:cubicBezTo>
                  <a:pt x="336093" y="249915"/>
                  <a:pt x="336093" y="250474"/>
                  <a:pt x="335875" y="251033"/>
                </a:cubicBezTo>
                <a:lnTo>
                  <a:pt x="336186" y="251344"/>
                </a:lnTo>
                <a:cubicBezTo>
                  <a:pt x="352901" y="233319"/>
                  <a:pt x="362578" y="209883"/>
                  <a:pt x="363454" y="185318"/>
                </a:cubicBezTo>
                <a:lnTo>
                  <a:pt x="342304" y="185318"/>
                </a:lnTo>
                <a:cubicBezTo>
                  <a:pt x="343537" y="187072"/>
                  <a:pt x="344646" y="188908"/>
                  <a:pt x="345627" y="190815"/>
                </a:cubicBezTo>
                <a:cubicBezTo>
                  <a:pt x="346714" y="193020"/>
                  <a:pt x="347335" y="196498"/>
                  <a:pt x="349137" y="196684"/>
                </a:cubicBezTo>
                <a:cubicBezTo>
                  <a:pt x="352025" y="196964"/>
                  <a:pt x="355006" y="199355"/>
                  <a:pt x="355100" y="201374"/>
                </a:cubicBezTo>
                <a:cubicBezTo>
                  <a:pt x="355255" y="205566"/>
                  <a:pt x="342180" y="206591"/>
                  <a:pt x="340472" y="206063"/>
                </a:cubicBezTo>
                <a:cubicBezTo>
                  <a:pt x="338764" y="205535"/>
                  <a:pt x="338080" y="205504"/>
                  <a:pt x="337987" y="207771"/>
                </a:cubicBezTo>
                <a:cubicBezTo>
                  <a:pt x="337894" y="210039"/>
                  <a:pt x="333267" y="210349"/>
                  <a:pt x="331434" y="211871"/>
                </a:cubicBezTo>
                <a:cubicBezTo>
                  <a:pt x="329602" y="213393"/>
                  <a:pt x="329198" y="216747"/>
                  <a:pt x="327832" y="218952"/>
                </a:cubicBezTo>
                <a:cubicBezTo>
                  <a:pt x="325726" y="221427"/>
                  <a:pt x="323397" y="223704"/>
                  <a:pt x="320875" y="225753"/>
                </a:cubicBezTo>
                <a:cubicBezTo>
                  <a:pt x="317769" y="227927"/>
                  <a:pt x="311807" y="228051"/>
                  <a:pt x="314508" y="229480"/>
                </a:cubicBezTo>
                <a:cubicBezTo>
                  <a:pt x="316434" y="230536"/>
                  <a:pt x="320720" y="230878"/>
                  <a:pt x="320254" y="229884"/>
                </a:cubicBezTo>
                <a:cubicBezTo>
                  <a:pt x="319788" y="228890"/>
                  <a:pt x="320596" y="228579"/>
                  <a:pt x="321341" y="229542"/>
                </a:cubicBezTo>
                <a:cubicBezTo>
                  <a:pt x="322086" y="230505"/>
                  <a:pt x="323981" y="228859"/>
                  <a:pt x="323919" y="227523"/>
                </a:cubicBezTo>
                <a:cubicBezTo>
                  <a:pt x="323857" y="226188"/>
                  <a:pt x="323608" y="224231"/>
                  <a:pt x="324757" y="224169"/>
                </a:cubicBezTo>
                <a:cubicBezTo>
                  <a:pt x="326652" y="224169"/>
                  <a:pt x="328639" y="221964"/>
                  <a:pt x="329571" y="222151"/>
                </a:cubicBezTo>
                <a:cubicBezTo>
                  <a:pt x="330503" y="222337"/>
                  <a:pt x="332055" y="224728"/>
                  <a:pt x="330968" y="231902"/>
                </a:cubicBezTo>
                <a:cubicBezTo>
                  <a:pt x="330074" y="237092"/>
                  <a:pt x="328074" y="242030"/>
                  <a:pt x="325099" y="246375"/>
                </a:cubicBezTo>
                <a:cubicBezTo>
                  <a:pt x="323639" y="248797"/>
                  <a:pt x="322148" y="246934"/>
                  <a:pt x="320161" y="245909"/>
                </a:cubicBezTo>
                <a:cubicBezTo>
                  <a:pt x="317220" y="245002"/>
                  <a:pt x="314223" y="244294"/>
                  <a:pt x="311185" y="243797"/>
                </a:cubicBezTo>
                <a:cubicBezTo>
                  <a:pt x="309788" y="243362"/>
                  <a:pt x="302055" y="240443"/>
                  <a:pt x="302117" y="241499"/>
                </a:cubicBezTo>
                <a:close/>
                <a:moveTo>
                  <a:pt x="434573" y="185318"/>
                </a:moveTo>
                <a:lnTo>
                  <a:pt x="406778" y="185318"/>
                </a:lnTo>
                <a:cubicBezTo>
                  <a:pt x="405858" y="221365"/>
                  <a:pt x="391582" y="255788"/>
                  <a:pt x="366715" y="281904"/>
                </a:cubicBezTo>
                <a:lnTo>
                  <a:pt x="386436" y="301625"/>
                </a:lnTo>
                <a:cubicBezTo>
                  <a:pt x="416564" y="270304"/>
                  <a:pt x="433754" y="228766"/>
                  <a:pt x="434573" y="185318"/>
                </a:cubicBezTo>
                <a:close/>
                <a:moveTo>
                  <a:pt x="386529" y="61277"/>
                </a:moveTo>
                <a:lnTo>
                  <a:pt x="365938" y="81868"/>
                </a:lnTo>
                <a:cubicBezTo>
                  <a:pt x="368932" y="86393"/>
                  <a:pt x="372435" y="90561"/>
                  <a:pt x="376373" y="94290"/>
                </a:cubicBezTo>
                <a:cubicBezTo>
                  <a:pt x="378423" y="96371"/>
                  <a:pt x="380597" y="98421"/>
                  <a:pt x="382585" y="100284"/>
                </a:cubicBezTo>
                <a:cubicBezTo>
                  <a:pt x="384572" y="102148"/>
                  <a:pt x="395566" y="115999"/>
                  <a:pt x="393392" y="118018"/>
                </a:cubicBezTo>
                <a:cubicBezTo>
                  <a:pt x="393240" y="118179"/>
                  <a:pt x="393076" y="118325"/>
                  <a:pt x="392895" y="118453"/>
                </a:cubicBezTo>
                <a:cubicBezTo>
                  <a:pt x="401666" y="136922"/>
                  <a:pt x="406480" y="157022"/>
                  <a:pt x="407026" y="177460"/>
                </a:cubicBezTo>
                <a:lnTo>
                  <a:pt x="434822" y="177460"/>
                </a:lnTo>
                <a:cubicBezTo>
                  <a:pt x="433943" y="134031"/>
                  <a:pt x="416694" y="92536"/>
                  <a:pt x="386529" y="61277"/>
                </a:cubicBezTo>
                <a:close/>
                <a:moveTo>
                  <a:pt x="264756" y="35438"/>
                </a:moveTo>
                <a:cubicBezTo>
                  <a:pt x="287641" y="35977"/>
                  <a:pt x="310077" y="41926"/>
                  <a:pt x="330223" y="52799"/>
                </a:cubicBezTo>
                <a:cubicBezTo>
                  <a:pt x="331906" y="52638"/>
                  <a:pt x="333565" y="52273"/>
                  <a:pt x="335161" y="51712"/>
                </a:cubicBezTo>
                <a:cubicBezTo>
                  <a:pt x="337615" y="50532"/>
                  <a:pt x="342491" y="53171"/>
                  <a:pt x="344820" y="54538"/>
                </a:cubicBezTo>
                <a:cubicBezTo>
                  <a:pt x="347149" y="55904"/>
                  <a:pt x="348640" y="57644"/>
                  <a:pt x="351031" y="58917"/>
                </a:cubicBezTo>
                <a:cubicBezTo>
                  <a:pt x="354460" y="61049"/>
                  <a:pt x="356991" y="64364"/>
                  <a:pt x="358143" y="68234"/>
                </a:cubicBezTo>
                <a:cubicBezTo>
                  <a:pt x="359013" y="72147"/>
                  <a:pt x="361497" y="71868"/>
                  <a:pt x="360255" y="73451"/>
                </a:cubicBezTo>
                <a:cubicBezTo>
                  <a:pt x="359634" y="74259"/>
                  <a:pt x="360565" y="74538"/>
                  <a:pt x="361746" y="75253"/>
                </a:cubicBezTo>
                <a:lnTo>
                  <a:pt x="381094" y="55936"/>
                </a:lnTo>
                <a:cubicBezTo>
                  <a:pt x="349767" y="25822"/>
                  <a:pt x="308232" y="8632"/>
                  <a:pt x="264787" y="7798"/>
                </a:cubicBezTo>
                <a:close/>
                <a:moveTo>
                  <a:pt x="264756" y="70998"/>
                </a:moveTo>
                <a:cubicBezTo>
                  <a:pt x="287502" y="71805"/>
                  <a:pt x="309437" y="79663"/>
                  <a:pt x="327521" y="93483"/>
                </a:cubicBezTo>
                <a:cubicBezTo>
                  <a:pt x="325534" y="90843"/>
                  <a:pt x="323515" y="88141"/>
                  <a:pt x="322583" y="87116"/>
                </a:cubicBezTo>
                <a:cubicBezTo>
                  <a:pt x="320875" y="85315"/>
                  <a:pt x="314477" y="83079"/>
                  <a:pt x="315130" y="82054"/>
                </a:cubicBezTo>
                <a:cubicBezTo>
                  <a:pt x="315782" y="81029"/>
                  <a:pt x="321341" y="85533"/>
                  <a:pt x="322428" y="84725"/>
                </a:cubicBezTo>
                <a:cubicBezTo>
                  <a:pt x="323515" y="83918"/>
                  <a:pt x="319571" y="78514"/>
                  <a:pt x="319881" y="78514"/>
                </a:cubicBezTo>
                <a:cubicBezTo>
                  <a:pt x="323002" y="80713"/>
                  <a:pt x="325608" y="83564"/>
                  <a:pt x="327521" y="86868"/>
                </a:cubicBezTo>
                <a:cubicBezTo>
                  <a:pt x="328484" y="88328"/>
                  <a:pt x="331093" y="87613"/>
                  <a:pt x="333142" y="89011"/>
                </a:cubicBezTo>
                <a:cubicBezTo>
                  <a:pt x="335192" y="90408"/>
                  <a:pt x="335037" y="92272"/>
                  <a:pt x="336559" y="93576"/>
                </a:cubicBezTo>
                <a:cubicBezTo>
                  <a:pt x="336807" y="93794"/>
                  <a:pt x="339975" y="95626"/>
                  <a:pt x="338143" y="95409"/>
                </a:cubicBezTo>
                <a:cubicBezTo>
                  <a:pt x="337584" y="95409"/>
                  <a:pt x="336776" y="94228"/>
                  <a:pt x="336155" y="94787"/>
                </a:cubicBezTo>
                <a:cubicBezTo>
                  <a:pt x="335534" y="95346"/>
                  <a:pt x="336403" y="97117"/>
                  <a:pt x="337490" y="99228"/>
                </a:cubicBezTo>
                <a:lnTo>
                  <a:pt x="346807" y="89911"/>
                </a:lnTo>
                <a:cubicBezTo>
                  <a:pt x="345472" y="87210"/>
                  <a:pt x="342832" y="83700"/>
                  <a:pt x="341000" y="83141"/>
                </a:cubicBezTo>
                <a:cubicBezTo>
                  <a:pt x="339167" y="82582"/>
                  <a:pt x="337894" y="84290"/>
                  <a:pt x="336590" y="85377"/>
                </a:cubicBezTo>
                <a:cubicBezTo>
                  <a:pt x="335285" y="86464"/>
                  <a:pt x="333670" y="86837"/>
                  <a:pt x="333484" y="86092"/>
                </a:cubicBezTo>
                <a:cubicBezTo>
                  <a:pt x="333459" y="84859"/>
                  <a:pt x="333512" y="83623"/>
                  <a:pt x="333639" y="82396"/>
                </a:cubicBezTo>
                <a:cubicBezTo>
                  <a:pt x="333639" y="81340"/>
                  <a:pt x="332677" y="80501"/>
                  <a:pt x="332397" y="79476"/>
                </a:cubicBezTo>
                <a:cubicBezTo>
                  <a:pt x="331745" y="77054"/>
                  <a:pt x="332739" y="74383"/>
                  <a:pt x="331248" y="72768"/>
                </a:cubicBezTo>
                <a:cubicBezTo>
                  <a:pt x="329757" y="70740"/>
                  <a:pt x="328437" y="68588"/>
                  <a:pt x="327304" y="66340"/>
                </a:cubicBezTo>
                <a:cubicBezTo>
                  <a:pt x="325335" y="63890"/>
                  <a:pt x="323925" y="61038"/>
                  <a:pt x="323173" y="57985"/>
                </a:cubicBezTo>
                <a:cubicBezTo>
                  <a:pt x="304999" y="48807"/>
                  <a:pt x="285014" y="43779"/>
                  <a:pt x="264663" y="43264"/>
                </a:cubicBezTo>
                <a:close/>
                <a:moveTo>
                  <a:pt x="264756" y="106589"/>
                </a:moveTo>
                <a:cubicBezTo>
                  <a:pt x="281933" y="107455"/>
                  <a:pt x="298281" y="114238"/>
                  <a:pt x="311030" y="125782"/>
                </a:cubicBezTo>
                <a:lnTo>
                  <a:pt x="330627" y="106123"/>
                </a:lnTo>
                <a:cubicBezTo>
                  <a:pt x="312639" y="89396"/>
                  <a:pt x="289241" y="79688"/>
                  <a:pt x="264694" y="78762"/>
                </a:cubicBezTo>
                <a:close/>
                <a:moveTo>
                  <a:pt x="264756" y="142211"/>
                </a:moveTo>
                <a:cubicBezTo>
                  <a:pt x="267392" y="142472"/>
                  <a:pt x="269992" y="143003"/>
                  <a:pt x="272520" y="143795"/>
                </a:cubicBezTo>
                <a:cubicBezTo>
                  <a:pt x="273203" y="142180"/>
                  <a:pt x="274849" y="141372"/>
                  <a:pt x="276216" y="140441"/>
                </a:cubicBezTo>
                <a:cubicBezTo>
                  <a:pt x="277582" y="139509"/>
                  <a:pt x="278980" y="138111"/>
                  <a:pt x="278762" y="141093"/>
                </a:cubicBezTo>
                <a:cubicBezTo>
                  <a:pt x="278675" y="142739"/>
                  <a:pt x="277883" y="144267"/>
                  <a:pt x="276588" y="145285"/>
                </a:cubicBezTo>
                <a:cubicBezTo>
                  <a:pt x="279324" y="146472"/>
                  <a:pt x="281918" y="147963"/>
                  <a:pt x="284321" y="149727"/>
                </a:cubicBezTo>
                <a:lnTo>
                  <a:pt x="285874" y="150969"/>
                </a:lnTo>
                <a:lnTo>
                  <a:pt x="288545" y="148298"/>
                </a:lnTo>
                <a:cubicBezTo>
                  <a:pt x="288526" y="148195"/>
                  <a:pt x="288526" y="148090"/>
                  <a:pt x="288545" y="147987"/>
                </a:cubicBezTo>
                <a:cubicBezTo>
                  <a:pt x="288545" y="146466"/>
                  <a:pt x="290781" y="144664"/>
                  <a:pt x="293328" y="143546"/>
                </a:cubicBezTo>
                <a:lnTo>
                  <a:pt x="301993" y="134882"/>
                </a:lnTo>
                <a:lnTo>
                  <a:pt x="301340" y="134882"/>
                </a:lnTo>
                <a:cubicBezTo>
                  <a:pt x="300160" y="134882"/>
                  <a:pt x="298514" y="137149"/>
                  <a:pt x="297396" y="136465"/>
                </a:cubicBezTo>
                <a:cubicBezTo>
                  <a:pt x="296278" y="135782"/>
                  <a:pt x="301216" y="131217"/>
                  <a:pt x="303608" y="132086"/>
                </a:cubicBezTo>
                <a:lnTo>
                  <a:pt x="304632" y="132490"/>
                </a:lnTo>
                <a:lnTo>
                  <a:pt x="305719" y="131372"/>
                </a:lnTo>
                <a:cubicBezTo>
                  <a:pt x="294433" y="121279"/>
                  <a:pt x="280057" y="115310"/>
                  <a:pt x="264942" y="114446"/>
                </a:cubicBezTo>
                <a:close/>
                <a:moveTo>
                  <a:pt x="260874" y="149789"/>
                </a:moveTo>
                <a:cubicBezTo>
                  <a:pt x="257712" y="149792"/>
                  <a:pt x="254572" y="150273"/>
                  <a:pt x="251557" y="151217"/>
                </a:cubicBezTo>
                <a:cubicBezTo>
                  <a:pt x="251184" y="151652"/>
                  <a:pt x="250873" y="152025"/>
                  <a:pt x="251091" y="152335"/>
                </a:cubicBezTo>
                <a:cubicBezTo>
                  <a:pt x="251867" y="153453"/>
                  <a:pt x="254196" y="151124"/>
                  <a:pt x="254507" y="153267"/>
                </a:cubicBezTo>
                <a:cubicBezTo>
                  <a:pt x="254724" y="154851"/>
                  <a:pt x="251929" y="153671"/>
                  <a:pt x="252178" y="154851"/>
                </a:cubicBezTo>
                <a:cubicBezTo>
                  <a:pt x="252426" y="156031"/>
                  <a:pt x="254321" y="155379"/>
                  <a:pt x="254383" y="156652"/>
                </a:cubicBezTo>
                <a:cubicBezTo>
                  <a:pt x="254196" y="158211"/>
                  <a:pt x="253445" y="159646"/>
                  <a:pt x="252271" y="160690"/>
                </a:cubicBezTo>
                <a:cubicBezTo>
                  <a:pt x="251029" y="161497"/>
                  <a:pt x="244352" y="162367"/>
                  <a:pt x="243730" y="163795"/>
                </a:cubicBezTo>
                <a:cubicBezTo>
                  <a:pt x="243240" y="165159"/>
                  <a:pt x="242491" y="166413"/>
                  <a:pt x="241525" y="167491"/>
                </a:cubicBezTo>
                <a:cubicBezTo>
                  <a:pt x="240407" y="168671"/>
                  <a:pt x="235066" y="171839"/>
                  <a:pt x="235035" y="172677"/>
                </a:cubicBezTo>
                <a:cubicBezTo>
                  <a:pt x="235035" y="174634"/>
                  <a:pt x="237612" y="172149"/>
                  <a:pt x="238327" y="171373"/>
                </a:cubicBezTo>
                <a:cubicBezTo>
                  <a:pt x="239041" y="170597"/>
                  <a:pt x="241060" y="170162"/>
                  <a:pt x="242768" y="169199"/>
                </a:cubicBezTo>
                <a:cubicBezTo>
                  <a:pt x="245128" y="167833"/>
                  <a:pt x="246060" y="172553"/>
                  <a:pt x="243513" y="172709"/>
                </a:cubicBezTo>
                <a:cubicBezTo>
                  <a:pt x="241929" y="172709"/>
                  <a:pt x="240594" y="177274"/>
                  <a:pt x="238109" y="176435"/>
                </a:cubicBezTo>
                <a:cubicBezTo>
                  <a:pt x="237488" y="176187"/>
                  <a:pt x="235718" y="175100"/>
                  <a:pt x="235345" y="176249"/>
                </a:cubicBezTo>
                <a:cubicBezTo>
                  <a:pt x="234972" y="177398"/>
                  <a:pt x="239041" y="177615"/>
                  <a:pt x="240314" y="178485"/>
                </a:cubicBezTo>
                <a:cubicBezTo>
                  <a:pt x="243420" y="180628"/>
                  <a:pt x="237830" y="180473"/>
                  <a:pt x="236898" y="181063"/>
                </a:cubicBezTo>
                <a:cubicBezTo>
                  <a:pt x="235966" y="181653"/>
                  <a:pt x="236463" y="182926"/>
                  <a:pt x="237705" y="182398"/>
                </a:cubicBezTo>
                <a:cubicBezTo>
                  <a:pt x="238948" y="181870"/>
                  <a:pt x="240532" y="180659"/>
                  <a:pt x="241277" y="182678"/>
                </a:cubicBezTo>
                <a:cubicBezTo>
                  <a:pt x="242271" y="185442"/>
                  <a:pt x="236743" y="195504"/>
                  <a:pt x="235066" y="194448"/>
                </a:cubicBezTo>
                <a:cubicBezTo>
                  <a:pt x="234165" y="193889"/>
                  <a:pt x="233264" y="194697"/>
                  <a:pt x="232426" y="195038"/>
                </a:cubicBezTo>
                <a:cubicBezTo>
                  <a:pt x="233547" y="197308"/>
                  <a:pt x="234920" y="199445"/>
                  <a:pt x="236525" y="201405"/>
                </a:cubicBezTo>
                <a:cubicBezTo>
                  <a:pt x="237612" y="199604"/>
                  <a:pt x="239351" y="197057"/>
                  <a:pt x="240066" y="197026"/>
                </a:cubicBezTo>
                <a:cubicBezTo>
                  <a:pt x="240780" y="196995"/>
                  <a:pt x="240749" y="196187"/>
                  <a:pt x="241153" y="195473"/>
                </a:cubicBezTo>
                <a:cubicBezTo>
                  <a:pt x="241556" y="194759"/>
                  <a:pt x="242861" y="195473"/>
                  <a:pt x="242923" y="194324"/>
                </a:cubicBezTo>
                <a:cubicBezTo>
                  <a:pt x="242985" y="193175"/>
                  <a:pt x="246029" y="191405"/>
                  <a:pt x="246432" y="189634"/>
                </a:cubicBezTo>
                <a:cubicBezTo>
                  <a:pt x="246619" y="188703"/>
                  <a:pt x="245470" y="187740"/>
                  <a:pt x="245935" y="186963"/>
                </a:cubicBezTo>
                <a:cubicBezTo>
                  <a:pt x="246265" y="186318"/>
                  <a:pt x="246852" y="185845"/>
                  <a:pt x="247550" y="185659"/>
                </a:cubicBezTo>
                <a:cubicBezTo>
                  <a:pt x="248140" y="185442"/>
                  <a:pt x="249600" y="186901"/>
                  <a:pt x="250035" y="186280"/>
                </a:cubicBezTo>
                <a:cubicBezTo>
                  <a:pt x="250470" y="185659"/>
                  <a:pt x="252644" y="186280"/>
                  <a:pt x="254290" y="187181"/>
                </a:cubicBezTo>
                <a:cubicBezTo>
                  <a:pt x="255066" y="187647"/>
                  <a:pt x="256526" y="187181"/>
                  <a:pt x="257395" y="188361"/>
                </a:cubicBezTo>
                <a:cubicBezTo>
                  <a:pt x="258638" y="190131"/>
                  <a:pt x="257395" y="190287"/>
                  <a:pt x="257395" y="190659"/>
                </a:cubicBezTo>
                <a:cubicBezTo>
                  <a:pt x="257395" y="191032"/>
                  <a:pt x="258141" y="190442"/>
                  <a:pt x="258482" y="190659"/>
                </a:cubicBezTo>
                <a:cubicBezTo>
                  <a:pt x="258824" y="190877"/>
                  <a:pt x="255221" y="193765"/>
                  <a:pt x="255687" y="194914"/>
                </a:cubicBezTo>
                <a:cubicBezTo>
                  <a:pt x="256153" y="196063"/>
                  <a:pt x="252333" y="202337"/>
                  <a:pt x="251308" y="203330"/>
                </a:cubicBezTo>
                <a:cubicBezTo>
                  <a:pt x="250283" y="204324"/>
                  <a:pt x="247519" y="203175"/>
                  <a:pt x="246619" y="203330"/>
                </a:cubicBezTo>
                <a:cubicBezTo>
                  <a:pt x="245718" y="203486"/>
                  <a:pt x="245407" y="204448"/>
                  <a:pt x="243855" y="204076"/>
                </a:cubicBezTo>
                <a:cubicBezTo>
                  <a:pt x="242494" y="203930"/>
                  <a:pt x="241122" y="204225"/>
                  <a:pt x="239941" y="204914"/>
                </a:cubicBezTo>
                <a:cubicBezTo>
                  <a:pt x="245699" y="209983"/>
                  <a:pt x="253109" y="212775"/>
                  <a:pt x="260780" y="212772"/>
                </a:cubicBezTo>
                <a:cubicBezTo>
                  <a:pt x="262467" y="212768"/>
                  <a:pt x="264150" y="212623"/>
                  <a:pt x="265812" y="212337"/>
                </a:cubicBezTo>
                <a:cubicBezTo>
                  <a:pt x="266765" y="210989"/>
                  <a:pt x="267343" y="209414"/>
                  <a:pt x="267489" y="207771"/>
                </a:cubicBezTo>
                <a:cubicBezTo>
                  <a:pt x="267458" y="206790"/>
                  <a:pt x="267607" y="205812"/>
                  <a:pt x="267924" y="204883"/>
                </a:cubicBezTo>
                <a:cubicBezTo>
                  <a:pt x="268327" y="204200"/>
                  <a:pt x="271029" y="201032"/>
                  <a:pt x="271930" y="201094"/>
                </a:cubicBezTo>
                <a:cubicBezTo>
                  <a:pt x="272830" y="201156"/>
                  <a:pt x="273452" y="201902"/>
                  <a:pt x="274756" y="201498"/>
                </a:cubicBezTo>
                <a:cubicBezTo>
                  <a:pt x="277303" y="200722"/>
                  <a:pt x="278855" y="201498"/>
                  <a:pt x="278887" y="202461"/>
                </a:cubicBezTo>
                <a:cubicBezTo>
                  <a:pt x="278918" y="203424"/>
                  <a:pt x="275781" y="203548"/>
                  <a:pt x="275781" y="204417"/>
                </a:cubicBezTo>
                <a:cubicBezTo>
                  <a:pt x="275781" y="205287"/>
                  <a:pt x="278203" y="205908"/>
                  <a:pt x="278887" y="205038"/>
                </a:cubicBezTo>
                <a:cubicBezTo>
                  <a:pt x="279955" y="203924"/>
                  <a:pt x="280293" y="202296"/>
                  <a:pt x="279756" y="200846"/>
                </a:cubicBezTo>
                <a:cubicBezTo>
                  <a:pt x="278731" y="199572"/>
                  <a:pt x="278793" y="199045"/>
                  <a:pt x="280253" y="199541"/>
                </a:cubicBezTo>
                <a:cubicBezTo>
                  <a:pt x="281154" y="199852"/>
                  <a:pt x="281154" y="196436"/>
                  <a:pt x="281992" y="194945"/>
                </a:cubicBezTo>
                <a:cubicBezTo>
                  <a:pt x="283172" y="193113"/>
                  <a:pt x="279849" y="194417"/>
                  <a:pt x="278452" y="194603"/>
                </a:cubicBezTo>
                <a:cubicBezTo>
                  <a:pt x="277054" y="194790"/>
                  <a:pt x="276060" y="191995"/>
                  <a:pt x="276029" y="191032"/>
                </a:cubicBezTo>
                <a:cubicBezTo>
                  <a:pt x="275998" y="190069"/>
                  <a:pt x="278514" y="193516"/>
                  <a:pt x="279787" y="193579"/>
                </a:cubicBezTo>
                <a:cubicBezTo>
                  <a:pt x="281328" y="193442"/>
                  <a:pt x="282595" y="192302"/>
                  <a:pt x="282893" y="190783"/>
                </a:cubicBezTo>
                <a:cubicBezTo>
                  <a:pt x="282893" y="189572"/>
                  <a:pt x="280160" y="189417"/>
                  <a:pt x="279787" y="187926"/>
                </a:cubicBezTo>
                <a:cubicBezTo>
                  <a:pt x="279539" y="187119"/>
                  <a:pt x="281992" y="187926"/>
                  <a:pt x="281806" y="187119"/>
                </a:cubicBezTo>
                <a:cubicBezTo>
                  <a:pt x="281619" y="186311"/>
                  <a:pt x="282054" y="184759"/>
                  <a:pt x="280501" y="184013"/>
                </a:cubicBezTo>
                <a:cubicBezTo>
                  <a:pt x="278949" y="183268"/>
                  <a:pt x="277396" y="178392"/>
                  <a:pt x="276309" y="178050"/>
                </a:cubicBezTo>
                <a:cubicBezTo>
                  <a:pt x="275222" y="177709"/>
                  <a:pt x="274290" y="179261"/>
                  <a:pt x="273638" y="179789"/>
                </a:cubicBezTo>
                <a:cubicBezTo>
                  <a:pt x="272986" y="180317"/>
                  <a:pt x="271899" y="179417"/>
                  <a:pt x="272458" y="178889"/>
                </a:cubicBezTo>
                <a:cubicBezTo>
                  <a:pt x="273725" y="177923"/>
                  <a:pt x="274784" y="176709"/>
                  <a:pt x="275563" y="175317"/>
                </a:cubicBezTo>
                <a:cubicBezTo>
                  <a:pt x="276216" y="173205"/>
                  <a:pt x="278918" y="175317"/>
                  <a:pt x="278421" y="172491"/>
                </a:cubicBezTo>
                <a:cubicBezTo>
                  <a:pt x="277924" y="169665"/>
                  <a:pt x="275315" y="169944"/>
                  <a:pt x="276464" y="168392"/>
                </a:cubicBezTo>
                <a:cubicBezTo>
                  <a:pt x="277272" y="167482"/>
                  <a:pt x="277191" y="166087"/>
                  <a:pt x="276281" y="165280"/>
                </a:cubicBezTo>
                <a:cubicBezTo>
                  <a:pt x="275703" y="164767"/>
                  <a:pt x="274902" y="164593"/>
                  <a:pt x="274166" y="164820"/>
                </a:cubicBezTo>
                <a:cubicBezTo>
                  <a:pt x="272955" y="165038"/>
                  <a:pt x="271712" y="163081"/>
                  <a:pt x="271557" y="161404"/>
                </a:cubicBezTo>
                <a:cubicBezTo>
                  <a:pt x="271557" y="160441"/>
                  <a:pt x="268824" y="160596"/>
                  <a:pt x="268917" y="159603"/>
                </a:cubicBezTo>
                <a:cubicBezTo>
                  <a:pt x="269135" y="157584"/>
                  <a:pt x="266091" y="157367"/>
                  <a:pt x="264259" y="157522"/>
                </a:cubicBezTo>
                <a:cubicBezTo>
                  <a:pt x="261998" y="157037"/>
                  <a:pt x="259951" y="155839"/>
                  <a:pt x="258420" y="154106"/>
                </a:cubicBezTo>
                <a:cubicBezTo>
                  <a:pt x="258016" y="153391"/>
                  <a:pt x="255315" y="154727"/>
                  <a:pt x="256308" y="151994"/>
                </a:cubicBezTo>
                <a:cubicBezTo>
                  <a:pt x="257302" y="149261"/>
                  <a:pt x="259662" y="152491"/>
                  <a:pt x="260749" y="151714"/>
                </a:cubicBezTo>
                <a:cubicBezTo>
                  <a:pt x="261532" y="151233"/>
                  <a:pt x="261793" y="150217"/>
                  <a:pt x="261340" y="149416"/>
                </a:cubicBezTo>
                <a:close/>
                <a:moveTo>
                  <a:pt x="140684" y="55780"/>
                </a:moveTo>
                <a:lnTo>
                  <a:pt x="160405" y="75501"/>
                </a:lnTo>
                <a:cubicBezTo>
                  <a:pt x="186530" y="50647"/>
                  <a:pt x="220947" y="36371"/>
                  <a:pt x="256992" y="35438"/>
                </a:cubicBezTo>
                <a:lnTo>
                  <a:pt x="256992" y="7642"/>
                </a:lnTo>
                <a:cubicBezTo>
                  <a:pt x="213512" y="8453"/>
                  <a:pt x="171943" y="25645"/>
                  <a:pt x="140591" y="55780"/>
                </a:cubicBezTo>
                <a:close/>
                <a:moveTo>
                  <a:pt x="86956" y="177553"/>
                </a:moveTo>
                <a:lnTo>
                  <a:pt x="114752" y="177553"/>
                </a:lnTo>
                <a:cubicBezTo>
                  <a:pt x="115699" y="141518"/>
                  <a:pt x="129973" y="107117"/>
                  <a:pt x="154815" y="80998"/>
                </a:cubicBezTo>
                <a:lnTo>
                  <a:pt x="134970" y="61277"/>
                </a:lnTo>
                <a:cubicBezTo>
                  <a:pt x="104909" y="92617"/>
                  <a:pt x="87765" y="134136"/>
                  <a:pt x="86956" y="177553"/>
                </a:cubicBezTo>
                <a:close/>
                <a:moveTo>
                  <a:pt x="693337" y="25376"/>
                </a:moveTo>
                <a:lnTo>
                  <a:pt x="730140" y="25376"/>
                </a:lnTo>
                <a:lnTo>
                  <a:pt x="730140" y="142739"/>
                </a:lnTo>
                <a:cubicBezTo>
                  <a:pt x="730140" y="163444"/>
                  <a:pt x="723701" y="179137"/>
                  <a:pt x="710822" y="189821"/>
                </a:cubicBezTo>
                <a:cubicBezTo>
                  <a:pt x="697943" y="200504"/>
                  <a:pt x="681638" y="205837"/>
                  <a:pt x="661908" y="205815"/>
                </a:cubicBezTo>
                <a:cubicBezTo>
                  <a:pt x="641929" y="205815"/>
                  <a:pt x="625550" y="200482"/>
                  <a:pt x="612776" y="189821"/>
                </a:cubicBezTo>
                <a:cubicBezTo>
                  <a:pt x="600003" y="179159"/>
                  <a:pt x="593605" y="163463"/>
                  <a:pt x="593583" y="142739"/>
                </a:cubicBezTo>
                <a:lnTo>
                  <a:pt x="593583" y="25376"/>
                </a:lnTo>
                <a:lnTo>
                  <a:pt x="630386" y="25376"/>
                </a:lnTo>
                <a:lnTo>
                  <a:pt x="630386" y="142739"/>
                </a:lnTo>
                <a:cubicBezTo>
                  <a:pt x="630386" y="154478"/>
                  <a:pt x="633171" y="162997"/>
                  <a:pt x="638740" y="168298"/>
                </a:cubicBezTo>
                <a:cubicBezTo>
                  <a:pt x="652343" y="178898"/>
                  <a:pt x="671411" y="178898"/>
                  <a:pt x="685014" y="168298"/>
                </a:cubicBezTo>
                <a:cubicBezTo>
                  <a:pt x="690564" y="162978"/>
                  <a:pt x="693337" y="154457"/>
                  <a:pt x="693337" y="142739"/>
                </a:cubicBezTo>
                <a:close/>
                <a:moveTo>
                  <a:pt x="811601" y="97272"/>
                </a:moveTo>
                <a:cubicBezTo>
                  <a:pt x="802321" y="96843"/>
                  <a:pt x="793622" y="101784"/>
                  <a:pt x="789240" y="109974"/>
                </a:cubicBezTo>
                <a:lnTo>
                  <a:pt x="789240" y="203361"/>
                </a:lnTo>
                <a:lnTo>
                  <a:pt x="753898" y="203361"/>
                </a:lnTo>
                <a:lnTo>
                  <a:pt x="753898" y="71091"/>
                </a:lnTo>
                <a:lnTo>
                  <a:pt x="787159" y="71091"/>
                </a:lnTo>
                <a:lnTo>
                  <a:pt x="788371" y="86247"/>
                </a:lnTo>
                <a:cubicBezTo>
                  <a:pt x="797523" y="74653"/>
                  <a:pt x="811654" y="68113"/>
                  <a:pt x="826415" y="68638"/>
                </a:cubicBezTo>
                <a:cubicBezTo>
                  <a:pt x="837630" y="68135"/>
                  <a:pt x="848568" y="72203"/>
                  <a:pt x="856726" y="79911"/>
                </a:cubicBezTo>
                <a:cubicBezTo>
                  <a:pt x="864366" y="87387"/>
                  <a:pt x="868196" y="100461"/>
                  <a:pt x="868217" y="119136"/>
                </a:cubicBezTo>
                <a:lnTo>
                  <a:pt x="868217" y="203361"/>
                </a:lnTo>
                <a:lnTo>
                  <a:pt x="832626" y="203361"/>
                </a:lnTo>
                <a:lnTo>
                  <a:pt x="832626" y="119012"/>
                </a:lnTo>
                <a:cubicBezTo>
                  <a:pt x="832626" y="110542"/>
                  <a:pt x="830816" y="104797"/>
                  <a:pt x="827192" y="101775"/>
                </a:cubicBezTo>
                <a:cubicBezTo>
                  <a:pt x="822682" y="98492"/>
                  <a:pt x="817166" y="96899"/>
                  <a:pt x="811601" y="97272"/>
                </a:cubicBezTo>
                <a:close/>
                <a:moveTo>
                  <a:pt x="891230" y="36867"/>
                </a:moveTo>
                <a:cubicBezTo>
                  <a:pt x="891106" y="31950"/>
                  <a:pt x="893069" y="27211"/>
                  <a:pt x="896634" y="23823"/>
                </a:cubicBezTo>
                <a:cubicBezTo>
                  <a:pt x="904991" y="16864"/>
                  <a:pt x="917128" y="16864"/>
                  <a:pt x="925486" y="23823"/>
                </a:cubicBezTo>
                <a:cubicBezTo>
                  <a:pt x="932629" y="31076"/>
                  <a:pt x="932629" y="42719"/>
                  <a:pt x="925486" y="49973"/>
                </a:cubicBezTo>
                <a:cubicBezTo>
                  <a:pt x="917113" y="56894"/>
                  <a:pt x="905007" y="56894"/>
                  <a:pt x="896634" y="49973"/>
                </a:cubicBezTo>
                <a:cubicBezTo>
                  <a:pt x="893041" y="46579"/>
                  <a:pt x="891072" y="41808"/>
                  <a:pt x="891230" y="36867"/>
                </a:cubicBezTo>
                <a:close/>
                <a:moveTo>
                  <a:pt x="928902" y="71029"/>
                </a:moveTo>
                <a:lnTo>
                  <a:pt x="928902" y="203299"/>
                </a:lnTo>
                <a:lnTo>
                  <a:pt x="893435" y="203299"/>
                </a:lnTo>
                <a:lnTo>
                  <a:pt x="893435" y="71091"/>
                </a:lnTo>
                <a:close/>
                <a:moveTo>
                  <a:pt x="1020861" y="202461"/>
                </a:moveTo>
                <a:cubicBezTo>
                  <a:pt x="1014013" y="204737"/>
                  <a:pt x="1006832" y="205849"/>
                  <a:pt x="999618" y="205753"/>
                </a:cubicBezTo>
                <a:cubicBezTo>
                  <a:pt x="988024" y="205753"/>
                  <a:pt x="978810" y="202740"/>
                  <a:pt x="971978" y="196715"/>
                </a:cubicBezTo>
                <a:cubicBezTo>
                  <a:pt x="965145" y="190690"/>
                  <a:pt x="961720" y="180681"/>
                  <a:pt x="961698" y="166684"/>
                </a:cubicBezTo>
                <a:lnTo>
                  <a:pt x="961698" y="96899"/>
                </a:lnTo>
                <a:lnTo>
                  <a:pt x="942256" y="96899"/>
                </a:lnTo>
                <a:lnTo>
                  <a:pt x="942256" y="71091"/>
                </a:lnTo>
                <a:lnTo>
                  <a:pt x="961698" y="71091"/>
                </a:lnTo>
                <a:lnTo>
                  <a:pt x="961698" y="38451"/>
                </a:lnTo>
                <a:lnTo>
                  <a:pt x="997040" y="38451"/>
                </a:lnTo>
                <a:lnTo>
                  <a:pt x="997040" y="71091"/>
                </a:lnTo>
                <a:lnTo>
                  <a:pt x="1019525" y="71091"/>
                </a:lnTo>
                <a:lnTo>
                  <a:pt x="1019525" y="96899"/>
                </a:lnTo>
                <a:lnTo>
                  <a:pt x="997040" y="96899"/>
                </a:lnTo>
                <a:lnTo>
                  <a:pt x="997040" y="163019"/>
                </a:lnTo>
                <a:cubicBezTo>
                  <a:pt x="997040" y="168578"/>
                  <a:pt x="998189" y="172336"/>
                  <a:pt x="1000456" y="174044"/>
                </a:cubicBezTo>
                <a:cubicBezTo>
                  <a:pt x="1003457" y="176025"/>
                  <a:pt x="1007025" y="176963"/>
                  <a:pt x="1010612" y="176715"/>
                </a:cubicBezTo>
                <a:cubicBezTo>
                  <a:pt x="1012553" y="176730"/>
                  <a:pt x="1014491" y="176625"/>
                  <a:pt x="1016420" y="176404"/>
                </a:cubicBezTo>
                <a:cubicBezTo>
                  <a:pt x="1018159" y="176218"/>
                  <a:pt x="1019525" y="176001"/>
                  <a:pt x="1020861" y="175752"/>
                </a:cubicBezTo>
                <a:close/>
                <a:moveTo>
                  <a:pt x="1148566" y="181808"/>
                </a:moveTo>
                <a:cubicBezTo>
                  <a:pt x="1143392" y="188634"/>
                  <a:pt x="1136801" y="194262"/>
                  <a:pt x="1129248" y="198299"/>
                </a:cubicBezTo>
                <a:cubicBezTo>
                  <a:pt x="1119323" y="203576"/>
                  <a:pt x="1108183" y="206147"/>
                  <a:pt x="1096949" y="205753"/>
                </a:cubicBezTo>
                <a:cubicBezTo>
                  <a:pt x="1076244" y="205753"/>
                  <a:pt x="1060157" y="199541"/>
                  <a:pt x="1048687" y="187119"/>
                </a:cubicBezTo>
                <a:cubicBezTo>
                  <a:pt x="1037212" y="174870"/>
                  <a:pt x="1030982" y="158618"/>
                  <a:pt x="1031327" y="141838"/>
                </a:cubicBezTo>
                <a:lnTo>
                  <a:pt x="1031327" y="137055"/>
                </a:lnTo>
                <a:cubicBezTo>
                  <a:pt x="1031327" y="117095"/>
                  <a:pt x="1036886" y="100710"/>
                  <a:pt x="1048004" y="87893"/>
                </a:cubicBezTo>
                <a:cubicBezTo>
                  <a:pt x="1059122" y="75076"/>
                  <a:pt x="1074132" y="68678"/>
                  <a:pt x="1093036" y="68700"/>
                </a:cubicBezTo>
                <a:cubicBezTo>
                  <a:pt x="1112043" y="68700"/>
                  <a:pt x="1126537" y="74653"/>
                  <a:pt x="1136516" y="86557"/>
                </a:cubicBezTo>
                <a:cubicBezTo>
                  <a:pt x="1146494" y="98461"/>
                  <a:pt x="1151463" y="114198"/>
                  <a:pt x="1151423" y="133763"/>
                </a:cubicBezTo>
                <a:lnTo>
                  <a:pt x="1151423" y="148795"/>
                </a:lnTo>
                <a:lnTo>
                  <a:pt x="1067135" y="148795"/>
                </a:lnTo>
                <a:cubicBezTo>
                  <a:pt x="1068017" y="156668"/>
                  <a:pt x="1071607" y="163991"/>
                  <a:pt x="1077291" y="169510"/>
                </a:cubicBezTo>
                <a:cubicBezTo>
                  <a:pt x="1083219" y="174895"/>
                  <a:pt x="1091030" y="177727"/>
                  <a:pt x="1099030" y="177398"/>
                </a:cubicBezTo>
                <a:cubicBezTo>
                  <a:pt x="1111428" y="177883"/>
                  <a:pt x="1123307" y="172382"/>
                  <a:pt x="1130957" y="162615"/>
                </a:cubicBezTo>
                <a:close/>
                <a:moveTo>
                  <a:pt x="1092819" y="97086"/>
                </a:moveTo>
                <a:cubicBezTo>
                  <a:pt x="1086157" y="96704"/>
                  <a:pt x="1079710" y="99517"/>
                  <a:pt x="1075458" y="104663"/>
                </a:cubicBezTo>
                <a:cubicBezTo>
                  <a:pt x="1071070" y="110418"/>
                  <a:pt x="1068321" y="117254"/>
                  <a:pt x="1067508" y="124446"/>
                </a:cubicBezTo>
                <a:lnTo>
                  <a:pt x="1116639" y="124446"/>
                </a:lnTo>
                <a:lnTo>
                  <a:pt x="1116639" y="121776"/>
                </a:lnTo>
                <a:cubicBezTo>
                  <a:pt x="1116723" y="115384"/>
                  <a:pt x="1114630" y="109151"/>
                  <a:pt x="1110708" y="104104"/>
                </a:cubicBezTo>
                <a:cubicBezTo>
                  <a:pt x="1106919" y="99446"/>
                  <a:pt x="1100956" y="97126"/>
                  <a:pt x="1092819" y="97148"/>
                </a:cubicBezTo>
                <a:close/>
                <a:moveTo>
                  <a:pt x="1249903" y="203361"/>
                </a:moveTo>
                <a:lnTo>
                  <a:pt x="1248195" y="189324"/>
                </a:lnTo>
                <a:cubicBezTo>
                  <a:pt x="1244273" y="194330"/>
                  <a:pt x="1239341" y="198458"/>
                  <a:pt x="1233723" y="201436"/>
                </a:cubicBezTo>
                <a:cubicBezTo>
                  <a:pt x="1227716" y="204451"/>
                  <a:pt x="1221064" y="205955"/>
                  <a:pt x="1214344" y="205815"/>
                </a:cubicBezTo>
                <a:cubicBezTo>
                  <a:pt x="1199197" y="206442"/>
                  <a:pt x="1184793" y="199237"/>
                  <a:pt x="1176206" y="186746"/>
                </a:cubicBezTo>
                <a:cubicBezTo>
                  <a:pt x="1167159" y="174035"/>
                  <a:pt x="1162634" y="158059"/>
                  <a:pt x="1162634" y="138826"/>
                </a:cubicBezTo>
                <a:lnTo>
                  <a:pt x="1162634" y="136248"/>
                </a:lnTo>
                <a:cubicBezTo>
                  <a:pt x="1162634" y="116123"/>
                  <a:pt x="1167159" y="99828"/>
                  <a:pt x="1176206" y="87365"/>
                </a:cubicBezTo>
                <a:cubicBezTo>
                  <a:pt x="1185253" y="74902"/>
                  <a:pt x="1198048" y="68690"/>
                  <a:pt x="1214592" y="68731"/>
                </a:cubicBezTo>
                <a:cubicBezTo>
                  <a:pt x="1226735" y="68427"/>
                  <a:pt x="1238369" y="73604"/>
                  <a:pt x="1246270" y="82831"/>
                </a:cubicBezTo>
                <a:lnTo>
                  <a:pt x="1246270" y="15593"/>
                </a:lnTo>
                <a:lnTo>
                  <a:pt x="1281736" y="15593"/>
                </a:lnTo>
                <a:lnTo>
                  <a:pt x="1281736" y="203361"/>
                </a:lnTo>
                <a:close/>
                <a:moveTo>
                  <a:pt x="1197977" y="138733"/>
                </a:moveTo>
                <a:cubicBezTo>
                  <a:pt x="1197713" y="148077"/>
                  <a:pt x="1199648" y="157354"/>
                  <a:pt x="1203629" y="165814"/>
                </a:cubicBezTo>
                <a:cubicBezTo>
                  <a:pt x="1207356" y="173268"/>
                  <a:pt x="1213868" y="176994"/>
                  <a:pt x="1223164" y="176994"/>
                </a:cubicBezTo>
                <a:cubicBezTo>
                  <a:pt x="1232943" y="177584"/>
                  <a:pt x="1242096" y="172162"/>
                  <a:pt x="1246270" y="163298"/>
                </a:cubicBezTo>
                <a:lnTo>
                  <a:pt x="1246270" y="110937"/>
                </a:lnTo>
                <a:cubicBezTo>
                  <a:pt x="1242220" y="102083"/>
                  <a:pt x="1233127" y="96648"/>
                  <a:pt x="1223412" y="97272"/>
                </a:cubicBezTo>
                <a:cubicBezTo>
                  <a:pt x="1215182" y="96704"/>
                  <a:pt x="1207424" y="101173"/>
                  <a:pt x="1203784" y="108577"/>
                </a:cubicBezTo>
                <a:cubicBezTo>
                  <a:pt x="1199682" y="117210"/>
                  <a:pt x="1197691" y="126695"/>
                  <a:pt x="1197977" y="136248"/>
                </a:cubicBezTo>
                <a:close/>
                <a:moveTo>
                  <a:pt x="740171" y="238114"/>
                </a:moveTo>
                <a:lnTo>
                  <a:pt x="740171" y="416099"/>
                </a:lnTo>
                <a:lnTo>
                  <a:pt x="703493" y="416099"/>
                </a:lnTo>
                <a:lnTo>
                  <a:pt x="632063" y="298861"/>
                </a:lnTo>
                <a:lnTo>
                  <a:pt x="632063" y="416099"/>
                </a:lnTo>
                <a:lnTo>
                  <a:pt x="595292" y="416099"/>
                </a:lnTo>
                <a:lnTo>
                  <a:pt x="595292" y="238114"/>
                </a:lnTo>
                <a:lnTo>
                  <a:pt x="632094" y="238114"/>
                </a:lnTo>
                <a:lnTo>
                  <a:pt x="703524" y="355477"/>
                </a:lnTo>
                <a:lnTo>
                  <a:pt x="703524" y="238114"/>
                </a:lnTo>
                <a:close/>
                <a:moveTo>
                  <a:pt x="843279" y="416099"/>
                </a:moveTo>
                <a:cubicBezTo>
                  <a:pt x="841577" y="412332"/>
                  <a:pt x="840384" y="408351"/>
                  <a:pt x="839738" y="404267"/>
                </a:cubicBezTo>
                <a:cubicBezTo>
                  <a:pt x="835925" y="408407"/>
                  <a:pt x="831390" y="411817"/>
                  <a:pt x="826353" y="414329"/>
                </a:cubicBezTo>
                <a:cubicBezTo>
                  <a:pt x="820123" y="417326"/>
                  <a:pt x="813263" y="418773"/>
                  <a:pt x="806352" y="418553"/>
                </a:cubicBezTo>
                <a:cubicBezTo>
                  <a:pt x="794694" y="418898"/>
                  <a:pt x="783321" y="414916"/>
                  <a:pt x="774426" y="407373"/>
                </a:cubicBezTo>
                <a:cubicBezTo>
                  <a:pt x="766001" y="400372"/>
                  <a:pt x="761230" y="389906"/>
                  <a:pt x="761476" y="378956"/>
                </a:cubicBezTo>
                <a:cubicBezTo>
                  <a:pt x="760914" y="366294"/>
                  <a:pt x="766749" y="354197"/>
                  <a:pt x="777004" y="346750"/>
                </a:cubicBezTo>
                <a:cubicBezTo>
                  <a:pt x="787355" y="339110"/>
                  <a:pt x="802554" y="335290"/>
                  <a:pt x="822595" y="335290"/>
                </a:cubicBezTo>
                <a:lnTo>
                  <a:pt x="838372" y="335290"/>
                </a:lnTo>
                <a:lnTo>
                  <a:pt x="838372" y="327588"/>
                </a:lnTo>
                <a:cubicBezTo>
                  <a:pt x="838633" y="322315"/>
                  <a:pt x="836965" y="317125"/>
                  <a:pt x="833682" y="312991"/>
                </a:cubicBezTo>
                <a:cubicBezTo>
                  <a:pt x="830555" y="309348"/>
                  <a:pt x="825598" y="307535"/>
                  <a:pt x="818806" y="307556"/>
                </a:cubicBezTo>
                <a:cubicBezTo>
                  <a:pt x="806197" y="307556"/>
                  <a:pt x="799862" y="312836"/>
                  <a:pt x="799862" y="323457"/>
                </a:cubicBezTo>
                <a:lnTo>
                  <a:pt x="764426" y="323457"/>
                </a:lnTo>
                <a:cubicBezTo>
                  <a:pt x="764426" y="311966"/>
                  <a:pt x="769519" y="302081"/>
                  <a:pt x="779706" y="293798"/>
                </a:cubicBezTo>
                <a:cubicBezTo>
                  <a:pt x="789892" y="285516"/>
                  <a:pt x="803548" y="281376"/>
                  <a:pt x="820670" y="281376"/>
                </a:cubicBezTo>
                <a:cubicBezTo>
                  <a:pt x="834257" y="280876"/>
                  <a:pt x="847614" y="284969"/>
                  <a:pt x="858590" y="292991"/>
                </a:cubicBezTo>
                <a:cubicBezTo>
                  <a:pt x="868652" y="300755"/>
                  <a:pt x="873683" y="312370"/>
                  <a:pt x="873683" y="327836"/>
                </a:cubicBezTo>
                <a:lnTo>
                  <a:pt x="873683" y="383738"/>
                </a:lnTo>
                <a:cubicBezTo>
                  <a:pt x="873568" y="389844"/>
                  <a:pt x="874016" y="395947"/>
                  <a:pt x="875019" y="401969"/>
                </a:cubicBezTo>
                <a:cubicBezTo>
                  <a:pt x="875761" y="406127"/>
                  <a:pt x="877078" y="410161"/>
                  <a:pt x="878932" y="413956"/>
                </a:cubicBezTo>
                <a:lnTo>
                  <a:pt x="878932" y="416006"/>
                </a:lnTo>
                <a:close/>
                <a:moveTo>
                  <a:pt x="814055" y="391534"/>
                </a:moveTo>
                <a:cubicBezTo>
                  <a:pt x="819406" y="391704"/>
                  <a:pt x="824688" y="390322"/>
                  <a:pt x="829272" y="387558"/>
                </a:cubicBezTo>
                <a:cubicBezTo>
                  <a:pt x="832937" y="385431"/>
                  <a:pt x="836021" y="382434"/>
                  <a:pt x="838248" y="378831"/>
                </a:cubicBezTo>
                <a:lnTo>
                  <a:pt x="838248" y="355850"/>
                </a:lnTo>
                <a:lnTo>
                  <a:pt x="823837" y="355850"/>
                </a:lnTo>
                <a:cubicBezTo>
                  <a:pt x="814520" y="355850"/>
                  <a:pt x="807626" y="357806"/>
                  <a:pt x="803309" y="361781"/>
                </a:cubicBezTo>
                <a:cubicBezTo>
                  <a:pt x="799094" y="365449"/>
                  <a:pt x="796719" y="370794"/>
                  <a:pt x="796818" y="376378"/>
                </a:cubicBezTo>
                <a:cubicBezTo>
                  <a:pt x="796691" y="380493"/>
                  <a:pt x="798358" y="384459"/>
                  <a:pt x="801383" y="387248"/>
                </a:cubicBezTo>
                <a:cubicBezTo>
                  <a:pt x="804893" y="390260"/>
                  <a:pt x="809436" y="391798"/>
                  <a:pt x="814055" y="391534"/>
                </a:cubicBezTo>
                <a:close/>
                <a:moveTo>
                  <a:pt x="963872" y="415137"/>
                </a:moveTo>
                <a:cubicBezTo>
                  <a:pt x="960732" y="416152"/>
                  <a:pt x="957524" y="416950"/>
                  <a:pt x="954275" y="417528"/>
                </a:cubicBezTo>
                <a:cubicBezTo>
                  <a:pt x="950415" y="418155"/>
                  <a:pt x="946508" y="418457"/>
                  <a:pt x="942598" y="418429"/>
                </a:cubicBezTo>
                <a:cubicBezTo>
                  <a:pt x="931004" y="418429"/>
                  <a:pt x="921790" y="415416"/>
                  <a:pt x="914958" y="409391"/>
                </a:cubicBezTo>
                <a:cubicBezTo>
                  <a:pt x="908125" y="403366"/>
                  <a:pt x="904699" y="393344"/>
                  <a:pt x="904678" y="379328"/>
                </a:cubicBezTo>
                <a:lnTo>
                  <a:pt x="904678" y="309544"/>
                </a:lnTo>
                <a:lnTo>
                  <a:pt x="885236" y="309544"/>
                </a:lnTo>
                <a:lnTo>
                  <a:pt x="885236" y="283736"/>
                </a:lnTo>
                <a:lnTo>
                  <a:pt x="904678" y="283736"/>
                </a:lnTo>
                <a:lnTo>
                  <a:pt x="904678" y="251189"/>
                </a:lnTo>
                <a:lnTo>
                  <a:pt x="940020" y="251189"/>
                </a:lnTo>
                <a:lnTo>
                  <a:pt x="940020" y="283829"/>
                </a:lnTo>
                <a:lnTo>
                  <a:pt x="962505" y="283829"/>
                </a:lnTo>
                <a:lnTo>
                  <a:pt x="962505" y="309544"/>
                </a:lnTo>
                <a:lnTo>
                  <a:pt x="940020" y="309544"/>
                </a:lnTo>
                <a:lnTo>
                  <a:pt x="940020" y="375664"/>
                </a:lnTo>
                <a:cubicBezTo>
                  <a:pt x="940020" y="381223"/>
                  <a:pt x="941169" y="384981"/>
                  <a:pt x="943436" y="386689"/>
                </a:cubicBezTo>
                <a:cubicBezTo>
                  <a:pt x="946440" y="388667"/>
                  <a:pt x="950005" y="389605"/>
                  <a:pt x="953592" y="389360"/>
                </a:cubicBezTo>
                <a:cubicBezTo>
                  <a:pt x="955530" y="389369"/>
                  <a:pt x="957471" y="389276"/>
                  <a:pt x="959400" y="389080"/>
                </a:cubicBezTo>
                <a:cubicBezTo>
                  <a:pt x="961139" y="388863"/>
                  <a:pt x="962505" y="388645"/>
                  <a:pt x="963872" y="388397"/>
                </a:cubicBezTo>
                <a:close/>
                <a:moveTo>
                  <a:pt x="978686" y="249481"/>
                </a:moveTo>
                <a:cubicBezTo>
                  <a:pt x="978537" y="244533"/>
                  <a:pt x="980499" y="239754"/>
                  <a:pt x="984090" y="236344"/>
                </a:cubicBezTo>
                <a:cubicBezTo>
                  <a:pt x="992462" y="229421"/>
                  <a:pt x="1004568" y="229421"/>
                  <a:pt x="1012941" y="236344"/>
                </a:cubicBezTo>
                <a:cubicBezTo>
                  <a:pt x="1020084" y="243595"/>
                  <a:pt x="1020084" y="255242"/>
                  <a:pt x="1012941" y="262493"/>
                </a:cubicBezTo>
                <a:cubicBezTo>
                  <a:pt x="1004568" y="269416"/>
                  <a:pt x="992462" y="269416"/>
                  <a:pt x="984090" y="262493"/>
                </a:cubicBezTo>
                <a:cubicBezTo>
                  <a:pt x="980552" y="259152"/>
                  <a:pt x="978589" y="254471"/>
                  <a:pt x="978686" y="249605"/>
                </a:cubicBezTo>
                <a:close/>
                <a:moveTo>
                  <a:pt x="1016357" y="283643"/>
                </a:moveTo>
                <a:lnTo>
                  <a:pt x="1016357" y="415913"/>
                </a:lnTo>
                <a:lnTo>
                  <a:pt x="980891" y="415913"/>
                </a:lnTo>
                <a:lnTo>
                  <a:pt x="980891" y="283829"/>
                </a:lnTo>
                <a:close/>
                <a:moveTo>
                  <a:pt x="1036575" y="351129"/>
                </a:moveTo>
                <a:lnTo>
                  <a:pt x="1036575" y="348551"/>
                </a:lnTo>
                <a:cubicBezTo>
                  <a:pt x="1036575" y="329336"/>
                  <a:pt x="1042032" y="313302"/>
                  <a:pt x="1052942" y="300445"/>
                </a:cubicBezTo>
                <a:cubicBezTo>
                  <a:pt x="1063852" y="287587"/>
                  <a:pt x="1079257" y="281168"/>
                  <a:pt x="1099154" y="281189"/>
                </a:cubicBezTo>
                <a:cubicBezTo>
                  <a:pt x="1119279" y="281189"/>
                  <a:pt x="1134807" y="287609"/>
                  <a:pt x="1145739" y="300445"/>
                </a:cubicBezTo>
                <a:cubicBezTo>
                  <a:pt x="1156671" y="313280"/>
                  <a:pt x="1162097" y="329318"/>
                  <a:pt x="1162013" y="348551"/>
                </a:cubicBezTo>
                <a:lnTo>
                  <a:pt x="1162013" y="351129"/>
                </a:lnTo>
                <a:cubicBezTo>
                  <a:pt x="1162013" y="370384"/>
                  <a:pt x="1156588" y="386400"/>
                  <a:pt x="1145739" y="399174"/>
                </a:cubicBezTo>
                <a:cubicBezTo>
                  <a:pt x="1134891" y="411947"/>
                  <a:pt x="1119487" y="418345"/>
                  <a:pt x="1099527" y="418367"/>
                </a:cubicBezTo>
                <a:cubicBezTo>
                  <a:pt x="1079486" y="418367"/>
                  <a:pt x="1063958" y="411969"/>
                  <a:pt x="1052942" y="399174"/>
                </a:cubicBezTo>
                <a:cubicBezTo>
                  <a:pt x="1041926" y="386378"/>
                  <a:pt x="1036473" y="370424"/>
                  <a:pt x="1036575" y="351315"/>
                </a:cubicBezTo>
                <a:close/>
                <a:moveTo>
                  <a:pt x="1072011" y="348551"/>
                </a:moveTo>
                <a:lnTo>
                  <a:pt x="1072011" y="351129"/>
                </a:lnTo>
                <a:cubicBezTo>
                  <a:pt x="1071744" y="360657"/>
                  <a:pt x="1073878" y="370098"/>
                  <a:pt x="1078222" y="378583"/>
                </a:cubicBezTo>
                <a:cubicBezTo>
                  <a:pt x="1082353" y="386130"/>
                  <a:pt x="1089403" y="389888"/>
                  <a:pt x="1099434" y="389888"/>
                </a:cubicBezTo>
                <a:cubicBezTo>
                  <a:pt x="1109465" y="389888"/>
                  <a:pt x="1116298" y="386130"/>
                  <a:pt x="1120397" y="378583"/>
                </a:cubicBezTo>
                <a:cubicBezTo>
                  <a:pt x="1124754" y="370105"/>
                  <a:pt x="1126891" y="360657"/>
                  <a:pt x="1126608" y="351129"/>
                </a:cubicBezTo>
                <a:lnTo>
                  <a:pt x="1126608" y="348551"/>
                </a:lnTo>
                <a:cubicBezTo>
                  <a:pt x="1126841" y="339076"/>
                  <a:pt x="1124708" y="329694"/>
                  <a:pt x="1120397" y="321252"/>
                </a:cubicBezTo>
                <a:cubicBezTo>
                  <a:pt x="1116257" y="313550"/>
                  <a:pt x="1109186" y="309699"/>
                  <a:pt x="1099186" y="309699"/>
                </a:cubicBezTo>
                <a:cubicBezTo>
                  <a:pt x="1089185" y="309699"/>
                  <a:pt x="1082176" y="313550"/>
                  <a:pt x="1078160" y="321252"/>
                </a:cubicBezTo>
                <a:cubicBezTo>
                  <a:pt x="1073871" y="329765"/>
                  <a:pt x="1071756" y="339209"/>
                  <a:pt x="1072011" y="348738"/>
                </a:cubicBezTo>
                <a:close/>
                <a:moveTo>
                  <a:pt x="1237481" y="310010"/>
                </a:moveTo>
                <a:cubicBezTo>
                  <a:pt x="1228195" y="309584"/>
                  <a:pt x="1219486" y="314522"/>
                  <a:pt x="1215089" y="322712"/>
                </a:cubicBezTo>
                <a:lnTo>
                  <a:pt x="1215089" y="416099"/>
                </a:lnTo>
                <a:lnTo>
                  <a:pt x="1179778" y="416099"/>
                </a:lnTo>
                <a:lnTo>
                  <a:pt x="1179778" y="283829"/>
                </a:lnTo>
                <a:lnTo>
                  <a:pt x="1212915" y="283829"/>
                </a:lnTo>
                <a:lnTo>
                  <a:pt x="1214126" y="298985"/>
                </a:lnTo>
                <a:cubicBezTo>
                  <a:pt x="1223269" y="287394"/>
                  <a:pt x="1237388" y="280854"/>
                  <a:pt x="1252139" y="281376"/>
                </a:cubicBezTo>
                <a:cubicBezTo>
                  <a:pt x="1263363" y="280876"/>
                  <a:pt x="1274308" y="284941"/>
                  <a:pt x="1282482" y="292649"/>
                </a:cubicBezTo>
                <a:cubicBezTo>
                  <a:pt x="1290122" y="300143"/>
                  <a:pt x="1293951" y="313218"/>
                  <a:pt x="1293973" y="331874"/>
                </a:cubicBezTo>
                <a:lnTo>
                  <a:pt x="1293973" y="416099"/>
                </a:lnTo>
                <a:lnTo>
                  <a:pt x="1258506" y="416099"/>
                </a:lnTo>
                <a:lnTo>
                  <a:pt x="1258506" y="331750"/>
                </a:lnTo>
                <a:cubicBezTo>
                  <a:pt x="1258506" y="323262"/>
                  <a:pt x="1256696" y="317516"/>
                  <a:pt x="1253071" y="314513"/>
                </a:cubicBezTo>
                <a:cubicBezTo>
                  <a:pt x="1248562" y="311230"/>
                  <a:pt x="1243046" y="309637"/>
                  <a:pt x="1237481" y="310010"/>
                </a:cubicBezTo>
                <a:close/>
                <a:moveTo>
                  <a:pt x="1389006" y="379453"/>
                </a:moveTo>
                <a:cubicBezTo>
                  <a:pt x="1388966" y="375611"/>
                  <a:pt x="1387006" y="372046"/>
                  <a:pt x="1383789" y="369949"/>
                </a:cubicBezTo>
                <a:cubicBezTo>
                  <a:pt x="1380341" y="367403"/>
                  <a:pt x="1373074" y="364918"/>
                  <a:pt x="1362049" y="362558"/>
                </a:cubicBezTo>
                <a:cubicBezTo>
                  <a:pt x="1350014" y="360322"/>
                  <a:pt x="1338555" y="355685"/>
                  <a:pt x="1328352" y="348924"/>
                </a:cubicBezTo>
                <a:cubicBezTo>
                  <a:pt x="1319594" y="343029"/>
                  <a:pt x="1314529" y="333010"/>
                  <a:pt x="1314967" y="322464"/>
                </a:cubicBezTo>
                <a:cubicBezTo>
                  <a:pt x="1315066" y="311249"/>
                  <a:pt x="1320209" y="300674"/>
                  <a:pt x="1328974" y="293674"/>
                </a:cubicBezTo>
                <a:cubicBezTo>
                  <a:pt x="1338291" y="285391"/>
                  <a:pt x="1351188" y="281251"/>
                  <a:pt x="1367670" y="281251"/>
                </a:cubicBezTo>
                <a:cubicBezTo>
                  <a:pt x="1384876" y="281251"/>
                  <a:pt x="1398407" y="285289"/>
                  <a:pt x="1408261" y="293364"/>
                </a:cubicBezTo>
                <a:cubicBezTo>
                  <a:pt x="1417730" y="300649"/>
                  <a:pt x="1423212" y="311976"/>
                  <a:pt x="1423044" y="323923"/>
                </a:cubicBezTo>
                <a:lnTo>
                  <a:pt x="1387640" y="323923"/>
                </a:lnTo>
                <a:cubicBezTo>
                  <a:pt x="1387745" y="319296"/>
                  <a:pt x="1385987" y="314821"/>
                  <a:pt x="1382764" y="311501"/>
                </a:cubicBezTo>
                <a:cubicBezTo>
                  <a:pt x="1379512" y="308147"/>
                  <a:pt x="1374419" y="306469"/>
                  <a:pt x="1367484" y="306469"/>
                </a:cubicBezTo>
                <a:cubicBezTo>
                  <a:pt x="1362558" y="306174"/>
                  <a:pt x="1357685" y="307625"/>
                  <a:pt x="1353726" y="310569"/>
                </a:cubicBezTo>
                <a:cubicBezTo>
                  <a:pt x="1350574" y="313016"/>
                  <a:pt x="1348747" y="316796"/>
                  <a:pt x="1348788" y="320787"/>
                </a:cubicBezTo>
                <a:cubicBezTo>
                  <a:pt x="1348847" y="324628"/>
                  <a:pt x="1350906" y="328163"/>
                  <a:pt x="1354223" y="330104"/>
                </a:cubicBezTo>
                <a:cubicBezTo>
                  <a:pt x="1360198" y="333383"/>
                  <a:pt x="1366726" y="335538"/>
                  <a:pt x="1373478" y="336470"/>
                </a:cubicBezTo>
                <a:cubicBezTo>
                  <a:pt x="1386059" y="338663"/>
                  <a:pt x="1398143" y="343091"/>
                  <a:pt x="1409162" y="349545"/>
                </a:cubicBezTo>
                <a:cubicBezTo>
                  <a:pt x="1418643" y="355405"/>
                  <a:pt x="1423376" y="364896"/>
                  <a:pt x="1423355" y="378024"/>
                </a:cubicBezTo>
                <a:cubicBezTo>
                  <a:pt x="1423429" y="389596"/>
                  <a:pt x="1417793" y="400456"/>
                  <a:pt x="1408292" y="407062"/>
                </a:cubicBezTo>
                <a:cubicBezTo>
                  <a:pt x="1398252" y="414742"/>
                  <a:pt x="1384720" y="418575"/>
                  <a:pt x="1367701" y="418553"/>
                </a:cubicBezTo>
                <a:cubicBezTo>
                  <a:pt x="1349191" y="418553"/>
                  <a:pt x="1335051" y="413811"/>
                  <a:pt x="1325278" y="404329"/>
                </a:cubicBezTo>
                <a:cubicBezTo>
                  <a:pt x="1315504" y="394847"/>
                  <a:pt x="1310610" y="384710"/>
                  <a:pt x="1310588" y="373924"/>
                </a:cubicBezTo>
                <a:lnTo>
                  <a:pt x="1344222" y="373924"/>
                </a:lnTo>
                <a:cubicBezTo>
                  <a:pt x="1344017" y="379890"/>
                  <a:pt x="1346906" y="385540"/>
                  <a:pt x="1351862" y="388863"/>
                </a:cubicBezTo>
                <a:cubicBezTo>
                  <a:pt x="1356831" y="391931"/>
                  <a:pt x="1362580" y="393493"/>
                  <a:pt x="1368416" y="393366"/>
                </a:cubicBezTo>
                <a:cubicBezTo>
                  <a:pt x="1382143" y="393388"/>
                  <a:pt x="1389006" y="388748"/>
                  <a:pt x="1389006" y="3794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Calibri"/>
              <a:buNone/>
            </a:pPr>
            <a:r>
              <a:t/>
            </a:r>
            <a:endParaRPr b="0" i="0" sz="1781" u="none" cap="none" strike="noStrike">
              <a:solidFill>
                <a:srgbClr val="26BDE2"/>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1" name="Shape 121"/>
        <p:cNvGrpSpPr/>
        <p:nvPr/>
      </p:nvGrpSpPr>
      <p:grpSpPr>
        <a:xfrm>
          <a:off x="0" y="0"/>
          <a:ext cx="0" cy="0"/>
          <a:chOff x="0" y="0"/>
          <a:chExt cx="0" cy="0"/>
        </a:xfrm>
      </p:grpSpPr>
      <p:sp>
        <p:nvSpPr>
          <p:cNvPr id="122" name="Google Shape;122;p54"/>
          <p:cNvSpPr txBox="1"/>
          <p:nvPr>
            <p:ph type="ctrTitle"/>
          </p:nvPr>
        </p:nvSpPr>
        <p:spPr>
          <a:xfrm>
            <a:off x="523940" y="4346555"/>
            <a:ext cx="8612246" cy="1107996"/>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3F3F3F"/>
              </a:buClr>
              <a:buSzPts val="3375"/>
              <a:buFont typeface="Roboto"/>
              <a:buNone/>
              <a:defRPr b="0" sz="3375" cap="none">
                <a:solidFill>
                  <a:srgbClr val="3F3F3F"/>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54"/>
          <p:cNvSpPr txBox="1"/>
          <p:nvPr>
            <p:ph idx="1" type="body"/>
          </p:nvPr>
        </p:nvSpPr>
        <p:spPr>
          <a:xfrm>
            <a:off x="523939" y="5622726"/>
            <a:ext cx="5739513" cy="845344"/>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None/>
              <a:defRPr b="0" sz="1031">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54"/>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4"/>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4"/>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ue">
  <p:cSld name="Title Slide Blue">
    <p:bg>
      <p:bgPr>
        <a:solidFill>
          <a:schemeClr val="lt1"/>
        </a:solidFill>
      </p:bgPr>
    </p:bg>
    <p:spTree>
      <p:nvGrpSpPr>
        <p:cNvPr id="127" name="Shape 127"/>
        <p:cNvGrpSpPr/>
        <p:nvPr/>
      </p:nvGrpSpPr>
      <p:grpSpPr>
        <a:xfrm>
          <a:off x="0" y="0"/>
          <a:ext cx="0" cy="0"/>
          <a:chOff x="0" y="0"/>
          <a:chExt cx="0" cy="0"/>
        </a:xfrm>
      </p:grpSpPr>
      <p:sp>
        <p:nvSpPr>
          <p:cNvPr id="128" name="Google Shape;128;p55"/>
          <p:cNvSpPr txBox="1"/>
          <p:nvPr>
            <p:ph type="ctrTitle"/>
          </p:nvPr>
        </p:nvSpPr>
        <p:spPr>
          <a:xfrm>
            <a:off x="4727358" y="3112982"/>
            <a:ext cx="6787392" cy="845344"/>
          </a:xfrm>
          <a:prstGeom prst="rect">
            <a:avLst/>
          </a:prstGeom>
          <a:noFill/>
          <a:ln>
            <a:noFill/>
          </a:ln>
        </p:spPr>
        <p:txBody>
          <a:bodyPr anchorCtr="0" anchor="t" bIns="0" lIns="0" spcFirstLastPara="1" rIns="0" wrap="square" tIns="0">
            <a:noAutofit/>
          </a:bodyPr>
          <a:lstStyle>
            <a:lvl1pPr lvl="0" algn="r">
              <a:spcBef>
                <a:spcPts val="0"/>
              </a:spcBef>
              <a:spcAft>
                <a:spcPts val="0"/>
              </a:spcAft>
              <a:buClr>
                <a:schemeClr val="lt2"/>
              </a:buClr>
              <a:buSzPts val="3375"/>
              <a:buFont typeface="Roboto"/>
              <a:buNone/>
              <a:defRPr b="0" sz="3375"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5"/>
          <p:cNvSpPr txBox="1"/>
          <p:nvPr>
            <p:ph idx="1" type="body"/>
          </p:nvPr>
        </p:nvSpPr>
        <p:spPr>
          <a:xfrm>
            <a:off x="5775236" y="4572000"/>
            <a:ext cx="5739513" cy="447974"/>
          </a:xfrm>
          <a:prstGeom prst="rect">
            <a:avLst/>
          </a:prstGeom>
          <a:noFill/>
          <a:ln>
            <a:noFill/>
          </a:ln>
        </p:spPr>
        <p:txBody>
          <a:bodyPr anchorCtr="0" anchor="t" bIns="0" lIns="0" spcFirstLastPara="1" rIns="0" wrap="square" tIns="0">
            <a:noAutofit/>
          </a:bodyPr>
          <a:lstStyle>
            <a:lvl1pPr indent="-228600" lvl="0" marL="457200" algn="r">
              <a:lnSpc>
                <a:spcPct val="105000"/>
              </a:lnSpc>
              <a:spcBef>
                <a:spcPts val="844"/>
              </a:spcBef>
              <a:spcAft>
                <a:spcPts val="0"/>
              </a:spcAft>
              <a:buSzPts val="1237"/>
              <a:buNone/>
              <a:defRPr b="0" sz="1031" cap="none">
                <a:solidFill>
                  <a:schemeClr val="lt2"/>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0" name="Google Shape;130;p55"/>
          <p:cNvCxnSpPr/>
          <p:nvPr/>
        </p:nvCxnSpPr>
        <p:spPr>
          <a:xfrm>
            <a:off x="11666572" y="3092398"/>
            <a:ext cx="0" cy="1926087"/>
          </a:xfrm>
          <a:prstGeom prst="straightConnector1">
            <a:avLst/>
          </a:prstGeom>
          <a:noFill/>
          <a:ln cap="flat" cmpd="sng" w="44450">
            <a:solidFill>
              <a:schemeClr val="lt2"/>
            </a:solidFill>
            <a:prstDash val="solid"/>
            <a:round/>
            <a:headEnd len="sm" w="sm" type="none"/>
            <a:tailEnd len="sm" w="sm" type="none"/>
          </a:ln>
        </p:spPr>
      </p:cxnSp>
      <p:sp>
        <p:nvSpPr>
          <p:cNvPr id="131" name="Google Shape;131;p55"/>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55"/>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33" name="Google Shape;133;p55"/>
          <p:cNvGrpSpPr/>
          <p:nvPr/>
        </p:nvGrpSpPr>
        <p:grpSpPr>
          <a:xfrm>
            <a:off x="2040730" y="6334632"/>
            <a:ext cx="344853" cy="345665"/>
            <a:chOff x="3948113" y="1543051"/>
            <a:chExt cx="5127625" cy="5140325"/>
          </a:xfrm>
        </p:grpSpPr>
        <p:sp>
          <p:nvSpPr>
            <p:cNvPr id="134" name="Google Shape;134;p55"/>
            <p:cNvSpPr/>
            <p:nvPr/>
          </p:nvSpPr>
          <p:spPr>
            <a:xfrm>
              <a:off x="4267200" y="2265363"/>
              <a:ext cx="1233487" cy="1125538"/>
            </a:xfrm>
            <a:custGeom>
              <a:rect b="b" l="l" r="r" t="t"/>
              <a:pathLst>
                <a:path extrusionOk="0" h="53" w="58">
                  <a:moveTo>
                    <a:pt x="47" y="53"/>
                  </a:moveTo>
                  <a:cubicBezTo>
                    <a:pt x="50" y="48"/>
                    <a:pt x="53" y="43"/>
                    <a:pt x="58" y="39"/>
                  </a:cubicBezTo>
                  <a:cubicBezTo>
                    <a:pt x="22" y="0"/>
                    <a:pt x="22" y="0"/>
                    <a:pt x="22" y="0"/>
                  </a:cubicBezTo>
                  <a:cubicBezTo>
                    <a:pt x="13" y="8"/>
                    <a:pt x="6" y="18"/>
                    <a:pt x="0" y="29"/>
                  </a:cubicBezTo>
                  <a:lnTo>
                    <a:pt x="47" y="5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35" name="Google Shape;135;p55"/>
            <p:cNvSpPr/>
            <p:nvPr/>
          </p:nvSpPr>
          <p:spPr>
            <a:xfrm>
              <a:off x="7118350" y="1754188"/>
              <a:ext cx="1063625" cy="1254125"/>
            </a:xfrm>
            <a:custGeom>
              <a:rect b="b" l="l" r="r" t="t"/>
              <a:pathLst>
                <a:path extrusionOk="0" h="59" w="50">
                  <a:moveTo>
                    <a:pt x="0" y="49"/>
                  </a:moveTo>
                  <a:cubicBezTo>
                    <a:pt x="5" y="52"/>
                    <a:pt x="10" y="55"/>
                    <a:pt x="15" y="59"/>
                  </a:cubicBezTo>
                  <a:cubicBezTo>
                    <a:pt x="50" y="20"/>
                    <a:pt x="50" y="20"/>
                    <a:pt x="50" y="20"/>
                  </a:cubicBezTo>
                  <a:cubicBezTo>
                    <a:pt x="41" y="12"/>
                    <a:pt x="30" y="5"/>
                    <a:pt x="19" y="0"/>
                  </a:cubicBezTo>
                  <a:lnTo>
                    <a:pt x="0" y="4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36" name="Google Shape;136;p55"/>
            <p:cNvSpPr/>
            <p:nvPr/>
          </p:nvSpPr>
          <p:spPr>
            <a:xfrm>
              <a:off x="7842250" y="3051176"/>
              <a:ext cx="1212850" cy="849313"/>
            </a:xfrm>
            <a:custGeom>
              <a:rect b="b" l="l" r="r" t="t"/>
              <a:pathLst>
                <a:path extrusionOk="0" h="40" w="57">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37" name="Google Shape;137;p55"/>
            <p:cNvSpPr/>
            <p:nvPr/>
          </p:nvSpPr>
          <p:spPr>
            <a:xfrm>
              <a:off x="7543800" y="2286001"/>
              <a:ext cx="1233487" cy="1125538"/>
            </a:xfrm>
            <a:custGeom>
              <a:rect b="b" l="l" r="r" t="t"/>
              <a:pathLst>
                <a:path extrusionOk="0" h="53" w="58">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38" name="Google Shape;138;p55"/>
            <p:cNvSpPr/>
            <p:nvPr/>
          </p:nvSpPr>
          <p:spPr>
            <a:xfrm>
              <a:off x="3948113" y="3943351"/>
              <a:ext cx="1149350" cy="785813"/>
            </a:xfrm>
            <a:custGeom>
              <a:rect b="b" l="l" r="r" t="t"/>
              <a:pathLst>
                <a:path extrusionOk="0" h="37" w="54">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39" name="Google Shape;139;p55"/>
            <p:cNvSpPr/>
            <p:nvPr/>
          </p:nvSpPr>
          <p:spPr>
            <a:xfrm>
              <a:off x="7351713" y="5026026"/>
              <a:ext cx="1171575" cy="1211263"/>
            </a:xfrm>
            <a:custGeom>
              <a:rect b="b" l="l" r="r" t="t"/>
              <a:pathLst>
                <a:path extrusionOk="0" h="57" w="55">
                  <a:moveTo>
                    <a:pt x="13" y="0"/>
                  </a:moveTo>
                  <a:cubicBezTo>
                    <a:pt x="9" y="5"/>
                    <a:pt x="5" y="9"/>
                    <a:pt x="0" y="12"/>
                  </a:cubicBezTo>
                  <a:cubicBezTo>
                    <a:pt x="28" y="57"/>
                    <a:pt x="28" y="57"/>
                    <a:pt x="28" y="57"/>
                  </a:cubicBezTo>
                  <a:cubicBezTo>
                    <a:pt x="38" y="50"/>
                    <a:pt x="48" y="42"/>
                    <a:pt x="55" y="32"/>
                  </a:cubicBezTo>
                  <a:lnTo>
                    <a:pt x="13"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0" name="Google Shape;140;p55"/>
            <p:cNvSpPr/>
            <p:nvPr/>
          </p:nvSpPr>
          <p:spPr>
            <a:xfrm>
              <a:off x="7926388" y="3963988"/>
              <a:ext cx="1149350" cy="765175"/>
            </a:xfrm>
            <a:custGeom>
              <a:rect b="b" l="l" r="r" t="t"/>
              <a:pathLst>
                <a:path extrusionOk="0" h="36" w="54">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1" name="Google Shape;141;p55"/>
            <p:cNvSpPr/>
            <p:nvPr/>
          </p:nvSpPr>
          <p:spPr>
            <a:xfrm>
              <a:off x="4522788" y="5048251"/>
              <a:ext cx="1169987" cy="1211263"/>
            </a:xfrm>
            <a:custGeom>
              <a:rect b="b" l="l" r="r" t="t"/>
              <a:pathLst>
                <a:path extrusionOk="0" h="57" w="55">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2" name="Google Shape;142;p55"/>
            <p:cNvSpPr/>
            <p:nvPr/>
          </p:nvSpPr>
          <p:spPr>
            <a:xfrm>
              <a:off x="3968750" y="3028951"/>
              <a:ext cx="1212850" cy="850900"/>
            </a:xfrm>
            <a:custGeom>
              <a:rect b="b" l="l" r="r" t="t"/>
              <a:pathLst>
                <a:path extrusionOk="0" h="40" w="57">
                  <a:moveTo>
                    <a:pt x="52" y="40"/>
                  </a:moveTo>
                  <a:cubicBezTo>
                    <a:pt x="53" y="35"/>
                    <a:pt x="55" y="29"/>
                    <a:pt x="57" y="24"/>
                  </a:cubicBezTo>
                  <a:cubicBezTo>
                    <a:pt x="10" y="0"/>
                    <a:pt x="10" y="0"/>
                    <a:pt x="10" y="0"/>
                  </a:cubicBezTo>
                  <a:cubicBezTo>
                    <a:pt x="5" y="11"/>
                    <a:pt x="1" y="23"/>
                    <a:pt x="0" y="36"/>
                  </a:cubicBezTo>
                  <a:lnTo>
                    <a:pt x="52" y="4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3" name="Google Shape;143;p55"/>
            <p:cNvSpPr/>
            <p:nvPr/>
          </p:nvSpPr>
          <p:spPr>
            <a:xfrm>
              <a:off x="6883400" y="5387976"/>
              <a:ext cx="936625" cy="1231900"/>
            </a:xfrm>
            <a:custGeom>
              <a:rect b="b" l="l" r="r" t="t"/>
              <a:pathLst>
                <a:path extrusionOk="0" h="58" w="44">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4" name="Google Shape;144;p55"/>
            <p:cNvSpPr/>
            <p:nvPr/>
          </p:nvSpPr>
          <p:spPr>
            <a:xfrm>
              <a:off x="7735888" y="4579938"/>
              <a:ext cx="1233487" cy="998538"/>
            </a:xfrm>
            <a:custGeom>
              <a:rect b="b" l="l" r="r" t="t"/>
              <a:pathLst>
                <a:path extrusionOk="0" h="47" w="58">
                  <a:moveTo>
                    <a:pt x="7" y="0"/>
                  </a:moveTo>
                  <a:cubicBezTo>
                    <a:pt x="5" y="5"/>
                    <a:pt x="3" y="11"/>
                    <a:pt x="0" y="15"/>
                  </a:cubicBezTo>
                  <a:cubicBezTo>
                    <a:pt x="42" y="47"/>
                    <a:pt x="42" y="47"/>
                    <a:pt x="42" y="47"/>
                  </a:cubicBezTo>
                  <a:cubicBezTo>
                    <a:pt x="49" y="37"/>
                    <a:pt x="54" y="26"/>
                    <a:pt x="58" y="15"/>
                  </a:cubicBezTo>
                  <a:lnTo>
                    <a:pt x="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5" name="Google Shape;145;p55"/>
            <p:cNvSpPr/>
            <p:nvPr/>
          </p:nvSpPr>
          <p:spPr>
            <a:xfrm>
              <a:off x="6138863" y="5557838"/>
              <a:ext cx="787400" cy="1125538"/>
            </a:xfrm>
            <a:custGeom>
              <a:rect b="b" l="l" r="r" t="t"/>
              <a:pathLst>
                <a:path extrusionOk="0" h="53" w="37">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6" name="Google Shape;146;p55"/>
            <p:cNvSpPr/>
            <p:nvPr/>
          </p:nvSpPr>
          <p:spPr>
            <a:xfrm>
              <a:off x="6607175" y="1543051"/>
              <a:ext cx="766762" cy="1189038"/>
            </a:xfrm>
            <a:custGeom>
              <a:rect b="b" l="l" r="r" t="t"/>
              <a:pathLst>
                <a:path extrusionOk="0" h="56" w="36">
                  <a:moveTo>
                    <a:pt x="0" y="53"/>
                  </a:moveTo>
                  <a:cubicBezTo>
                    <a:pt x="6" y="54"/>
                    <a:pt x="11" y="55"/>
                    <a:pt x="17" y="56"/>
                  </a:cubicBezTo>
                  <a:cubicBezTo>
                    <a:pt x="36" y="7"/>
                    <a:pt x="36" y="7"/>
                    <a:pt x="36" y="7"/>
                  </a:cubicBezTo>
                  <a:cubicBezTo>
                    <a:pt x="24" y="3"/>
                    <a:pt x="12" y="1"/>
                    <a:pt x="0" y="0"/>
                  </a:cubicBezTo>
                  <a:lnTo>
                    <a:pt x="0" y="5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7" name="Google Shape;147;p55"/>
            <p:cNvSpPr/>
            <p:nvPr/>
          </p:nvSpPr>
          <p:spPr>
            <a:xfrm>
              <a:off x="5245100" y="5387976"/>
              <a:ext cx="936625" cy="1231900"/>
            </a:xfrm>
            <a:custGeom>
              <a:rect b="b" l="l" r="r" t="t"/>
              <a:pathLst>
                <a:path extrusionOk="0" h="58" w="44">
                  <a:moveTo>
                    <a:pt x="44" y="7"/>
                  </a:moveTo>
                  <a:cubicBezTo>
                    <a:pt x="38" y="5"/>
                    <a:pt x="33" y="3"/>
                    <a:pt x="27" y="0"/>
                  </a:cubicBezTo>
                  <a:cubicBezTo>
                    <a:pt x="0" y="45"/>
                    <a:pt x="0" y="45"/>
                    <a:pt x="0" y="45"/>
                  </a:cubicBezTo>
                  <a:cubicBezTo>
                    <a:pt x="10" y="51"/>
                    <a:pt x="22" y="56"/>
                    <a:pt x="34" y="58"/>
                  </a:cubicBezTo>
                  <a:lnTo>
                    <a:pt x="44" y="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8" name="Google Shape;148;p55"/>
            <p:cNvSpPr/>
            <p:nvPr/>
          </p:nvSpPr>
          <p:spPr>
            <a:xfrm>
              <a:off x="5670550" y="1543051"/>
              <a:ext cx="766762" cy="1189038"/>
            </a:xfrm>
            <a:custGeom>
              <a:rect b="b" l="l" r="r" t="t"/>
              <a:pathLst>
                <a:path extrusionOk="0" h="56" w="36">
                  <a:moveTo>
                    <a:pt x="19" y="56"/>
                  </a:moveTo>
                  <a:cubicBezTo>
                    <a:pt x="25" y="54"/>
                    <a:pt x="30" y="53"/>
                    <a:pt x="36" y="53"/>
                  </a:cubicBezTo>
                  <a:cubicBezTo>
                    <a:pt x="36" y="0"/>
                    <a:pt x="36" y="0"/>
                    <a:pt x="36" y="0"/>
                  </a:cubicBezTo>
                  <a:cubicBezTo>
                    <a:pt x="24" y="1"/>
                    <a:pt x="11" y="3"/>
                    <a:pt x="0" y="7"/>
                  </a:cubicBezTo>
                  <a:lnTo>
                    <a:pt x="19" y="5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49" name="Google Shape;149;p55"/>
            <p:cNvSpPr/>
            <p:nvPr/>
          </p:nvSpPr>
          <p:spPr>
            <a:xfrm>
              <a:off x="4054475" y="4579938"/>
              <a:ext cx="1255712" cy="1020763"/>
            </a:xfrm>
            <a:custGeom>
              <a:rect b="b" l="l" r="r" t="t"/>
              <a:pathLst>
                <a:path extrusionOk="0" h="48" w="59">
                  <a:moveTo>
                    <a:pt x="59" y="16"/>
                  </a:moveTo>
                  <a:cubicBezTo>
                    <a:pt x="56" y="11"/>
                    <a:pt x="53" y="6"/>
                    <a:pt x="51" y="0"/>
                  </a:cubicBezTo>
                  <a:cubicBezTo>
                    <a:pt x="0" y="15"/>
                    <a:pt x="0" y="15"/>
                    <a:pt x="0" y="15"/>
                  </a:cubicBezTo>
                  <a:cubicBezTo>
                    <a:pt x="4" y="27"/>
                    <a:pt x="10" y="38"/>
                    <a:pt x="17" y="48"/>
                  </a:cubicBezTo>
                  <a:lnTo>
                    <a:pt x="59" y="1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150" name="Google Shape;150;p55"/>
            <p:cNvSpPr/>
            <p:nvPr/>
          </p:nvSpPr>
          <p:spPr>
            <a:xfrm>
              <a:off x="4862513" y="1754188"/>
              <a:ext cx="1063625" cy="1233488"/>
            </a:xfrm>
            <a:custGeom>
              <a:rect b="b" l="l" r="r" t="t"/>
              <a:pathLst>
                <a:path extrusionOk="0" h="58" w="50">
                  <a:moveTo>
                    <a:pt x="35" y="58"/>
                  </a:moveTo>
                  <a:cubicBezTo>
                    <a:pt x="40" y="54"/>
                    <a:pt x="45" y="51"/>
                    <a:pt x="50" y="49"/>
                  </a:cubicBezTo>
                  <a:cubicBezTo>
                    <a:pt x="31" y="0"/>
                    <a:pt x="31" y="0"/>
                    <a:pt x="31" y="0"/>
                  </a:cubicBezTo>
                  <a:cubicBezTo>
                    <a:pt x="20" y="5"/>
                    <a:pt x="9" y="11"/>
                    <a:pt x="0" y="19"/>
                  </a:cubicBezTo>
                  <a:lnTo>
                    <a:pt x="35" y="5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grpSp>
      <p:cxnSp>
        <p:nvCxnSpPr>
          <p:cNvPr id="151" name="Google Shape;151;p55"/>
          <p:cNvCxnSpPr/>
          <p:nvPr/>
        </p:nvCxnSpPr>
        <p:spPr>
          <a:xfrm>
            <a:off x="1862569" y="6343266"/>
            <a:ext cx="0" cy="347158"/>
          </a:xfrm>
          <a:prstGeom prst="straightConnector1">
            <a:avLst/>
          </a:prstGeom>
          <a:noFill/>
          <a:ln cap="flat" cmpd="sng" w="9525">
            <a:solidFill>
              <a:schemeClr val="lt2"/>
            </a:solidFill>
            <a:prstDash val="solid"/>
            <a:round/>
            <a:headEnd len="sm" w="sm" type="none"/>
            <a:tailEnd len="sm" w="sm" type="none"/>
          </a:ln>
        </p:spPr>
      </p:cxnSp>
      <p:sp>
        <p:nvSpPr>
          <p:cNvPr id="152" name="Google Shape;152;p55"/>
          <p:cNvSpPr txBox="1"/>
          <p:nvPr/>
        </p:nvSpPr>
        <p:spPr>
          <a:xfrm>
            <a:off x="2351289" y="6321731"/>
            <a:ext cx="56699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118"/>
              </a:lnSpc>
              <a:spcBef>
                <a:spcPts val="0"/>
              </a:spcBef>
              <a:spcAft>
                <a:spcPts val="0"/>
              </a:spcAft>
              <a:buClr>
                <a:srgbClr val="FFFFFF"/>
              </a:buClr>
              <a:buSzPts val="843"/>
              <a:buFont typeface="Oswald SemiBold"/>
              <a:buNone/>
            </a:pPr>
            <a:r>
              <a:rPr b="0" i="0" lang="en-US" sz="843" u="none" cap="none" strike="noStrike">
                <a:solidFill>
                  <a:srgbClr val="FFFFFF"/>
                </a:solidFill>
                <a:latin typeface="Oswald SemiBold"/>
                <a:ea typeface="Oswald SemiBold"/>
                <a:cs typeface="Oswald SemiBold"/>
                <a:sym typeface="Oswald SemiBold"/>
              </a:rPr>
              <a:t>DECADE</a:t>
            </a:r>
            <a:br>
              <a:rPr b="0" i="0" lang="en-US" sz="843" u="none" cap="none" strike="noStrike">
                <a:solidFill>
                  <a:srgbClr val="FFFFFF"/>
                </a:solidFill>
                <a:latin typeface="Oswald SemiBold"/>
                <a:ea typeface="Oswald SemiBold"/>
                <a:cs typeface="Oswald SemiBold"/>
                <a:sym typeface="Oswald SemiBold"/>
              </a:rPr>
            </a:br>
            <a:r>
              <a:rPr b="0" i="0" lang="en-US" sz="843" u="none" cap="none" strike="noStrike">
                <a:solidFill>
                  <a:srgbClr val="FFFFFF"/>
                </a:solidFill>
                <a:latin typeface="Oswald SemiBold"/>
                <a:ea typeface="Oswald SemiBold"/>
                <a:cs typeface="Oswald SemiBold"/>
                <a:sym typeface="Oswald SemiBold"/>
              </a:rPr>
              <a:t>OF</a:t>
            </a:r>
            <a:br>
              <a:rPr b="0" i="0" lang="en-US" sz="843" u="none" cap="none" strike="noStrike">
                <a:solidFill>
                  <a:srgbClr val="FFFFFF"/>
                </a:solidFill>
                <a:latin typeface="Oswald SemiBold"/>
                <a:ea typeface="Oswald SemiBold"/>
                <a:cs typeface="Oswald SemiBold"/>
                <a:sym typeface="Oswald SemiBold"/>
              </a:rPr>
            </a:br>
            <a:r>
              <a:rPr b="0" i="0" lang="en-US" sz="843" u="none" cap="none" strike="noStrike">
                <a:solidFill>
                  <a:srgbClr val="FFFFFF"/>
                </a:solidFill>
                <a:latin typeface="Oswald SemiBold"/>
                <a:ea typeface="Oswald SemiBold"/>
                <a:cs typeface="Oswald SemiBold"/>
                <a:sym typeface="Oswald SemiBold"/>
              </a:rPr>
              <a:t>ACTION</a:t>
            </a:r>
            <a:endParaRPr/>
          </a:p>
        </p:txBody>
      </p:sp>
      <p:grpSp>
        <p:nvGrpSpPr>
          <p:cNvPr id="153" name="Google Shape;153;p55"/>
          <p:cNvGrpSpPr/>
          <p:nvPr/>
        </p:nvGrpSpPr>
        <p:grpSpPr>
          <a:xfrm>
            <a:off x="2538860" y="6461546"/>
            <a:ext cx="227070" cy="94477"/>
            <a:chOff x="2153322" y="6904746"/>
            <a:chExt cx="207507" cy="86348"/>
          </a:xfrm>
        </p:grpSpPr>
        <p:sp>
          <p:nvSpPr>
            <p:cNvPr id="154" name="Google Shape;154;p55"/>
            <p:cNvSpPr/>
            <p:nvPr/>
          </p:nvSpPr>
          <p:spPr>
            <a:xfrm rot="-8100000">
              <a:off x="2165967" y="6917391"/>
              <a:ext cx="61057" cy="61057"/>
            </a:xfrm>
            <a:prstGeom prst="corner">
              <a:avLst>
                <a:gd fmla="val 42282" name="adj1"/>
                <a:gd fmla="val 42218" name="adj2"/>
              </a:avLst>
            </a:prstGeom>
            <a:solidFill>
              <a:schemeClr val="l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149ED9"/>
                </a:solidFill>
                <a:latin typeface="Roboto"/>
                <a:ea typeface="Roboto"/>
                <a:cs typeface="Roboto"/>
                <a:sym typeface="Roboto"/>
              </a:endParaRPr>
            </a:p>
          </p:txBody>
        </p:sp>
        <p:sp>
          <p:nvSpPr>
            <p:cNvPr id="155" name="Google Shape;155;p55"/>
            <p:cNvSpPr/>
            <p:nvPr/>
          </p:nvSpPr>
          <p:spPr>
            <a:xfrm rot="-8100000">
              <a:off x="2226546" y="6917391"/>
              <a:ext cx="61057" cy="61057"/>
            </a:xfrm>
            <a:prstGeom prst="corner">
              <a:avLst>
                <a:gd fmla="val 42282" name="adj1"/>
                <a:gd fmla="val 42218" name="adj2"/>
              </a:avLst>
            </a:prstGeom>
            <a:solidFill>
              <a:schemeClr val="l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149ED9"/>
                </a:solidFill>
                <a:latin typeface="Roboto"/>
                <a:ea typeface="Roboto"/>
                <a:cs typeface="Roboto"/>
                <a:sym typeface="Roboto"/>
              </a:endParaRPr>
            </a:p>
          </p:txBody>
        </p:sp>
        <p:sp>
          <p:nvSpPr>
            <p:cNvPr id="156" name="Google Shape;156;p55"/>
            <p:cNvSpPr/>
            <p:nvPr/>
          </p:nvSpPr>
          <p:spPr>
            <a:xfrm rot="-8100000">
              <a:off x="2287126" y="6917391"/>
              <a:ext cx="61057" cy="61057"/>
            </a:xfrm>
            <a:prstGeom prst="corner">
              <a:avLst>
                <a:gd fmla="val 42282" name="adj1"/>
                <a:gd fmla="val 42218" name="adj2"/>
              </a:avLst>
            </a:prstGeom>
            <a:solidFill>
              <a:schemeClr val="l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149ED9"/>
                </a:solidFill>
                <a:latin typeface="Roboto"/>
                <a:ea typeface="Roboto"/>
                <a:cs typeface="Roboto"/>
                <a:sym typeface="Roboto"/>
              </a:endParaRPr>
            </a:p>
          </p:txBody>
        </p:sp>
      </p:grpSp>
      <p:sp>
        <p:nvSpPr>
          <p:cNvPr id="157" name="Google Shape;157;p55"/>
          <p:cNvSpPr/>
          <p:nvPr/>
        </p:nvSpPr>
        <p:spPr>
          <a:xfrm>
            <a:off x="535438" y="6337754"/>
            <a:ext cx="1130954" cy="345665"/>
          </a:xfrm>
          <a:custGeom>
            <a:rect b="b" l="l" r="r" t="t"/>
            <a:pathLst>
              <a:path extrusionOk="0" h="434793" w="1422394">
                <a:moveTo>
                  <a:pt x="415194" y="395571"/>
                </a:moveTo>
                <a:cubicBezTo>
                  <a:pt x="415411" y="395571"/>
                  <a:pt x="415753" y="395788"/>
                  <a:pt x="415877" y="395913"/>
                </a:cubicBezTo>
                <a:cubicBezTo>
                  <a:pt x="406635" y="405239"/>
                  <a:pt x="395147" y="412028"/>
                  <a:pt x="382523" y="415634"/>
                </a:cubicBezTo>
                <a:cubicBezTo>
                  <a:pt x="373954" y="418000"/>
                  <a:pt x="365003" y="418643"/>
                  <a:pt x="356186" y="417528"/>
                </a:cubicBezTo>
                <a:cubicBezTo>
                  <a:pt x="342779" y="415730"/>
                  <a:pt x="330003" y="410748"/>
                  <a:pt x="318919" y="402994"/>
                </a:cubicBezTo>
                <a:cubicBezTo>
                  <a:pt x="312117" y="398521"/>
                  <a:pt x="305378" y="393925"/>
                  <a:pt x="298639" y="389329"/>
                </a:cubicBezTo>
                <a:cubicBezTo>
                  <a:pt x="291176" y="384459"/>
                  <a:pt x="282082" y="382748"/>
                  <a:pt x="273358" y="384577"/>
                </a:cubicBezTo>
                <a:cubicBezTo>
                  <a:pt x="268483" y="385105"/>
                  <a:pt x="272178" y="387434"/>
                  <a:pt x="272924" y="387683"/>
                </a:cubicBezTo>
                <a:cubicBezTo>
                  <a:pt x="284995" y="393586"/>
                  <a:pt x="296443" y="400692"/>
                  <a:pt x="307086" y="408894"/>
                </a:cubicBezTo>
                <a:cubicBezTo>
                  <a:pt x="314291" y="414174"/>
                  <a:pt x="327180" y="426597"/>
                  <a:pt x="327180" y="426597"/>
                </a:cubicBezTo>
                <a:lnTo>
                  <a:pt x="317552" y="434858"/>
                </a:lnTo>
                <a:cubicBezTo>
                  <a:pt x="317552" y="434858"/>
                  <a:pt x="310192" y="426597"/>
                  <a:pt x="306993" y="423398"/>
                </a:cubicBezTo>
                <a:cubicBezTo>
                  <a:pt x="294201" y="409776"/>
                  <a:pt x="279352" y="398251"/>
                  <a:pt x="262986" y="389235"/>
                </a:cubicBezTo>
                <a:cubicBezTo>
                  <a:pt x="262352" y="388788"/>
                  <a:pt x="261613" y="388512"/>
                  <a:pt x="260843" y="388428"/>
                </a:cubicBezTo>
                <a:cubicBezTo>
                  <a:pt x="260060" y="388509"/>
                  <a:pt x="259315" y="388788"/>
                  <a:pt x="258669" y="389235"/>
                </a:cubicBezTo>
                <a:cubicBezTo>
                  <a:pt x="242308" y="398257"/>
                  <a:pt x="227460" y="409786"/>
                  <a:pt x="214661" y="423398"/>
                </a:cubicBezTo>
                <a:cubicBezTo>
                  <a:pt x="211556" y="426503"/>
                  <a:pt x="204133" y="434858"/>
                  <a:pt x="204133" y="434858"/>
                </a:cubicBezTo>
                <a:lnTo>
                  <a:pt x="194475" y="426597"/>
                </a:lnTo>
                <a:cubicBezTo>
                  <a:pt x="194475" y="426597"/>
                  <a:pt x="207363" y="414174"/>
                  <a:pt x="214599" y="408894"/>
                </a:cubicBezTo>
                <a:cubicBezTo>
                  <a:pt x="225249" y="400698"/>
                  <a:pt x="236693" y="393590"/>
                  <a:pt x="248762" y="387683"/>
                </a:cubicBezTo>
                <a:cubicBezTo>
                  <a:pt x="249507" y="387310"/>
                  <a:pt x="253203" y="384981"/>
                  <a:pt x="248358" y="384577"/>
                </a:cubicBezTo>
                <a:cubicBezTo>
                  <a:pt x="239634" y="382741"/>
                  <a:pt x="230541" y="384453"/>
                  <a:pt x="223078" y="389329"/>
                </a:cubicBezTo>
                <a:cubicBezTo>
                  <a:pt x="216338" y="393925"/>
                  <a:pt x="209599" y="398646"/>
                  <a:pt x="202767" y="402994"/>
                </a:cubicBezTo>
                <a:cubicBezTo>
                  <a:pt x="191686" y="410751"/>
                  <a:pt x="178906" y="415736"/>
                  <a:pt x="165499" y="417528"/>
                </a:cubicBezTo>
                <a:cubicBezTo>
                  <a:pt x="156682" y="418643"/>
                  <a:pt x="147731" y="418000"/>
                  <a:pt x="139163" y="415634"/>
                </a:cubicBezTo>
                <a:cubicBezTo>
                  <a:pt x="126532" y="412006"/>
                  <a:pt x="115038" y="405205"/>
                  <a:pt x="105777" y="395882"/>
                </a:cubicBezTo>
                <a:cubicBezTo>
                  <a:pt x="105972" y="395680"/>
                  <a:pt x="106242" y="395568"/>
                  <a:pt x="106522" y="395571"/>
                </a:cubicBezTo>
                <a:lnTo>
                  <a:pt x="108603" y="396596"/>
                </a:lnTo>
                <a:cubicBezTo>
                  <a:pt x="122318" y="403369"/>
                  <a:pt x="137955" y="405192"/>
                  <a:pt x="152859" y="401751"/>
                </a:cubicBezTo>
                <a:cubicBezTo>
                  <a:pt x="163148" y="399382"/>
                  <a:pt x="173154" y="395913"/>
                  <a:pt x="182704" y="391409"/>
                </a:cubicBezTo>
                <a:cubicBezTo>
                  <a:pt x="189661" y="388304"/>
                  <a:pt x="196524" y="385198"/>
                  <a:pt x="203698" y="382807"/>
                </a:cubicBezTo>
                <a:cubicBezTo>
                  <a:pt x="221938" y="376934"/>
                  <a:pt x="241491" y="376505"/>
                  <a:pt x="259973" y="381564"/>
                </a:cubicBezTo>
                <a:lnTo>
                  <a:pt x="260936" y="381720"/>
                </a:lnTo>
                <a:lnTo>
                  <a:pt x="261899" y="381564"/>
                </a:lnTo>
                <a:cubicBezTo>
                  <a:pt x="280380" y="376505"/>
                  <a:pt x="299934" y="376934"/>
                  <a:pt x="318173" y="382807"/>
                </a:cubicBezTo>
                <a:cubicBezTo>
                  <a:pt x="325316" y="385167"/>
                  <a:pt x="332211" y="388459"/>
                  <a:pt x="339167" y="391409"/>
                </a:cubicBezTo>
                <a:cubicBezTo>
                  <a:pt x="348708" y="395913"/>
                  <a:pt x="358702" y="399382"/>
                  <a:pt x="368982" y="401751"/>
                </a:cubicBezTo>
                <a:cubicBezTo>
                  <a:pt x="383849" y="405127"/>
                  <a:pt x="399424" y="403273"/>
                  <a:pt x="413082" y="396503"/>
                </a:cubicBezTo>
                <a:close/>
                <a:moveTo>
                  <a:pt x="459760" y="355197"/>
                </a:moveTo>
                <a:cubicBezTo>
                  <a:pt x="453819" y="359946"/>
                  <a:pt x="447033" y="363530"/>
                  <a:pt x="439760" y="365757"/>
                </a:cubicBezTo>
                <a:cubicBezTo>
                  <a:pt x="429530" y="368757"/>
                  <a:pt x="418930" y="370313"/>
                  <a:pt x="408268" y="370384"/>
                </a:cubicBezTo>
                <a:cubicBezTo>
                  <a:pt x="394538" y="370816"/>
                  <a:pt x="380842" y="371996"/>
                  <a:pt x="367243" y="373924"/>
                </a:cubicBezTo>
                <a:lnTo>
                  <a:pt x="367025" y="373924"/>
                </a:lnTo>
                <a:cubicBezTo>
                  <a:pt x="366156" y="373924"/>
                  <a:pt x="365752" y="373707"/>
                  <a:pt x="366031" y="373428"/>
                </a:cubicBezTo>
                <a:lnTo>
                  <a:pt x="366249" y="373272"/>
                </a:lnTo>
                <a:cubicBezTo>
                  <a:pt x="378485" y="368800"/>
                  <a:pt x="386777" y="359328"/>
                  <a:pt x="393020" y="347402"/>
                </a:cubicBezTo>
                <a:cubicBezTo>
                  <a:pt x="397368" y="339172"/>
                  <a:pt x="404449" y="323054"/>
                  <a:pt x="406436" y="320445"/>
                </a:cubicBezTo>
                <a:cubicBezTo>
                  <a:pt x="406501" y="320212"/>
                  <a:pt x="406501" y="319964"/>
                  <a:pt x="406436" y="319731"/>
                </a:cubicBezTo>
                <a:cubicBezTo>
                  <a:pt x="405504" y="320041"/>
                  <a:pt x="392057" y="331501"/>
                  <a:pt x="385970" y="337184"/>
                </a:cubicBezTo>
                <a:cubicBezTo>
                  <a:pt x="378392" y="344203"/>
                  <a:pt x="371249" y="351750"/>
                  <a:pt x="363671" y="358924"/>
                </a:cubicBezTo>
                <a:cubicBezTo>
                  <a:pt x="351808" y="370260"/>
                  <a:pt x="334788" y="375198"/>
                  <a:pt x="328608" y="376813"/>
                </a:cubicBezTo>
                <a:cubicBezTo>
                  <a:pt x="328444" y="376859"/>
                  <a:pt x="328285" y="376934"/>
                  <a:pt x="328142" y="377030"/>
                </a:cubicBezTo>
                <a:cubicBezTo>
                  <a:pt x="328012" y="377201"/>
                  <a:pt x="327906" y="377387"/>
                  <a:pt x="327832" y="377589"/>
                </a:cubicBezTo>
                <a:cubicBezTo>
                  <a:pt x="327832" y="377589"/>
                  <a:pt x="327832" y="377589"/>
                  <a:pt x="327832" y="377589"/>
                </a:cubicBezTo>
                <a:lnTo>
                  <a:pt x="328111" y="377589"/>
                </a:lnTo>
                <a:cubicBezTo>
                  <a:pt x="332894" y="378676"/>
                  <a:pt x="346745" y="381689"/>
                  <a:pt x="353826" y="383583"/>
                </a:cubicBezTo>
                <a:cubicBezTo>
                  <a:pt x="364646" y="386723"/>
                  <a:pt x="375743" y="388801"/>
                  <a:pt x="386964" y="389794"/>
                </a:cubicBezTo>
                <a:cubicBezTo>
                  <a:pt x="416036" y="392698"/>
                  <a:pt x="444359" y="379440"/>
                  <a:pt x="460754" y="355259"/>
                </a:cubicBezTo>
                <a:lnTo>
                  <a:pt x="460754" y="355259"/>
                </a:lnTo>
                <a:cubicBezTo>
                  <a:pt x="460462" y="355061"/>
                  <a:pt x="460099" y="355005"/>
                  <a:pt x="459760" y="355104"/>
                </a:cubicBezTo>
                <a:close/>
                <a:moveTo>
                  <a:pt x="501438" y="291221"/>
                </a:moveTo>
                <a:cubicBezTo>
                  <a:pt x="494562" y="299330"/>
                  <a:pt x="486513" y="306364"/>
                  <a:pt x="477556" y="312091"/>
                </a:cubicBezTo>
                <a:cubicBezTo>
                  <a:pt x="469801" y="317277"/>
                  <a:pt x="461586" y="321746"/>
                  <a:pt x="453021" y="325445"/>
                </a:cubicBezTo>
                <a:cubicBezTo>
                  <a:pt x="442226" y="329961"/>
                  <a:pt x="432092" y="335914"/>
                  <a:pt x="422896" y="343147"/>
                </a:cubicBezTo>
                <a:cubicBezTo>
                  <a:pt x="422275" y="343644"/>
                  <a:pt x="421778" y="344048"/>
                  <a:pt x="421157" y="344483"/>
                </a:cubicBezTo>
                <a:cubicBezTo>
                  <a:pt x="420536" y="344918"/>
                  <a:pt x="420474" y="344328"/>
                  <a:pt x="420846" y="343893"/>
                </a:cubicBezTo>
                <a:cubicBezTo>
                  <a:pt x="421219" y="343458"/>
                  <a:pt x="435226" y="329141"/>
                  <a:pt x="439480" y="298954"/>
                </a:cubicBezTo>
                <a:cubicBezTo>
                  <a:pt x="440940" y="288426"/>
                  <a:pt x="441157" y="277059"/>
                  <a:pt x="444574" y="266903"/>
                </a:cubicBezTo>
                <a:cubicBezTo>
                  <a:pt x="444626" y="266614"/>
                  <a:pt x="444549" y="266316"/>
                  <a:pt x="444356" y="266096"/>
                </a:cubicBezTo>
                <a:cubicBezTo>
                  <a:pt x="444356" y="266096"/>
                  <a:pt x="444356" y="266096"/>
                  <a:pt x="444356" y="266096"/>
                </a:cubicBezTo>
                <a:cubicBezTo>
                  <a:pt x="434139" y="277804"/>
                  <a:pt x="425722" y="295972"/>
                  <a:pt x="421654" y="307339"/>
                </a:cubicBezTo>
                <a:cubicBezTo>
                  <a:pt x="418859" y="315383"/>
                  <a:pt x="416157" y="323457"/>
                  <a:pt x="413269" y="331470"/>
                </a:cubicBezTo>
                <a:cubicBezTo>
                  <a:pt x="409725" y="342430"/>
                  <a:pt x="403759" y="352449"/>
                  <a:pt x="395815" y="360788"/>
                </a:cubicBezTo>
                <a:lnTo>
                  <a:pt x="395069" y="361595"/>
                </a:lnTo>
                <a:cubicBezTo>
                  <a:pt x="395035" y="361760"/>
                  <a:pt x="395035" y="361927"/>
                  <a:pt x="395069" y="362092"/>
                </a:cubicBezTo>
                <a:lnTo>
                  <a:pt x="395069" y="362092"/>
                </a:lnTo>
                <a:lnTo>
                  <a:pt x="397833" y="361626"/>
                </a:lnTo>
                <a:cubicBezTo>
                  <a:pt x="407150" y="359701"/>
                  <a:pt x="416467" y="357464"/>
                  <a:pt x="425784" y="355912"/>
                </a:cubicBezTo>
                <a:cubicBezTo>
                  <a:pt x="440884" y="353558"/>
                  <a:pt x="455152" y="347449"/>
                  <a:pt x="467276" y="338147"/>
                </a:cubicBezTo>
                <a:cubicBezTo>
                  <a:pt x="480062" y="328902"/>
                  <a:pt x="490463" y="316743"/>
                  <a:pt x="497618" y="302681"/>
                </a:cubicBezTo>
                <a:cubicBezTo>
                  <a:pt x="499510" y="298979"/>
                  <a:pt x="501060" y="295112"/>
                  <a:pt x="502246" y="291128"/>
                </a:cubicBezTo>
                <a:cubicBezTo>
                  <a:pt x="501976" y="291037"/>
                  <a:pt x="501681" y="291072"/>
                  <a:pt x="501438" y="291221"/>
                </a:cubicBezTo>
                <a:close/>
                <a:moveTo>
                  <a:pt x="519669" y="219480"/>
                </a:moveTo>
                <a:cubicBezTo>
                  <a:pt x="515631" y="232275"/>
                  <a:pt x="508395" y="242648"/>
                  <a:pt x="497929" y="253642"/>
                </a:cubicBezTo>
                <a:cubicBezTo>
                  <a:pt x="489606" y="262214"/>
                  <a:pt x="473643" y="278487"/>
                  <a:pt x="466251" y="289668"/>
                </a:cubicBezTo>
                <a:cubicBezTo>
                  <a:pt x="466034" y="289978"/>
                  <a:pt x="465475" y="289823"/>
                  <a:pt x="465692" y="289264"/>
                </a:cubicBezTo>
                <a:cubicBezTo>
                  <a:pt x="469664" y="276195"/>
                  <a:pt x="470726" y="262413"/>
                  <a:pt x="468798" y="248890"/>
                </a:cubicBezTo>
                <a:cubicBezTo>
                  <a:pt x="466965" y="237431"/>
                  <a:pt x="461965" y="224977"/>
                  <a:pt x="460723" y="210970"/>
                </a:cubicBezTo>
                <a:cubicBezTo>
                  <a:pt x="460723" y="210784"/>
                  <a:pt x="460350" y="210380"/>
                  <a:pt x="460164" y="210349"/>
                </a:cubicBezTo>
                <a:cubicBezTo>
                  <a:pt x="459944" y="210772"/>
                  <a:pt x="459779" y="211222"/>
                  <a:pt x="459667" y="211685"/>
                </a:cubicBezTo>
                <a:cubicBezTo>
                  <a:pt x="456667" y="220688"/>
                  <a:pt x="454689" y="230002"/>
                  <a:pt x="453766" y="239449"/>
                </a:cubicBezTo>
                <a:cubicBezTo>
                  <a:pt x="453176" y="250878"/>
                  <a:pt x="455319" y="265568"/>
                  <a:pt x="454388" y="277307"/>
                </a:cubicBezTo>
                <a:cubicBezTo>
                  <a:pt x="453301" y="290879"/>
                  <a:pt x="452369" y="304327"/>
                  <a:pt x="446127" y="316625"/>
                </a:cubicBezTo>
                <a:cubicBezTo>
                  <a:pt x="446127" y="316625"/>
                  <a:pt x="446127" y="316625"/>
                  <a:pt x="446127" y="316811"/>
                </a:cubicBezTo>
                <a:cubicBezTo>
                  <a:pt x="446127" y="316998"/>
                  <a:pt x="446344" y="317774"/>
                  <a:pt x="446344" y="317774"/>
                </a:cubicBezTo>
                <a:lnTo>
                  <a:pt x="446344" y="317774"/>
                </a:lnTo>
                <a:cubicBezTo>
                  <a:pt x="451313" y="314668"/>
                  <a:pt x="465537" y="306190"/>
                  <a:pt x="474916" y="299917"/>
                </a:cubicBezTo>
                <a:cubicBezTo>
                  <a:pt x="486711" y="292329"/>
                  <a:pt x="496948" y="282559"/>
                  <a:pt x="505072" y="271127"/>
                </a:cubicBezTo>
                <a:cubicBezTo>
                  <a:pt x="515342" y="256443"/>
                  <a:pt x="520771" y="238918"/>
                  <a:pt x="520600" y="221002"/>
                </a:cubicBezTo>
                <a:cubicBezTo>
                  <a:pt x="520644" y="220402"/>
                  <a:pt x="520644" y="219800"/>
                  <a:pt x="520600" y="219200"/>
                </a:cubicBezTo>
                <a:cubicBezTo>
                  <a:pt x="520600" y="219200"/>
                  <a:pt x="519700" y="219480"/>
                  <a:pt x="519669" y="219480"/>
                </a:cubicBezTo>
                <a:close/>
                <a:moveTo>
                  <a:pt x="489482" y="227213"/>
                </a:moveTo>
                <a:cubicBezTo>
                  <a:pt x="489482" y="227368"/>
                  <a:pt x="489295" y="227430"/>
                  <a:pt x="489264" y="227461"/>
                </a:cubicBezTo>
                <a:cubicBezTo>
                  <a:pt x="489233" y="227492"/>
                  <a:pt x="488829" y="227182"/>
                  <a:pt x="488829" y="227120"/>
                </a:cubicBezTo>
                <a:cubicBezTo>
                  <a:pt x="489267" y="223294"/>
                  <a:pt x="489351" y="219436"/>
                  <a:pt x="489078" y="215598"/>
                </a:cubicBezTo>
                <a:cubicBezTo>
                  <a:pt x="488084" y="202181"/>
                  <a:pt x="480009" y="191094"/>
                  <a:pt x="472897" y="179914"/>
                </a:cubicBezTo>
                <a:cubicBezTo>
                  <a:pt x="468028" y="172637"/>
                  <a:pt x="463726" y="164997"/>
                  <a:pt x="460040" y="157056"/>
                </a:cubicBezTo>
                <a:cubicBezTo>
                  <a:pt x="460040" y="157056"/>
                  <a:pt x="459481" y="156683"/>
                  <a:pt x="459326" y="156745"/>
                </a:cubicBezTo>
                <a:cubicBezTo>
                  <a:pt x="459326" y="157957"/>
                  <a:pt x="459512" y="161901"/>
                  <a:pt x="459760" y="164447"/>
                </a:cubicBezTo>
                <a:cubicBezTo>
                  <a:pt x="461748" y="183640"/>
                  <a:pt x="467866" y="202430"/>
                  <a:pt x="474202" y="220660"/>
                </a:cubicBezTo>
                <a:cubicBezTo>
                  <a:pt x="478615" y="231961"/>
                  <a:pt x="480338" y="244136"/>
                  <a:pt x="479233" y="256220"/>
                </a:cubicBezTo>
                <a:cubicBezTo>
                  <a:pt x="479233" y="257276"/>
                  <a:pt x="479233" y="257400"/>
                  <a:pt x="479512" y="257711"/>
                </a:cubicBezTo>
                <a:cubicBezTo>
                  <a:pt x="479792" y="258021"/>
                  <a:pt x="479512" y="257711"/>
                  <a:pt x="479512" y="257711"/>
                </a:cubicBezTo>
                <a:cubicBezTo>
                  <a:pt x="483829" y="251499"/>
                  <a:pt x="492246" y="242710"/>
                  <a:pt x="497432" y="236406"/>
                </a:cubicBezTo>
                <a:cubicBezTo>
                  <a:pt x="503053" y="229542"/>
                  <a:pt x="531377" y="197274"/>
                  <a:pt x="517433" y="152273"/>
                </a:cubicBezTo>
                <a:cubicBezTo>
                  <a:pt x="516886" y="150351"/>
                  <a:pt x="516147" y="148491"/>
                  <a:pt x="515228" y="146714"/>
                </a:cubicBezTo>
                <a:cubicBezTo>
                  <a:pt x="515010" y="146714"/>
                  <a:pt x="514637" y="147273"/>
                  <a:pt x="514606" y="147428"/>
                </a:cubicBezTo>
                <a:cubicBezTo>
                  <a:pt x="514606" y="179789"/>
                  <a:pt x="499078" y="193672"/>
                  <a:pt x="492494" y="215753"/>
                </a:cubicBezTo>
                <a:cubicBezTo>
                  <a:pt x="491314" y="220008"/>
                  <a:pt x="490351" y="223921"/>
                  <a:pt x="489482" y="227182"/>
                </a:cubicBezTo>
                <a:close/>
                <a:moveTo>
                  <a:pt x="465102" y="126620"/>
                </a:moveTo>
                <a:cubicBezTo>
                  <a:pt x="458586" y="120946"/>
                  <a:pt x="452797" y="114490"/>
                  <a:pt x="447866" y="107396"/>
                </a:cubicBezTo>
                <a:cubicBezTo>
                  <a:pt x="447819" y="107328"/>
                  <a:pt x="447754" y="107275"/>
                  <a:pt x="447679" y="107241"/>
                </a:cubicBezTo>
                <a:cubicBezTo>
                  <a:pt x="447446" y="107170"/>
                  <a:pt x="447198" y="107170"/>
                  <a:pt x="446965" y="107241"/>
                </a:cubicBezTo>
                <a:cubicBezTo>
                  <a:pt x="446748" y="107241"/>
                  <a:pt x="446561" y="107241"/>
                  <a:pt x="446592" y="107241"/>
                </a:cubicBezTo>
                <a:cubicBezTo>
                  <a:pt x="448754" y="114788"/>
                  <a:pt x="451294" y="122220"/>
                  <a:pt x="454201" y="129509"/>
                </a:cubicBezTo>
                <a:cubicBezTo>
                  <a:pt x="458363" y="139105"/>
                  <a:pt x="465009" y="147149"/>
                  <a:pt x="471282" y="155410"/>
                </a:cubicBezTo>
                <a:cubicBezTo>
                  <a:pt x="471717" y="156031"/>
                  <a:pt x="472183" y="156621"/>
                  <a:pt x="472618" y="157211"/>
                </a:cubicBezTo>
                <a:cubicBezTo>
                  <a:pt x="478829" y="165659"/>
                  <a:pt x="488954" y="183640"/>
                  <a:pt x="491252" y="192864"/>
                </a:cubicBezTo>
                <a:cubicBezTo>
                  <a:pt x="491252" y="193113"/>
                  <a:pt x="491873" y="193361"/>
                  <a:pt x="491904" y="193268"/>
                </a:cubicBezTo>
                <a:cubicBezTo>
                  <a:pt x="492774" y="189976"/>
                  <a:pt x="496842" y="177181"/>
                  <a:pt x="499823" y="168423"/>
                </a:cubicBezTo>
                <a:cubicBezTo>
                  <a:pt x="502684" y="159683"/>
                  <a:pt x="505038" y="150786"/>
                  <a:pt x="506873" y="141776"/>
                </a:cubicBezTo>
                <a:cubicBezTo>
                  <a:pt x="509979" y="120471"/>
                  <a:pt x="502898" y="92862"/>
                  <a:pt x="490475" y="77768"/>
                </a:cubicBezTo>
                <a:cubicBezTo>
                  <a:pt x="490258" y="77768"/>
                  <a:pt x="490072" y="78389"/>
                  <a:pt x="490134" y="78514"/>
                </a:cubicBezTo>
                <a:cubicBezTo>
                  <a:pt x="490351" y="79228"/>
                  <a:pt x="490506" y="79787"/>
                  <a:pt x="490724" y="80470"/>
                </a:cubicBezTo>
                <a:cubicBezTo>
                  <a:pt x="490941" y="81154"/>
                  <a:pt x="491252" y="82334"/>
                  <a:pt x="491469" y="83296"/>
                </a:cubicBezTo>
                <a:cubicBezTo>
                  <a:pt x="494575" y="97179"/>
                  <a:pt x="493612" y="106962"/>
                  <a:pt x="492028" y="118732"/>
                </a:cubicBezTo>
                <a:cubicBezTo>
                  <a:pt x="490295" y="128030"/>
                  <a:pt x="489423" y="137472"/>
                  <a:pt x="489419" y="146931"/>
                </a:cubicBezTo>
                <a:cubicBezTo>
                  <a:pt x="489419" y="148515"/>
                  <a:pt x="490475" y="160193"/>
                  <a:pt x="490351" y="160627"/>
                </a:cubicBezTo>
                <a:cubicBezTo>
                  <a:pt x="490227" y="161062"/>
                  <a:pt x="489699" y="160627"/>
                  <a:pt x="489637" y="160627"/>
                </a:cubicBezTo>
                <a:cubicBezTo>
                  <a:pt x="489575" y="160627"/>
                  <a:pt x="488115" y="156280"/>
                  <a:pt x="486531" y="152739"/>
                </a:cubicBezTo>
                <a:cubicBezTo>
                  <a:pt x="485910" y="151186"/>
                  <a:pt x="485258" y="149633"/>
                  <a:pt x="484730" y="148671"/>
                </a:cubicBezTo>
                <a:cubicBezTo>
                  <a:pt x="479699" y="138484"/>
                  <a:pt x="473487" y="133360"/>
                  <a:pt x="465102" y="126620"/>
                </a:cubicBezTo>
                <a:close/>
                <a:moveTo>
                  <a:pt x="451406" y="40438"/>
                </a:moveTo>
                <a:cubicBezTo>
                  <a:pt x="455372" y="44210"/>
                  <a:pt x="458543" y="48741"/>
                  <a:pt x="460723" y="53762"/>
                </a:cubicBezTo>
                <a:cubicBezTo>
                  <a:pt x="464139" y="61805"/>
                  <a:pt x="465133" y="73886"/>
                  <a:pt x="467369" y="83017"/>
                </a:cubicBezTo>
                <a:cubicBezTo>
                  <a:pt x="468705" y="88576"/>
                  <a:pt x="469543" y="92334"/>
                  <a:pt x="471500" y="98794"/>
                </a:cubicBezTo>
                <a:cubicBezTo>
                  <a:pt x="471500" y="99353"/>
                  <a:pt x="471096" y="99601"/>
                  <a:pt x="470785" y="99073"/>
                </a:cubicBezTo>
                <a:lnTo>
                  <a:pt x="470630" y="98887"/>
                </a:lnTo>
                <a:cubicBezTo>
                  <a:pt x="464233" y="90191"/>
                  <a:pt x="456282" y="84787"/>
                  <a:pt x="444977" y="77644"/>
                </a:cubicBezTo>
                <a:cubicBezTo>
                  <a:pt x="438487" y="73753"/>
                  <a:pt x="432803" y="68650"/>
                  <a:pt x="428238" y="62613"/>
                </a:cubicBezTo>
                <a:lnTo>
                  <a:pt x="425691" y="59259"/>
                </a:lnTo>
                <a:cubicBezTo>
                  <a:pt x="425474" y="59108"/>
                  <a:pt x="425210" y="59032"/>
                  <a:pt x="424946" y="59041"/>
                </a:cubicBezTo>
                <a:cubicBezTo>
                  <a:pt x="424955" y="59513"/>
                  <a:pt x="425017" y="59982"/>
                  <a:pt x="425132" y="60439"/>
                </a:cubicBezTo>
                <a:cubicBezTo>
                  <a:pt x="426561" y="67737"/>
                  <a:pt x="431344" y="81247"/>
                  <a:pt x="439822" y="89259"/>
                </a:cubicBezTo>
                <a:cubicBezTo>
                  <a:pt x="445847" y="95005"/>
                  <a:pt x="452617" y="100098"/>
                  <a:pt x="459046" y="105409"/>
                </a:cubicBezTo>
                <a:cubicBezTo>
                  <a:pt x="467323" y="112434"/>
                  <a:pt x="474876" y="120266"/>
                  <a:pt x="481593" y="128794"/>
                </a:cubicBezTo>
                <a:lnTo>
                  <a:pt x="481593" y="128794"/>
                </a:lnTo>
                <a:cubicBezTo>
                  <a:pt x="481593" y="128794"/>
                  <a:pt x="482121" y="129105"/>
                  <a:pt x="482121" y="128794"/>
                </a:cubicBezTo>
                <a:lnTo>
                  <a:pt x="482121" y="128794"/>
                </a:lnTo>
                <a:cubicBezTo>
                  <a:pt x="482121" y="127086"/>
                  <a:pt x="481904" y="124415"/>
                  <a:pt x="481904" y="121279"/>
                </a:cubicBezTo>
                <a:cubicBezTo>
                  <a:pt x="481904" y="114260"/>
                  <a:pt x="482214" y="104850"/>
                  <a:pt x="482525" y="98390"/>
                </a:cubicBezTo>
                <a:cubicBezTo>
                  <a:pt x="482525" y="95781"/>
                  <a:pt x="482742" y="93141"/>
                  <a:pt x="482711" y="90533"/>
                </a:cubicBezTo>
                <a:cubicBezTo>
                  <a:pt x="482969" y="82685"/>
                  <a:pt x="481550" y="74871"/>
                  <a:pt x="478550" y="67613"/>
                </a:cubicBezTo>
                <a:cubicBezTo>
                  <a:pt x="473745" y="55740"/>
                  <a:pt x="464826" y="45994"/>
                  <a:pt x="453425" y="40159"/>
                </a:cubicBezTo>
                <a:cubicBezTo>
                  <a:pt x="452717" y="39814"/>
                  <a:pt x="451978" y="39533"/>
                  <a:pt x="451220" y="39320"/>
                </a:cubicBezTo>
                <a:cubicBezTo>
                  <a:pt x="451111" y="39589"/>
                  <a:pt x="451111" y="39890"/>
                  <a:pt x="451220" y="40159"/>
                </a:cubicBezTo>
                <a:cubicBezTo>
                  <a:pt x="451220" y="40159"/>
                  <a:pt x="451344" y="40407"/>
                  <a:pt x="451406" y="40438"/>
                </a:cubicBezTo>
                <a:close/>
                <a:moveTo>
                  <a:pt x="402275" y="17767"/>
                </a:moveTo>
                <a:cubicBezTo>
                  <a:pt x="408952" y="23975"/>
                  <a:pt x="414834" y="30985"/>
                  <a:pt x="419790" y="38637"/>
                </a:cubicBezTo>
                <a:cubicBezTo>
                  <a:pt x="424365" y="46127"/>
                  <a:pt x="429887" y="52996"/>
                  <a:pt x="436219" y="59072"/>
                </a:cubicBezTo>
                <a:cubicBezTo>
                  <a:pt x="440661" y="63575"/>
                  <a:pt x="453611" y="73607"/>
                  <a:pt x="456841" y="76122"/>
                </a:cubicBezTo>
                <a:lnTo>
                  <a:pt x="456841" y="76122"/>
                </a:lnTo>
                <a:cubicBezTo>
                  <a:pt x="456931" y="76160"/>
                  <a:pt x="457031" y="76160"/>
                  <a:pt x="457121" y="76122"/>
                </a:cubicBezTo>
                <a:cubicBezTo>
                  <a:pt x="457114" y="76070"/>
                  <a:pt x="457114" y="76020"/>
                  <a:pt x="457121" y="75967"/>
                </a:cubicBezTo>
                <a:cubicBezTo>
                  <a:pt x="456437" y="72240"/>
                  <a:pt x="450599" y="44910"/>
                  <a:pt x="433549" y="31556"/>
                </a:cubicBezTo>
                <a:cubicBezTo>
                  <a:pt x="423806" y="23851"/>
                  <a:pt x="412495" y="18371"/>
                  <a:pt x="400411" y="15500"/>
                </a:cubicBezTo>
                <a:cubicBezTo>
                  <a:pt x="400411" y="15748"/>
                  <a:pt x="400411" y="16338"/>
                  <a:pt x="400411" y="16307"/>
                </a:cubicBezTo>
                <a:cubicBezTo>
                  <a:pt x="401281" y="16897"/>
                  <a:pt x="401716" y="17239"/>
                  <a:pt x="402275" y="17767"/>
                </a:cubicBezTo>
                <a:close/>
                <a:moveTo>
                  <a:pt x="134597" y="389763"/>
                </a:moveTo>
                <a:cubicBezTo>
                  <a:pt x="145818" y="388770"/>
                  <a:pt x="156915" y="386692"/>
                  <a:pt x="167735" y="383552"/>
                </a:cubicBezTo>
                <a:cubicBezTo>
                  <a:pt x="174847" y="381658"/>
                  <a:pt x="188667" y="378645"/>
                  <a:pt x="193450" y="377558"/>
                </a:cubicBezTo>
                <a:lnTo>
                  <a:pt x="193729" y="377558"/>
                </a:lnTo>
                <a:cubicBezTo>
                  <a:pt x="193729" y="377558"/>
                  <a:pt x="193729" y="377558"/>
                  <a:pt x="193729" y="377558"/>
                </a:cubicBezTo>
                <a:cubicBezTo>
                  <a:pt x="193655" y="377356"/>
                  <a:pt x="193549" y="377170"/>
                  <a:pt x="193419" y="376999"/>
                </a:cubicBezTo>
                <a:cubicBezTo>
                  <a:pt x="193276" y="376903"/>
                  <a:pt x="193117" y="376828"/>
                  <a:pt x="192953" y="376782"/>
                </a:cubicBezTo>
                <a:cubicBezTo>
                  <a:pt x="186741" y="375198"/>
                  <a:pt x="169753" y="370229"/>
                  <a:pt x="157890" y="358893"/>
                </a:cubicBezTo>
                <a:cubicBezTo>
                  <a:pt x="150312" y="351874"/>
                  <a:pt x="143169" y="344328"/>
                  <a:pt x="135591" y="337153"/>
                </a:cubicBezTo>
                <a:cubicBezTo>
                  <a:pt x="129380" y="331470"/>
                  <a:pt x="116057" y="320010"/>
                  <a:pt x="115125" y="319700"/>
                </a:cubicBezTo>
                <a:cubicBezTo>
                  <a:pt x="115006" y="319917"/>
                  <a:pt x="114952" y="320165"/>
                  <a:pt x="114970" y="320414"/>
                </a:cubicBezTo>
                <a:cubicBezTo>
                  <a:pt x="116957" y="323023"/>
                  <a:pt x="124038" y="339048"/>
                  <a:pt x="128386" y="347371"/>
                </a:cubicBezTo>
                <a:cubicBezTo>
                  <a:pt x="134597" y="359297"/>
                  <a:pt x="142921" y="368769"/>
                  <a:pt x="155157" y="373241"/>
                </a:cubicBezTo>
                <a:lnTo>
                  <a:pt x="155374" y="373397"/>
                </a:lnTo>
                <a:cubicBezTo>
                  <a:pt x="155654" y="373676"/>
                  <a:pt x="155374" y="374049"/>
                  <a:pt x="154380" y="373893"/>
                </a:cubicBezTo>
                <a:lnTo>
                  <a:pt x="154163" y="373893"/>
                </a:lnTo>
                <a:cubicBezTo>
                  <a:pt x="140591" y="371980"/>
                  <a:pt x="126929" y="370810"/>
                  <a:pt x="113230" y="370384"/>
                </a:cubicBezTo>
                <a:cubicBezTo>
                  <a:pt x="102575" y="370278"/>
                  <a:pt x="91986" y="368691"/>
                  <a:pt x="81770" y="365663"/>
                </a:cubicBezTo>
                <a:cubicBezTo>
                  <a:pt x="74497" y="363437"/>
                  <a:pt x="67711" y="359853"/>
                  <a:pt x="61770" y="355104"/>
                </a:cubicBezTo>
                <a:cubicBezTo>
                  <a:pt x="61472" y="354977"/>
                  <a:pt x="61135" y="354977"/>
                  <a:pt x="60838" y="355104"/>
                </a:cubicBezTo>
                <a:lnTo>
                  <a:pt x="60838" y="355104"/>
                </a:lnTo>
                <a:cubicBezTo>
                  <a:pt x="77233" y="379285"/>
                  <a:pt x="105558" y="392543"/>
                  <a:pt x="134628" y="389639"/>
                </a:cubicBezTo>
                <a:close/>
                <a:moveTo>
                  <a:pt x="123976" y="361812"/>
                </a:moveTo>
                <a:lnTo>
                  <a:pt x="126740" y="362278"/>
                </a:lnTo>
                <a:lnTo>
                  <a:pt x="126740" y="362278"/>
                </a:lnTo>
                <a:cubicBezTo>
                  <a:pt x="126721" y="362114"/>
                  <a:pt x="126669" y="361955"/>
                  <a:pt x="126585" y="361812"/>
                </a:cubicBezTo>
                <a:lnTo>
                  <a:pt x="125839" y="361005"/>
                </a:lnTo>
                <a:cubicBezTo>
                  <a:pt x="117894" y="352666"/>
                  <a:pt x="111929" y="342647"/>
                  <a:pt x="108386" y="331687"/>
                </a:cubicBezTo>
                <a:cubicBezTo>
                  <a:pt x="105497" y="323675"/>
                  <a:pt x="102795" y="315600"/>
                  <a:pt x="100000" y="307556"/>
                </a:cubicBezTo>
                <a:cubicBezTo>
                  <a:pt x="96025" y="296190"/>
                  <a:pt x="87578" y="278022"/>
                  <a:pt x="77298" y="266313"/>
                </a:cubicBezTo>
                <a:cubicBezTo>
                  <a:pt x="77298" y="266313"/>
                  <a:pt x="77298" y="266313"/>
                  <a:pt x="77298" y="266313"/>
                </a:cubicBezTo>
                <a:cubicBezTo>
                  <a:pt x="77121" y="266543"/>
                  <a:pt x="77042" y="266832"/>
                  <a:pt x="77080" y="267121"/>
                </a:cubicBezTo>
                <a:cubicBezTo>
                  <a:pt x="80497" y="277276"/>
                  <a:pt x="80714" y="288643"/>
                  <a:pt x="82174" y="299171"/>
                </a:cubicBezTo>
                <a:cubicBezTo>
                  <a:pt x="86335" y="329358"/>
                  <a:pt x="100249" y="343582"/>
                  <a:pt x="100808" y="344110"/>
                </a:cubicBezTo>
                <a:cubicBezTo>
                  <a:pt x="101367" y="344638"/>
                  <a:pt x="100808" y="344949"/>
                  <a:pt x="100497" y="344700"/>
                </a:cubicBezTo>
                <a:cubicBezTo>
                  <a:pt x="100187" y="344452"/>
                  <a:pt x="99379" y="343893"/>
                  <a:pt x="98758" y="343365"/>
                </a:cubicBezTo>
                <a:cubicBezTo>
                  <a:pt x="89561" y="336132"/>
                  <a:pt x="79427" y="330178"/>
                  <a:pt x="68633" y="325662"/>
                </a:cubicBezTo>
                <a:cubicBezTo>
                  <a:pt x="60066" y="321964"/>
                  <a:pt x="51854" y="317495"/>
                  <a:pt x="44098" y="312308"/>
                </a:cubicBezTo>
                <a:cubicBezTo>
                  <a:pt x="35070" y="306529"/>
                  <a:pt x="26967" y="299420"/>
                  <a:pt x="20060" y="291221"/>
                </a:cubicBezTo>
                <a:cubicBezTo>
                  <a:pt x="19787" y="291081"/>
                  <a:pt x="19464" y="291081"/>
                  <a:pt x="19191" y="291221"/>
                </a:cubicBezTo>
                <a:cubicBezTo>
                  <a:pt x="20377" y="295205"/>
                  <a:pt x="21926" y="299072"/>
                  <a:pt x="23818" y="302774"/>
                </a:cubicBezTo>
                <a:cubicBezTo>
                  <a:pt x="31003" y="316811"/>
                  <a:pt x="41425" y="328936"/>
                  <a:pt x="54223" y="338147"/>
                </a:cubicBezTo>
                <a:cubicBezTo>
                  <a:pt x="66424" y="347579"/>
                  <a:pt x="80817" y="353766"/>
                  <a:pt x="96056" y="356129"/>
                </a:cubicBezTo>
                <a:cubicBezTo>
                  <a:pt x="105435" y="357558"/>
                  <a:pt x="114659" y="359794"/>
                  <a:pt x="123976" y="361719"/>
                </a:cubicBezTo>
                <a:close/>
                <a:moveTo>
                  <a:pt x="46831" y="299699"/>
                </a:moveTo>
                <a:cubicBezTo>
                  <a:pt x="56148" y="305910"/>
                  <a:pt x="70434" y="314358"/>
                  <a:pt x="75403" y="317557"/>
                </a:cubicBezTo>
                <a:lnTo>
                  <a:pt x="75403" y="317557"/>
                </a:lnTo>
                <a:cubicBezTo>
                  <a:pt x="75403" y="317557"/>
                  <a:pt x="75745" y="316936"/>
                  <a:pt x="75621" y="316594"/>
                </a:cubicBezTo>
                <a:cubicBezTo>
                  <a:pt x="75497" y="316252"/>
                  <a:pt x="75621" y="316594"/>
                  <a:pt x="75621" y="316408"/>
                </a:cubicBezTo>
                <a:cubicBezTo>
                  <a:pt x="69409" y="303985"/>
                  <a:pt x="68447" y="290662"/>
                  <a:pt x="67360" y="277090"/>
                </a:cubicBezTo>
                <a:cubicBezTo>
                  <a:pt x="66428" y="265350"/>
                  <a:pt x="68571" y="250661"/>
                  <a:pt x="67981" y="239232"/>
                </a:cubicBezTo>
                <a:cubicBezTo>
                  <a:pt x="67059" y="229784"/>
                  <a:pt x="65080" y="220471"/>
                  <a:pt x="62080" y="211467"/>
                </a:cubicBezTo>
                <a:cubicBezTo>
                  <a:pt x="61969" y="211004"/>
                  <a:pt x="61802" y="210554"/>
                  <a:pt x="61583" y="210132"/>
                </a:cubicBezTo>
                <a:cubicBezTo>
                  <a:pt x="61397" y="210132"/>
                  <a:pt x="61086" y="210567"/>
                  <a:pt x="61024" y="210753"/>
                </a:cubicBezTo>
                <a:cubicBezTo>
                  <a:pt x="59782" y="224759"/>
                  <a:pt x="54813" y="237213"/>
                  <a:pt x="52949" y="248673"/>
                </a:cubicBezTo>
                <a:cubicBezTo>
                  <a:pt x="51021" y="262195"/>
                  <a:pt x="52081" y="275978"/>
                  <a:pt x="56055" y="289047"/>
                </a:cubicBezTo>
                <a:cubicBezTo>
                  <a:pt x="56273" y="289606"/>
                  <a:pt x="55714" y="289761"/>
                  <a:pt x="55496" y="289450"/>
                </a:cubicBezTo>
                <a:cubicBezTo>
                  <a:pt x="48011" y="278487"/>
                  <a:pt x="31986" y="262338"/>
                  <a:pt x="23663" y="253642"/>
                </a:cubicBezTo>
                <a:cubicBezTo>
                  <a:pt x="13073" y="242493"/>
                  <a:pt x="5837" y="232120"/>
                  <a:pt x="1923" y="219480"/>
                </a:cubicBezTo>
                <a:cubicBezTo>
                  <a:pt x="1923" y="219480"/>
                  <a:pt x="1364" y="218983"/>
                  <a:pt x="1240" y="219045"/>
                </a:cubicBezTo>
                <a:cubicBezTo>
                  <a:pt x="1176" y="219644"/>
                  <a:pt x="1176" y="220247"/>
                  <a:pt x="1240" y="220846"/>
                </a:cubicBezTo>
                <a:cubicBezTo>
                  <a:pt x="1070" y="238763"/>
                  <a:pt x="6498" y="256288"/>
                  <a:pt x="16768" y="270972"/>
                </a:cubicBezTo>
                <a:cubicBezTo>
                  <a:pt x="24868" y="282382"/>
                  <a:pt x="35072" y="292143"/>
                  <a:pt x="46831" y="299730"/>
                </a:cubicBezTo>
                <a:close/>
                <a:moveTo>
                  <a:pt x="41800" y="257679"/>
                </a:moveTo>
                <a:cubicBezTo>
                  <a:pt x="41800" y="257679"/>
                  <a:pt x="41800" y="257679"/>
                  <a:pt x="41800" y="257679"/>
                </a:cubicBezTo>
                <a:cubicBezTo>
                  <a:pt x="41800" y="257679"/>
                  <a:pt x="42204" y="257214"/>
                  <a:pt x="42080" y="256158"/>
                </a:cubicBezTo>
                <a:cubicBezTo>
                  <a:pt x="40977" y="244074"/>
                  <a:pt x="42699" y="231899"/>
                  <a:pt x="47111" y="220598"/>
                </a:cubicBezTo>
                <a:cubicBezTo>
                  <a:pt x="53322" y="202368"/>
                  <a:pt x="59533" y="183578"/>
                  <a:pt x="61552" y="164385"/>
                </a:cubicBezTo>
                <a:cubicBezTo>
                  <a:pt x="61801" y="161839"/>
                  <a:pt x="62049" y="157894"/>
                  <a:pt x="61987" y="156683"/>
                </a:cubicBezTo>
                <a:cubicBezTo>
                  <a:pt x="61714" y="156699"/>
                  <a:pt x="61457" y="156823"/>
                  <a:pt x="61273" y="157025"/>
                </a:cubicBezTo>
                <a:cubicBezTo>
                  <a:pt x="57578" y="164951"/>
                  <a:pt x="53279" y="172584"/>
                  <a:pt x="48415" y="179852"/>
                </a:cubicBezTo>
                <a:cubicBezTo>
                  <a:pt x="41303" y="191032"/>
                  <a:pt x="33228" y="202119"/>
                  <a:pt x="32235" y="215536"/>
                </a:cubicBezTo>
                <a:cubicBezTo>
                  <a:pt x="31963" y="219374"/>
                  <a:pt x="32046" y="223231"/>
                  <a:pt x="32483" y="227058"/>
                </a:cubicBezTo>
                <a:cubicBezTo>
                  <a:pt x="32483" y="227058"/>
                  <a:pt x="32483" y="227492"/>
                  <a:pt x="32048" y="227399"/>
                </a:cubicBezTo>
                <a:cubicBezTo>
                  <a:pt x="31614" y="227306"/>
                  <a:pt x="31862" y="227399"/>
                  <a:pt x="31831" y="227151"/>
                </a:cubicBezTo>
                <a:cubicBezTo>
                  <a:pt x="30961" y="224045"/>
                  <a:pt x="29999" y="219977"/>
                  <a:pt x="28725" y="215753"/>
                </a:cubicBezTo>
                <a:cubicBezTo>
                  <a:pt x="22203" y="193610"/>
                  <a:pt x="6551" y="179727"/>
                  <a:pt x="6644" y="147428"/>
                </a:cubicBezTo>
                <a:cubicBezTo>
                  <a:pt x="6644" y="147273"/>
                  <a:pt x="6240" y="146714"/>
                  <a:pt x="6023" y="146714"/>
                </a:cubicBezTo>
                <a:cubicBezTo>
                  <a:pt x="5105" y="148491"/>
                  <a:pt x="4366" y="150351"/>
                  <a:pt x="3818" y="152273"/>
                </a:cubicBezTo>
                <a:cubicBezTo>
                  <a:pt x="-10127" y="197274"/>
                  <a:pt x="18197" y="229542"/>
                  <a:pt x="23787" y="236406"/>
                </a:cubicBezTo>
                <a:cubicBezTo>
                  <a:pt x="29160" y="242679"/>
                  <a:pt x="37576" y="251437"/>
                  <a:pt x="41800" y="257679"/>
                </a:cubicBezTo>
                <a:close/>
                <a:moveTo>
                  <a:pt x="21613" y="168267"/>
                </a:moveTo>
                <a:cubicBezTo>
                  <a:pt x="24719" y="176932"/>
                  <a:pt x="28694" y="189728"/>
                  <a:pt x="29564" y="193113"/>
                </a:cubicBezTo>
                <a:cubicBezTo>
                  <a:pt x="29564" y="193113"/>
                  <a:pt x="30154" y="193113"/>
                  <a:pt x="30216" y="192709"/>
                </a:cubicBezTo>
                <a:cubicBezTo>
                  <a:pt x="32638" y="183392"/>
                  <a:pt x="42639" y="165503"/>
                  <a:pt x="48850" y="157056"/>
                </a:cubicBezTo>
                <a:cubicBezTo>
                  <a:pt x="49285" y="156466"/>
                  <a:pt x="49751" y="155876"/>
                  <a:pt x="50185" y="155255"/>
                </a:cubicBezTo>
                <a:cubicBezTo>
                  <a:pt x="56397" y="146994"/>
                  <a:pt x="63105" y="138950"/>
                  <a:pt x="67267" y="129353"/>
                </a:cubicBezTo>
                <a:cubicBezTo>
                  <a:pt x="70174" y="122064"/>
                  <a:pt x="72714" y="114633"/>
                  <a:pt x="74875" y="107086"/>
                </a:cubicBezTo>
                <a:cubicBezTo>
                  <a:pt x="74875" y="107086"/>
                  <a:pt x="74875" y="107086"/>
                  <a:pt x="74503" y="107086"/>
                </a:cubicBezTo>
                <a:cubicBezTo>
                  <a:pt x="74270" y="107014"/>
                  <a:pt x="74021" y="107014"/>
                  <a:pt x="73788" y="107086"/>
                </a:cubicBezTo>
                <a:cubicBezTo>
                  <a:pt x="73714" y="107120"/>
                  <a:pt x="73649" y="107173"/>
                  <a:pt x="73602" y="107241"/>
                </a:cubicBezTo>
                <a:lnTo>
                  <a:pt x="73602" y="107241"/>
                </a:lnTo>
                <a:cubicBezTo>
                  <a:pt x="68670" y="114334"/>
                  <a:pt x="62881" y="120791"/>
                  <a:pt x="56366" y="126465"/>
                </a:cubicBezTo>
                <a:cubicBezTo>
                  <a:pt x="48105" y="133204"/>
                  <a:pt x="41645" y="138329"/>
                  <a:pt x="36676" y="148205"/>
                </a:cubicBezTo>
                <a:cubicBezTo>
                  <a:pt x="36148" y="149261"/>
                  <a:pt x="35496" y="150720"/>
                  <a:pt x="34874" y="152273"/>
                </a:cubicBezTo>
                <a:cubicBezTo>
                  <a:pt x="33353" y="155814"/>
                  <a:pt x="31769" y="160068"/>
                  <a:pt x="31769" y="160162"/>
                </a:cubicBezTo>
                <a:cubicBezTo>
                  <a:pt x="31769" y="160255"/>
                  <a:pt x="31241" y="160845"/>
                  <a:pt x="31055" y="160162"/>
                </a:cubicBezTo>
                <a:cubicBezTo>
                  <a:pt x="30868" y="159478"/>
                  <a:pt x="31893" y="148050"/>
                  <a:pt x="31986" y="146466"/>
                </a:cubicBezTo>
                <a:cubicBezTo>
                  <a:pt x="31983" y="137006"/>
                  <a:pt x="31110" y="127565"/>
                  <a:pt x="29377" y="118266"/>
                </a:cubicBezTo>
                <a:cubicBezTo>
                  <a:pt x="27794" y="106496"/>
                  <a:pt x="26707" y="96713"/>
                  <a:pt x="29936" y="82831"/>
                </a:cubicBezTo>
                <a:cubicBezTo>
                  <a:pt x="30154" y="81899"/>
                  <a:pt x="30402" y="80936"/>
                  <a:pt x="30682" y="80004"/>
                </a:cubicBezTo>
                <a:cubicBezTo>
                  <a:pt x="30961" y="79073"/>
                  <a:pt x="31055" y="78762"/>
                  <a:pt x="31272" y="78048"/>
                </a:cubicBezTo>
                <a:cubicBezTo>
                  <a:pt x="31272" y="78048"/>
                  <a:pt x="31272" y="77365"/>
                  <a:pt x="30930" y="77302"/>
                </a:cubicBezTo>
                <a:cubicBezTo>
                  <a:pt x="18508" y="92396"/>
                  <a:pt x="11489" y="120005"/>
                  <a:pt x="14532" y="141310"/>
                </a:cubicBezTo>
                <a:cubicBezTo>
                  <a:pt x="16380" y="150422"/>
                  <a:pt x="18744" y="159422"/>
                  <a:pt x="21613" y="168267"/>
                </a:cubicBezTo>
                <a:close/>
                <a:moveTo>
                  <a:pt x="39533" y="121434"/>
                </a:moveTo>
                <a:cubicBezTo>
                  <a:pt x="39533" y="124540"/>
                  <a:pt x="39533" y="127242"/>
                  <a:pt x="39316" y="128950"/>
                </a:cubicBezTo>
                <a:lnTo>
                  <a:pt x="39316" y="128950"/>
                </a:lnTo>
                <a:cubicBezTo>
                  <a:pt x="39316" y="129136"/>
                  <a:pt x="39844" y="128950"/>
                  <a:pt x="39844" y="128950"/>
                </a:cubicBezTo>
                <a:lnTo>
                  <a:pt x="39844" y="128950"/>
                </a:lnTo>
                <a:cubicBezTo>
                  <a:pt x="46561" y="120422"/>
                  <a:pt x="54114" y="112589"/>
                  <a:pt x="62391" y="105564"/>
                </a:cubicBezTo>
                <a:cubicBezTo>
                  <a:pt x="68819" y="100253"/>
                  <a:pt x="75590" y="95160"/>
                  <a:pt x="81615" y="89415"/>
                </a:cubicBezTo>
                <a:cubicBezTo>
                  <a:pt x="89969" y="81402"/>
                  <a:pt x="94876" y="67892"/>
                  <a:pt x="96305" y="60594"/>
                </a:cubicBezTo>
                <a:cubicBezTo>
                  <a:pt x="96419" y="60137"/>
                  <a:pt x="96482" y="59668"/>
                  <a:pt x="96491" y="59196"/>
                </a:cubicBezTo>
                <a:cubicBezTo>
                  <a:pt x="96226" y="59187"/>
                  <a:pt x="95964" y="59264"/>
                  <a:pt x="95746" y="59414"/>
                </a:cubicBezTo>
                <a:lnTo>
                  <a:pt x="93199" y="62768"/>
                </a:lnTo>
                <a:cubicBezTo>
                  <a:pt x="88635" y="68805"/>
                  <a:pt x="82952" y="73908"/>
                  <a:pt x="76459" y="77799"/>
                </a:cubicBezTo>
                <a:cubicBezTo>
                  <a:pt x="65155" y="84942"/>
                  <a:pt x="57204" y="90222"/>
                  <a:pt x="50807" y="99042"/>
                </a:cubicBezTo>
                <a:lnTo>
                  <a:pt x="50651" y="99228"/>
                </a:lnTo>
                <a:cubicBezTo>
                  <a:pt x="50341" y="99756"/>
                  <a:pt x="49782" y="99508"/>
                  <a:pt x="49937" y="98949"/>
                </a:cubicBezTo>
                <a:cubicBezTo>
                  <a:pt x="51894" y="92738"/>
                  <a:pt x="52732" y="88731"/>
                  <a:pt x="54067" y="83172"/>
                </a:cubicBezTo>
                <a:cubicBezTo>
                  <a:pt x="56304" y="74042"/>
                  <a:pt x="57173" y="61961"/>
                  <a:pt x="60745" y="53917"/>
                </a:cubicBezTo>
                <a:cubicBezTo>
                  <a:pt x="62915" y="48890"/>
                  <a:pt x="66085" y="44357"/>
                  <a:pt x="70062" y="40594"/>
                </a:cubicBezTo>
                <a:cubicBezTo>
                  <a:pt x="70062" y="40594"/>
                  <a:pt x="70062" y="40594"/>
                  <a:pt x="70062" y="40594"/>
                </a:cubicBezTo>
                <a:cubicBezTo>
                  <a:pt x="70170" y="40325"/>
                  <a:pt x="70170" y="40024"/>
                  <a:pt x="70062" y="39755"/>
                </a:cubicBezTo>
                <a:cubicBezTo>
                  <a:pt x="69303" y="39968"/>
                  <a:pt x="68565" y="40249"/>
                  <a:pt x="67857" y="40594"/>
                </a:cubicBezTo>
                <a:cubicBezTo>
                  <a:pt x="56455" y="46428"/>
                  <a:pt x="47536" y="56174"/>
                  <a:pt x="42732" y="68048"/>
                </a:cubicBezTo>
                <a:cubicBezTo>
                  <a:pt x="39813" y="75228"/>
                  <a:pt x="38437" y="82942"/>
                  <a:pt x="38694" y="90688"/>
                </a:cubicBezTo>
                <a:cubicBezTo>
                  <a:pt x="38694" y="93297"/>
                  <a:pt x="38694" y="95936"/>
                  <a:pt x="38881" y="98545"/>
                </a:cubicBezTo>
                <a:cubicBezTo>
                  <a:pt x="39222" y="105005"/>
                  <a:pt x="39533" y="114415"/>
                  <a:pt x="39533" y="121434"/>
                </a:cubicBezTo>
                <a:close/>
                <a:moveTo>
                  <a:pt x="64099" y="76216"/>
                </a:moveTo>
                <a:cubicBezTo>
                  <a:pt x="64189" y="76253"/>
                  <a:pt x="64289" y="76253"/>
                  <a:pt x="64378" y="76216"/>
                </a:cubicBezTo>
                <a:lnTo>
                  <a:pt x="64378" y="76216"/>
                </a:lnTo>
                <a:cubicBezTo>
                  <a:pt x="67484" y="73700"/>
                  <a:pt x="80528" y="63793"/>
                  <a:pt x="85000" y="59165"/>
                </a:cubicBezTo>
                <a:cubicBezTo>
                  <a:pt x="91376" y="53097"/>
                  <a:pt x="96940" y="46228"/>
                  <a:pt x="101553" y="38730"/>
                </a:cubicBezTo>
                <a:cubicBezTo>
                  <a:pt x="106499" y="31071"/>
                  <a:pt x="112383" y="24060"/>
                  <a:pt x="119069" y="17860"/>
                </a:cubicBezTo>
                <a:cubicBezTo>
                  <a:pt x="119628" y="17332"/>
                  <a:pt x="120063" y="16990"/>
                  <a:pt x="120622" y="16494"/>
                </a:cubicBezTo>
                <a:cubicBezTo>
                  <a:pt x="120622" y="16494"/>
                  <a:pt x="120839" y="15935"/>
                  <a:pt x="120622" y="15686"/>
                </a:cubicBezTo>
                <a:cubicBezTo>
                  <a:pt x="108537" y="18557"/>
                  <a:pt x="97227" y="24038"/>
                  <a:pt x="87484" y="31742"/>
                </a:cubicBezTo>
                <a:cubicBezTo>
                  <a:pt x="70434" y="45221"/>
                  <a:pt x="64596" y="72427"/>
                  <a:pt x="63912" y="76153"/>
                </a:cubicBezTo>
                <a:cubicBezTo>
                  <a:pt x="63977" y="76163"/>
                  <a:pt x="64040" y="76184"/>
                  <a:pt x="64099" y="76216"/>
                </a:cubicBezTo>
                <a:close/>
                <a:moveTo>
                  <a:pt x="256091" y="224573"/>
                </a:moveTo>
                <a:cubicBezTo>
                  <a:pt x="257426" y="222585"/>
                  <a:pt x="254103" y="221467"/>
                  <a:pt x="253234" y="224791"/>
                </a:cubicBezTo>
                <a:cubicBezTo>
                  <a:pt x="252364" y="228114"/>
                  <a:pt x="254787" y="226592"/>
                  <a:pt x="256091" y="224573"/>
                </a:cubicBezTo>
                <a:close/>
                <a:moveTo>
                  <a:pt x="292427" y="140720"/>
                </a:moveTo>
                <a:cubicBezTo>
                  <a:pt x="291123" y="140037"/>
                  <a:pt x="285812" y="146528"/>
                  <a:pt x="286682" y="147553"/>
                </a:cubicBezTo>
                <a:cubicBezTo>
                  <a:pt x="289036" y="145615"/>
                  <a:pt x="290995" y="143242"/>
                  <a:pt x="292458" y="140565"/>
                </a:cubicBezTo>
                <a:close/>
                <a:moveTo>
                  <a:pt x="293576" y="139571"/>
                </a:moveTo>
                <a:cubicBezTo>
                  <a:pt x="294384" y="139975"/>
                  <a:pt x="297893" y="138080"/>
                  <a:pt x="297241" y="137552"/>
                </a:cubicBezTo>
                <a:cubicBezTo>
                  <a:pt x="296589" y="137024"/>
                  <a:pt x="292458" y="135099"/>
                  <a:pt x="292365" y="136279"/>
                </a:cubicBezTo>
                <a:cubicBezTo>
                  <a:pt x="292272" y="138018"/>
                  <a:pt x="292800" y="138981"/>
                  <a:pt x="293607" y="139416"/>
                </a:cubicBezTo>
                <a:close/>
                <a:moveTo>
                  <a:pt x="357584" y="195659"/>
                </a:moveTo>
                <a:cubicBezTo>
                  <a:pt x="355907" y="195659"/>
                  <a:pt x="354106" y="198175"/>
                  <a:pt x="354478" y="198206"/>
                </a:cubicBezTo>
                <a:cubicBezTo>
                  <a:pt x="355690" y="198206"/>
                  <a:pt x="356590" y="199107"/>
                  <a:pt x="357584" y="198889"/>
                </a:cubicBezTo>
                <a:cubicBezTo>
                  <a:pt x="359478" y="198361"/>
                  <a:pt x="359261" y="195442"/>
                  <a:pt x="357615" y="195504"/>
                </a:cubicBezTo>
                <a:close/>
                <a:moveTo>
                  <a:pt x="334385" y="135254"/>
                </a:moveTo>
                <a:cubicBezTo>
                  <a:pt x="332956" y="135254"/>
                  <a:pt x="332583" y="136869"/>
                  <a:pt x="333950" y="137583"/>
                </a:cubicBezTo>
                <a:cubicBezTo>
                  <a:pt x="335149" y="137826"/>
                  <a:pt x="336394" y="137627"/>
                  <a:pt x="337459" y="137024"/>
                </a:cubicBezTo>
                <a:cubicBezTo>
                  <a:pt x="338422" y="136434"/>
                  <a:pt x="339509" y="135689"/>
                  <a:pt x="339323" y="134229"/>
                </a:cubicBezTo>
                <a:cubicBezTo>
                  <a:pt x="339323" y="133329"/>
                  <a:pt x="337118" y="130844"/>
                  <a:pt x="338205" y="129881"/>
                </a:cubicBezTo>
                <a:cubicBezTo>
                  <a:pt x="339292" y="128919"/>
                  <a:pt x="340534" y="130471"/>
                  <a:pt x="341683" y="129881"/>
                </a:cubicBezTo>
                <a:cubicBezTo>
                  <a:pt x="342832" y="129291"/>
                  <a:pt x="342956" y="128546"/>
                  <a:pt x="342987" y="127366"/>
                </a:cubicBezTo>
                <a:cubicBezTo>
                  <a:pt x="343018" y="126186"/>
                  <a:pt x="342397" y="123577"/>
                  <a:pt x="340503" y="123577"/>
                </a:cubicBezTo>
                <a:cubicBezTo>
                  <a:pt x="339074" y="123577"/>
                  <a:pt x="336621" y="127366"/>
                  <a:pt x="336528" y="127614"/>
                </a:cubicBezTo>
                <a:cubicBezTo>
                  <a:pt x="336143" y="128614"/>
                  <a:pt x="336143" y="129720"/>
                  <a:pt x="336528" y="130720"/>
                </a:cubicBezTo>
                <a:cubicBezTo>
                  <a:pt x="337428" y="132739"/>
                  <a:pt x="337087" y="135037"/>
                  <a:pt x="334416" y="135099"/>
                </a:cubicBezTo>
                <a:close/>
                <a:moveTo>
                  <a:pt x="365814" y="135534"/>
                </a:moveTo>
                <a:cubicBezTo>
                  <a:pt x="365814" y="136403"/>
                  <a:pt x="368299" y="142459"/>
                  <a:pt x="368547" y="144136"/>
                </a:cubicBezTo>
                <a:cubicBezTo>
                  <a:pt x="368795" y="145813"/>
                  <a:pt x="369323" y="150751"/>
                  <a:pt x="370659" y="150348"/>
                </a:cubicBezTo>
                <a:cubicBezTo>
                  <a:pt x="371497" y="150037"/>
                  <a:pt x="371435" y="146994"/>
                  <a:pt x="371249" y="145813"/>
                </a:cubicBezTo>
                <a:cubicBezTo>
                  <a:pt x="370715" y="142310"/>
                  <a:pt x="369873" y="138860"/>
                  <a:pt x="368733" y="135503"/>
                </a:cubicBezTo>
                <a:cubicBezTo>
                  <a:pt x="368050" y="133453"/>
                  <a:pt x="365131" y="126714"/>
                  <a:pt x="364168" y="126931"/>
                </a:cubicBezTo>
                <a:cubicBezTo>
                  <a:pt x="363205" y="127148"/>
                  <a:pt x="365628" y="131838"/>
                  <a:pt x="365969" y="133391"/>
                </a:cubicBezTo>
                <a:cubicBezTo>
                  <a:pt x="366035" y="134055"/>
                  <a:pt x="365994" y="134726"/>
                  <a:pt x="365845" y="135378"/>
                </a:cubicBezTo>
                <a:close/>
                <a:moveTo>
                  <a:pt x="349261" y="54321"/>
                </a:moveTo>
                <a:cubicBezTo>
                  <a:pt x="350814" y="54911"/>
                  <a:pt x="350814" y="51991"/>
                  <a:pt x="348174" y="49848"/>
                </a:cubicBezTo>
                <a:cubicBezTo>
                  <a:pt x="345534" y="47706"/>
                  <a:pt x="341963" y="48761"/>
                  <a:pt x="343018" y="49848"/>
                </a:cubicBezTo>
                <a:cubicBezTo>
                  <a:pt x="344907" y="51592"/>
                  <a:pt x="347003" y="53094"/>
                  <a:pt x="349261" y="54321"/>
                </a:cubicBezTo>
                <a:close/>
                <a:moveTo>
                  <a:pt x="277831" y="33761"/>
                </a:moveTo>
                <a:cubicBezTo>
                  <a:pt x="274725" y="31742"/>
                  <a:pt x="277303" y="28978"/>
                  <a:pt x="274725" y="27115"/>
                </a:cubicBezTo>
                <a:cubicBezTo>
                  <a:pt x="272026" y="26144"/>
                  <a:pt x="269011" y="26727"/>
                  <a:pt x="266868" y="28637"/>
                </a:cubicBezTo>
                <a:cubicBezTo>
                  <a:pt x="264787" y="31370"/>
                  <a:pt x="269601" y="30469"/>
                  <a:pt x="271340" y="31245"/>
                </a:cubicBezTo>
                <a:cubicBezTo>
                  <a:pt x="273079" y="32022"/>
                  <a:pt x="277551" y="35718"/>
                  <a:pt x="278234" y="34972"/>
                </a:cubicBezTo>
                <a:cubicBezTo>
                  <a:pt x="278918" y="34227"/>
                  <a:pt x="278048" y="34072"/>
                  <a:pt x="277831" y="33761"/>
                </a:cubicBezTo>
                <a:close/>
                <a:moveTo>
                  <a:pt x="296775" y="24227"/>
                </a:moveTo>
                <a:cubicBezTo>
                  <a:pt x="292582" y="22301"/>
                  <a:pt x="276775" y="22394"/>
                  <a:pt x="277178" y="26494"/>
                </a:cubicBezTo>
                <a:cubicBezTo>
                  <a:pt x="277520" y="30034"/>
                  <a:pt x="286309" y="26711"/>
                  <a:pt x="288576" y="26494"/>
                </a:cubicBezTo>
                <a:cubicBezTo>
                  <a:pt x="290843" y="26276"/>
                  <a:pt x="300347" y="26121"/>
                  <a:pt x="296651" y="24227"/>
                </a:cubicBezTo>
                <a:close/>
                <a:moveTo>
                  <a:pt x="250532" y="208144"/>
                </a:moveTo>
                <a:cubicBezTo>
                  <a:pt x="250314" y="207368"/>
                  <a:pt x="248948" y="207492"/>
                  <a:pt x="249290" y="208144"/>
                </a:cubicBezTo>
                <a:cubicBezTo>
                  <a:pt x="249631" y="208796"/>
                  <a:pt x="248886" y="209604"/>
                  <a:pt x="249569" y="210504"/>
                </a:cubicBezTo>
                <a:cubicBezTo>
                  <a:pt x="250709" y="211430"/>
                  <a:pt x="252342" y="211430"/>
                  <a:pt x="253482" y="210504"/>
                </a:cubicBezTo>
                <a:cubicBezTo>
                  <a:pt x="253954" y="209868"/>
                  <a:pt x="253858" y="208976"/>
                  <a:pt x="253265" y="208455"/>
                </a:cubicBezTo>
                <a:cubicBezTo>
                  <a:pt x="252395" y="208206"/>
                  <a:pt x="250594" y="208921"/>
                  <a:pt x="250408" y="208144"/>
                </a:cubicBezTo>
                <a:close/>
                <a:moveTo>
                  <a:pt x="244320" y="176715"/>
                </a:moveTo>
                <a:cubicBezTo>
                  <a:pt x="245625" y="176715"/>
                  <a:pt x="245563" y="175721"/>
                  <a:pt x="246339" y="175783"/>
                </a:cubicBezTo>
                <a:cubicBezTo>
                  <a:pt x="247116" y="175845"/>
                  <a:pt x="246339" y="176746"/>
                  <a:pt x="247799" y="176746"/>
                </a:cubicBezTo>
                <a:cubicBezTo>
                  <a:pt x="249258" y="176746"/>
                  <a:pt x="250470" y="173392"/>
                  <a:pt x="246246" y="173392"/>
                </a:cubicBezTo>
                <a:cubicBezTo>
                  <a:pt x="242830" y="173392"/>
                  <a:pt x="243296" y="176653"/>
                  <a:pt x="244320" y="176715"/>
                </a:cubicBezTo>
                <a:close/>
                <a:moveTo>
                  <a:pt x="249786" y="180193"/>
                </a:moveTo>
                <a:cubicBezTo>
                  <a:pt x="247178" y="179541"/>
                  <a:pt x="247706" y="181032"/>
                  <a:pt x="246091" y="181187"/>
                </a:cubicBezTo>
                <a:cubicBezTo>
                  <a:pt x="243420" y="181498"/>
                  <a:pt x="245780" y="179230"/>
                  <a:pt x="244476" y="178081"/>
                </a:cubicBezTo>
                <a:cubicBezTo>
                  <a:pt x="243917" y="177615"/>
                  <a:pt x="242333" y="179883"/>
                  <a:pt x="242240" y="181187"/>
                </a:cubicBezTo>
                <a:cubicBezTo>
                  <a:pt x="242240" y="181870"/>
                  <a:pt x="242240" y="184293"/>
                  <a:pt x="243265" y="184293"/>
                </a:cubicBezTo>
                <a:cubicBezTo>
                  <a:pt x="244289" y="184293"/>
                  <a:pt x="250314" y="185038"/>
                  <a:pt x="252302" y="185473"/>
                </a:cubicBezTo>
                <a:cubicBezTo>
                  <a:pt x="254290" y="185908"/>
                  <a:pt x="252209" y="180814"/>
                  <a:pt x="249880" y="180193"/>
                </a:cubicBezTo>
                <a:close/>
                <a:moveTo>
                  <a:pt x="220562" y="211685"/>
                </a:moveTo>
                <a:cubicBezTo>
                  <a:pt x="221370" y="211685"/>
                  <a:pt x="221960" y="208827"/>
                  <a:pt x="221463" y="207430"/>
                </a:cubicBezTo>
                <a:cubicBezTo>
                  <a:pt x="220966" y="206032"/>
                  <a:pt x="218357" y="207057"/>
                  <a:pt x="218140" y="207709"/>
                </a:cubicBezTo>
                <a:cubicBezTo>
                  <a:pt x="217922" y="208362"/>
                  <a:pt x="219755" y="211685"/>
                  <a:pt x="220562" y="211685"/>
                </a:cubicBezTo>
                <a:close/>
                <a:moveTo>
                  <a:pt x="182300" y="211405"/>
                </a:moveTo>
                <a:cubicBezTo>
                  <a:pt x="182300" y="210163"/>
                  <a:pt x="182300" y="206560"/>
                  <a:pt x="181431" y="205877"/>
                </a:cubicBezTo>
                <a:cubicBezTo>
                  <a:pt x="180561" y="205194"/>
                  <a:pt x="180685" y="206498"/>
                  <a:pt x="180095" y="206405"/>
                </a:cubicBezTo>
                <a:cubicBezTo>
                  <a:pt x="179505" y="206312"/>
                  <a:pt x="179629" y="204697"/>
                  <a:pt x="179039" y="204697"/>
                </a:cubicBezTo>
                <a:cubicBezTo>
                  <a:pt x="178449" y="204697"/>
                  <a:pt x="179257" y="207554"/>
                  <a:pt x="179878" y="209200"/>
                </a:cubicBezTo>
                <a:cubicBezTo>
                  <a:pt x="180499" y="210846"/>
                  <a:pt x="182145" y="213610"/>
                  <a:pt x="182300" y="211405"/>
                </a:cubicBezTo>
                <a:close/>
                <a:moveTo>
                  <a:pt x="181369" y="202647"/>
                </a:moveTo>
                <a:cubicBezTo>
                  <a:pt x="182161" y="199815"/>
                  <a:pt x="182599" y="196892"/>
                  <a:pt x="182673" y="193951"/>
                </a:cubicBezTo>
                <a:cubicBezTo>
                  <a:pt x="182487" y="191653"/>
                  <a:pt x="181244" y="189510"/>
                  <a:pt x="180934" y="189665"/>
                </a:cubicBezTo>
                <a:cubicBezTo>
                  <a:pt x="180623" y="189821"/>
                  <a:pt x="181151" y="191249"/>
                  <a:pt x="181213" y="193454"/>
                </a:cubicBezTo>
                <a:cubicBezTo>
                  <a:pt x="181005" y="195895"/>
                  <a:pt x="180515" y="198302"/>
                  <a:pt x="179754" y="200628"/>
                </a:cubicBezTo>
                <a:cubicBezTo>
                  <a:pt x="179754" y="201653"/>
                  <a:pt x="180748" y="203951"/>
                  <a:pt x="181369" y="202647"/>
                </a:cubicBezTo>
                <a:close/>
                <a:moveTo>
                  <a:pt x="79068" y="181435"/>
                </a:moveTo>
                <a:cubicBezTo>
                  <a:pt x="79118" y="81181"/>
                  <a:pt x="160430" y="-50"/>
                  <a:pt x="260684" y="0"/>
                </a:cubicBezTo>
                <a:cubicBezTo>
                  <a:pt x="360938" y="50"/>
                  <a:pt x="442170" y="81362"/>
                  <a:pt x="442120" y="181616"/>
                </a:cubicBezTo>
                <a:cubicBezTo>
                  <a:pt x="442071" y="281870"/>
                  <a:pt x="360758" y="363101"/>
                  <a:pt x="260504" y="363052"/>
                </a:cubicBezTo>
                <a:cubicBezTo>
                  <a:pt x="212391" y="363027"/>
                  <a:pt x="166256" y="343905"/>
                  <a:pt x="132237" y="309886"/>
                </a:cubicBezTo>
                <a:cubicBezTo>
                  <a:pt x="98072" y="275888"/>
                  <a:pt x="78927" y="229635"/>
                  <a:pt x="79068" y="181435"/>
                </a:cubicBezTo>
                <a:close/>
                <a:moveTo>
                  <a:pt x="134970" y="301625"/>
                </a:moveTo>
                <a:lnTo>
                  <a:pt x="154722" y="281904"/>
                </a:lnTo>
                <a:cubicBezTo>
                  <a:pt x="150837" y="277807"/>
                  <a:pt x="147188" y="273494"/>
                  <a:pt x="143790" y="268984"/>
                </a:cubicBezTo>
                <a:cubicBezTo>
                  <a:pt x="142191" y="268413"/>
                  <a:pt x="140762" y="267453"/>
                  <a:pt x="139629" y="266189"/>
                </a:cubicBezTo>
                <a:cubicBezTo>
                  <a:pt x="137951" y="264077"/>
                  <a:pt x="137082" y="261003"/>
                  <a:pt x="136274" y="261003"/>
                </a:cubicBezTo>
                <a:cubicBezTo>
                  <a:pt x="135467" y="261003"/>
                  <a:pt x="136274" y="262959"/>
                  <a:pt x="134411" y="263239"/>
                </a:cubicBezTo>
                <a:cubicBezTo>
                  <a:pt x="131958" y="263580"/>
                  <a:pt x="128510" y="257524"/>
                  <a:pt x="127175" y="255288"/>
                </a:cubicBezTo>
                <a:cubicBezTo>
                  <a:pt x="125839" y="253052"/>
                  <a:pt x="122982" y="252679"/>
                  <a:pt x="121678" y="250226"/>
                </a:cubicBezTo>
                <a:cubicBezTo>
                  <a:pt x="121305" y="249512"/>
                  <a:pt x="120436" y="247369"/>
                  <a:pt x="119628" y="248642"/>
                </a:cubicBezTo>
                <a:cubicBezTo>
                  <a:pt x="118262" y="250816"/>
                  <a:pt x="113634" y="243890"/>
                  <a:pt x="112454" y="244387"/>
                </a:cubicBezTo>
                <a:cubicBezTo>
                  <a:pt x="111274" y="244884"/>
                  <a:pt x="112299" y="246282"/>
                  <a:pt x="111615" y="246903"/>
                </a:cubicBezTo>
                <a:cubicBezTo>
                  <a:pt x="110280" y="248083"/>
                  <a:pt x="106367" y="241592"/>
                  <a:pt x="104907" y="242275"/>
                </a:cubicBezTo>
                <a:cubicBezTo>
                  <a:pt x="103448" y="242959"/>
                  <a:pt x="103230" y="243735"/>
                  <a:pt x="103137" y="245381"/>
                </a:cubicBezTo>
                <a:cubicBezTo>
                  <a:pt x="103044" y="247027"/>
                  <a:pt x="105280" y="251592"/>
                  <a:pt x="104503" y="252089"/>
                </a:cubicBezTo>
                <a:cubicBezTo>
                  <a:pt x="103727" y="252586"/>
                  <a:pt x="97764" y="238238"/>
                  <a:pt x="98975" y="237586"/>
                </a:cubicBezTo>
                <a:cubicBezTo>
                  <a:pt x="99690" y="237213"/>
                  <a:pt x="99565" y="238238"/>
                  <a:pt x="100342" y="237772"/>
                </a:cubicBezTo>
                <a:cubicBezTo>
                  <a:pt x="101118" y="237306"/>
                  <a:pt x="99783" y="236281"/>
                  <a:pt x="99410" y="234667"/>
                </a:cubicBezTo>
                <a:cubicBezTo>
                  <a:pt x="99038" y="233052"/>
                  <a:pt x="97609" y="232989"/>
                  <a:pt x="97485" y="231188"/>
                </a:cubicBezTo>
                <a:cubicBezTo>
                  <a:pt x="97360" y="229387"/>
                  <a:pt x="99938" y="230008"/>
                  <a:pt x="99907" y="229138"/>
                </a:cubicBezTo>
                <a:cubicBezTo>
                  <a:pt x="99830" y="228213"/>
                  <a:pt x="100172" y="227300"/>
                  <a:pt x="100839" y="226654"/>
                </a:cubicBezTo>
                <a:cubicBezTo>
                  <a:pt x="101677" y="225909"/>
                  <a:pt x="103634" y="226654"/>
                  <a:pt x="103944" y="224138"/>
                </a:cubicBezTo>
                <a:cubicBezTo>
                  <a:pt x="104255" y="221623"/>
                  <a:pt x="105404" y="224138"/>
                  <a:pt x="105622" y="225598"/>
                </a:cubicBezTo>
                <a:cubicBezTo>
                  <a:pt x="105839" y="227058"/>
                  <a:pt x="110622" y="227927"/>
                  <a:pt x="110839" y="226654"/>
                </a:cubicBezTo>
                <a:cubicBezTo>
                  <a:pt x="110839" y="225846"/>
                  <a:pt x="108945" y="225877"/>
                  <a:pt x="108945" y="225163"/>
                </a:cubicBezTo>
                <a:cubicBezTo>
                  <a:pt x="108945" y="223797"/>
                  <a:pt x="111553" y="225163"/>
                  <a:pt x="113324" y="225163"/>
                </a:cubicBezTo>
                <a:cubicBezTo>
                  <a:pt x="114100" y="225163"/>
                  <a:pt x="115498" y="223983"/>
                  <a:pt x="117268" y="224884"/>
                </a:cubicBezTo>
                <a:cubicBezTo>
                  <a:pt x="118632" y="225688"/>
                  <a:pt x="120125" y="226256"/>
                  <a:pt x="121678" y="226561"/>
                </a:cubicBezTo>
                <a:cubicBezTo>
                  <a:pt x="117392" y="213219"/>
                  <a:pt x="115059" y="199327"/>
                  <a:pt x="114752" y="185318"/>
                </a:cubicBezTo>
                <a:lnTo>
                  <a:pt x="86956" y="185318"/>
                </a:lnTo>
                <a:cubicBezTo>
                  <a:pt x="87772" y="228744"/>
                  <a:pt x="104915" y="270270"/>
                  <a:pt x="134970" y="301625"/>
                </a:cubicBezTo>
                <a:close/>
                <a:moveTo>
                  <a:pt x="249880" y="140627"/>
                </a:moveTo>
                <a:cubicBezTo>
                  <a:pt x="250066" y="140938"/>
                  <a:pt x="248047" y="142770"/>
                  <a:pt x="247022" y="144540"/>
                </a:cubicBezTo>
                <a:cubicBezTo>
                  <a:pt x="250240" y="143332"/>
                  <a:pt x="253603" y="142546"/>
                  <a:pt x="257023" y="142211"/>
                </a:cubicBezTo>
                <a:lnTo>
                  <a:pt x="257023" y="114260"/>
                </a:lnTo>
                <a:cubicBezTo>
                  <a:pt x="241898" y="115129"/>
                  <a:pt x="227516" y="121095"/>
                  <a:pt x="216214" y="131186"/>
                </a:cubicBezTo>
                <a:lnTo>
                  <a:pt x="235904" y="150876"/>
                </a:lnTo>
                <a:cubicBezTo>
                  <a:pt x="238174" y="149006"/>
                  <a:pt x="240640" y="147391"/>
                  <a:pt x="243265" y="146062"/>
                </a:cubicBezTo>
                <a:cubicBezTo>
                  <a:pt x="243948" y="145720"/>
                  <a:pt x="244631" y="145410"/>
                  <a:pt x="245345" y="145130"/>
                </a:cubicBezTo>
                <a:cubicBezTo>
                  <a:pt x="246557" y="142863"/>
                  <a:pt x="249507" y="140254"/>
                  <a:pt x="249880" y="140627"/>
                </a:cubicBezTo>
                <a:close/>
                <a:moveTo>
                  <a:pt x="181182" y="244511"/>
                </a:moveTo>
                <a:cubicBezTo>
                  <a:pt x="181263" y="245046"/>
                  <a:pt x="181263" y="245592"/>
                  <a:pt x="181182" y="246126"/>
                </a:cubicBezTo>
                <a:cubicBezTo>
                  <a:pt x="182642" y="247897"/>
                  <a:pt x="184102" y="249636"/>
                  <a:pt x="185654" y="251313"/>
                </a:cubicBezTo>
                <a:lnTo>
                  <a:pt x="205375" y="231623"/>
                </a:lnTo>
                <a:cubicBezTo>
                  <a:pt x="195912" y="221163"/>
                  <a:pt x="189592" y="208247"/>
                  <a:pt x="187145" y="194355"/>
                </a:cubicBezTo>
                <a:cubicBezTo>
                  <a:pt x="186611" y="194585"/>
                  <a:pt x="185993" y="194370"/>
                  <a:pt x="185717" y="193858"/>
                </a:cubicBezTo>
                <a:cubicBezTo>
                  <a:pt x="185313" y="193175"/>
                  <a:pt x="185903" y="192461"/>
                  <a:pt x="186741" y="191777"/>
                </a:cubicBezTo>
                <a:cubicBezTo>
                  <a:pt x="186462" y="189665"/>
                  <a:pt x="186245" y="187554"/>
                  <a:pt x="186151" y="185411"/>
                </a:cubicBezTo>
                <a:lnTo>
                  <a:pt x="173014" y="185411"/>
                </a:lnTo>
                <a:cubicBezTo>
                  <a:pt x="173014" y="187523"/>
                  <a:pt x="174008" y="190504"/>
                  <a:pt x="172611" y="191622"/>
                </a:cubicBezTo>
                <a:cubicBezTo>
                  <a:pt x="171213" y="192740"/>
                  <a:pt x="169878" y="191622"/>
                  <a:pt x="168853" y="191622"/>
                </a:cubicBezTo>
                <a:cubicBezTo>
                  <a:pt x="166337" y="191964"/>
                  <a:pt x="165747" y="195007"/>
                  <a:pt x="166430" y="197057"/>
                </a:cubicBezTo>
                <a:cubicBezTo>
                  <a:pt x="167017" y="198296"/>
                  <a:pt x="167297" y="199663"/>
                  <a:pt x="167238" y="201032"/>
                </a:cubicBezTo>
                <a:cubicBezTo>
                  <a:pt x="166989" y="202430"/>
                  <a:pt x="166244" y="203548"/>
                  <a:pt x="168449" y="204728"/>
                </a:cubicBezTo>
                <a:cubicBezTo>
                  <a:pt x="170654" y="205908"/>
                  <a:pt x="173791" y="209976"/>
                  <a:pt x="173542" y="210691"/>
                </a:cubicBezTo>
                <a:cubicBezTo>
                  <a:pt x="173294" y="211405"/>
                  <a:pt x="171151" y="209821"/>
                  <a:pt x="171027" y="211498"/>
                </a:cubicBezTo>
                <a:cubicBezTo>
                  <a:pt x="171027" y="212523"/>
                  <a:pt x="174132" y="211219"/>
                  <a:pt x="173853" y="214604"/>
                </a:cubicBezTo>
                <a:cubicBezTo>
                  <a:pt x="173775" y="216539"/>
                  <a:pt x="174117" y="218464"/>
                  <a:pt x="174847" y="220256"/>
                </a:cubicBezTo>
                <a:cubicBezTo>
                  <a:pt x="176319" y="222716"/>
                  <a:pt x="177173" y="225499"/>
                  <a:pt x="177331" y="228362"/>
                </a:cubicBezTo>
                <a:cubicBezTo>
                  <a:pt x="176884" y="231114"/>
                  <a:pt x="177086" y="233930"/>
                  <a:pt x="177921" y="236592"/>
                </a:cubicBezTo>
                <a:cubicBezTo>
                  <a:pt x="178915" y="239294"/>
                  <a:pt x="181058" y="241437"/>
                  <a:pt x="181058" y="244511"/>
                </a:cubicBezTo>
                <a:close/>
                <a:moveTo>
                  <a:pt x="164691" y="197740"/>
                </a:moveTo>
                <a:cubicBezTo>
                  <a:pt x="163076" y="195877"/>
                  <a:pt x="165747" y="190597"/>
                  <a:pt x="166151" y="189572"/>
                </a:cubicBezTo>
                <a:cubicBezTo>
                  <a:pt x="166555" y="188547"/>
                  <a:pt x="169039" y="187057"/>
                  <a:pt x="169753" y="185411"/>
                </a:cubicBezTo>
                <a:lnTo>
                  <a:pt x="158107" y="185411"/>
                </a:lnTo>
                <a:cubicBezTo>
                  <a:pt x="158331" y="191457"/>
                  <a:pt x="159079" y="197473"/>
                  <a:pt x="160343" y="203392"/>
                </a:cubicBezTo>
                <a:cubicBezTo>
                  <a:pt x="163138" y="204324"/>
                  <a:pt x="168542" y="202057"/>
                  <a:pt x="164691" y="197740"/>
                </a:cubicBezTo>
                <a:close/>
                <a:moveTo>
                  <a:pt x="157362" y="272835"/>
                </a:moveTo>
                <a:lnTo>
                  <a:pt x="157082" y="272835"/>
                </a:lnTo>
                <a:cubicBezTo>
                  <a:pt x="158138" y="274015"/>
                  <a:pt x="159225" y="275226"/>
                  <a:pt x="160188" y="276376"/>
                </a:cubicBezTo>
                <a:lnTo>
                  <a:pt x="162424" y="274140"/>
                </a:lnTo>
                <a:cubicBezTo>
                  <a:pt x="160468" y="272866"/>
                  <a:pt x="158542" y="272028"/>
                  <a:pt x="157362" y="272742"/>
                </a:cubicBezTo>
                <a:close/>
                <a:moveTo>
                  <a:pt x="205127" y="131372"/>
                </a:moveTo>
                <a:lnTo>
                  <a:pt x="185468" y="111713"/>
                </a:lnTo>
                <a:cubicBezTo>
                  <a:pt x="168716" y="129686"/>
                  <a:pt x="159005" y="153093"/>
                  <a:pt x="158107" y="177647"/>
                </a:cubicBezTo>
                <a:lnTo>
                  <a:pt x="171865" y="177647"/>
                </a:lnTo>
                <a:cubicBezTo>
                  <a:pt x="174164" y="173951"/>
                  <a:pt x="173387" y="171125"/>
                  <a:pt x="174164" y="168951"/>
                </a:cubicBezTo>
                <a:cubicBezTo>
                  <a:pt x="174993" y="166923"/>
                  <a:pt x="176036" y="164985"/>
                  <a:pt x="177269" y="163174"/>
                </a:cubicBezTo>
                <a:cubicBezTo>
                  <a:pt x="178263" y="161528"/>
                  <a:pt x="179412" y="159696"/>
                  <a:pt x="181555" y="159696"/>
                </a:cubicBezTo>
                <a:cubicBezTo>
                  <a:pt x="186027" y="159696"/>
                  <a:pt x="187145" y="157304"/>
                  <a:pt x="190002" y="156000"/>
                </a:cubicBezTo>
                <a:cubicBezTo>
                  <a:pt x="192860" y="154696"/>
                  <a:pt x="197860" y="153919"/>
                  <a:pt x="197301" y="152460"/>
                </a:cubicBezTo>
                <a:cubicBezTo>
                  <a:pt x="196742" y="151000"/>
                  <a:pt x="186804" y="155379"/>
                  <a:pt x="186586" y="154602"/>
                </a:cubicBezTo>
                <a:cubicBezTo>
                  <a:pt x="186182" y="153267"/>
                  <a:pt x="189692" y="153391"/>
                  <a:pt x="191276" y="152025"/>
                </a:cubicBezTo>
                <a:cubicBezTo>
                  <a:pt x="191537" y="151786"/>
                  <a:pt x="191829" y="151587"/>
                  <a:pt x="192145" y="151435"/>
                </a:cubicBezTo>
                <a:cubicBezTo>
                  <a:pt x="195357" y="144059"/>
                  <a:pt x="199742" y="137254"/>
                  <a:pt x="205127" y="131279"/>
                </a:cubicBezTo>
                <a:close/>
                <a:moveTo>
                  <a:pt x="201587" y="149758"/>
                </a:moveTo>
                <a:lnTo>
                  <a:pt x="202394" y="149354"/>
                </a:lnTo>
                <a:cubicBezTo>
                  <a:pt x="205388" y="147801"/>
                  <a:pt x="208888" y="147531"/>
                  <a:pt x="212084" y="148609"/>
                </a:cubicBezTo>
                <a:cubicBezTo>
                  <a:pt x="214553" y="149997"/>
                  <a:pt x="216882" y="151618"/>
                  <a:pt x="219040" y="153453"/>
                </a:cubicBezTo>
                <a:cubicBezTo>
                  <a:pt x="219662" y="153919"/>
                  <a:pt x="219941" y="153081"/>
                  <a:pt x="222798" y="152646"/>
                </a:cubicBezTo>
                <a:cubicBezTo>
                  <a:pt x="224009" y="152460"/>
                  <a:pt x="224258" y="153671"/>
                  <a:pt x="225904" y="153888"/>
                </a:cubicBezTo>
                <a:cubicBezTo>
                  <a:pt x="226491" y="153978"/>
                  <a:pt x="227087" y="153978"/>
                  <a:pt x="227674" y="153888"/>
                </a:cubicBezTo>
                <a:lnTo>
                  <a:pt x="210562" y="136776"/>
                </a:lnTo>
                <a:cubicBezTo>
                  <a:pt x="207065" y="140695"/>
                  <a:pt x="204049" y="145025"/>
                  <a:pt x="201587" y="149664"/>
                </a:cubicBezTo>
                <a:close/>
                <a:moveTo>
                  <a:pt x="182269" y="170938"/>
                </a:moveTo>
                <a:cubicBezTo>
                  <a:pt x="179170" y="170572"/>
                  <a:pt x="176359" y="172786"/>
                  <a:pt x="175990" y="175886"/>
                </a:cubicBezTo>
                <a:cubicBezTo>
                  <a:pt x="175921" y="176473"/>
                  <a:pt x="175943" y="177066"/>
                  <a:pt x="176058" y="177647"/>
                </a:cubicBezTo>
                <a:lnTo>
                  <a:pt x="185996" y="177647"/>
                </a:lnTo>
                <a:cubicBezTo>
                  <a:pt x="185996" y="175783"/>
                  <a:pt x="186245" y="173920"/>
                  <a:pt x="186493" y="172087"/>
                </a:cubicBezTo>
                <a:cubicBezTo>
                  <a:pt x="185182" y="171398"/>
                  <a:pt x="183745" y="170976"/>
                  <a:pt x="182269" y="170845"/>
                </a:cubicBezTo>
                <a:close/>
                <a:moveTo>
                  <a:pt x="210624" y="226219"/>
                </a:moveTo>
                <a:lnTo>
                  <a:pt x="230314" y="206529"/>
                </a:lnTo>
                <a:cubicBezTo>
                  <a:pt x="228699" y="204601"/>
                  <a:pt x="227277" y="202520"/>
                  <a:pt x="226059" y="200318"/>
                </a:cubicBezTo>
                <a:lnTo>
                  <a:pt x="226059" y="200318"/>
                </a:lnTo>
                <a:cubicBezTo>
                  <a:pt x="225777" y="200638"/>
                  <a:pt x="225534" y="200992"/>
                  <a:pt x="225345" y="201374"/>
                </a:cubicBezTo>
                <a:cubicBezTo>
                  <a:pt x="224941" y="202274"/>
                  <a:pt x="225345" y="205194"/>
                  <a:pt x="224227" y="206467"/>
                </a:cubicBezTo>
                <a:cubicBezTo>
                  <a:pt x="223109" y="207740"/>
                  <a:pt x="218450" y="202864"/>
                  <a:pt x="217115" y="202430"/>
                </a:cubicBezTo>
                <a:cubicBezTo>
                  <a:pt x="215779" y="201995"/>
                  <a:pt x="214444" y="203858"/>
                  <a:pt x="214537" y="204448"/>
                </a:cubicBezTo>
                <a:cubicBezTo>
                  <a:pt x="214786" y="205939"/>
                  <a:pt x="214537" y="206529"/>
                  <a:pt x="213823" y="206684"/>
                </a:cubicBezTo>
                <a:cubicBezTo>
                  <a:pt x="213109" y="206840"/>
                  <a:pt x="209848" y="204573"/>
                  <a:pt x="211338" y="203983"/>
                </a:cubicBezTo>
                <a:cubicBezTo>
                  <a:pt x="212829" y="203392"/>
                  <a:pt x="210872" y="201871"/>
                  <a:pt x="210127" y="201281"/>
                </a:cubicBezTo>
                <a:cubicBezTo>
                  <a:pt x="208854" y="200318"/>
                  <a:pt x="207021" y="201281"/>
                  <a:pt x="205934" y="199914"/>
                </a:cubicBezTo>
                <a:cubicBezTo>
                  <a:pt x="205025" y="198774"/>
                  <a:pt x="203838" y="197886"/>
                  <a:pt x="202487" y="197336"/>
                </a:cubicBezTo>
                <a:cubicBezTo>
                  <a:pt x="201357" y="196815"/>
                  <a:pt x="200074" y="196725"/>
                  <a:pt x="198885" y="197088"/>
                </a:cubicBezTo>
                <a:cubicBezTo>
                  <a:pt x="197891" y="197616"/>
                  <a:pt x="196804" y="196529"/>
                  <a:pt x="196058" y="195784"/>
                </a:cubicBezTo>
                <a:cubicBezTo>
                  <a:pt x="195313" y="195038"/>
                  <a:pt x="195251" y="194914"/>
                  <a:pt x="194816" y="194479"/>
                </a:cubicBezTo>
                <a:cubicBezTo>
                  <a:pt x="197152" y="206256"/>
                  <a:pt x="202615" y="217185"/>
                  <a:pt x="210624" y="226126"/>
                </a:cubicBezTo>
                <a:close/>
                <a:moveTo>
                  <a:pt x="230314" y="192212"/>
                </a:moveTo>
                <a:cubicBezTo>
                  <a:pt x="230314" y="192057"/>
                  <a:pt x="230314" y="191870"/>
                  <a:pt x="230314" y="191684"/>
                </a:cubicBezTo>
                <a:cubicBezTo>
                  <a:pt x="230314" y="191684"/>
                  <a:pt x="230314" y="191405"/>
                  <a:pt x="230314" y="191280"/>
                </a:cubicBezTo>
                <a:cubicBezTo>
                  <a:pt x="230314" y="191156"/>
                  <a:pt x="230314" y="191280"/>
                  <a:pt x="230314" y="191094"/>
                </a:cubicBezTo>
                <a:lnTo>
                  <a:pt x="230314" y="190846"/>
                </a:lnTo>
                <a:cubicBezTo>
                  <a:pt x="230314" y="190846"/>
                  <a:pt x="230314" y="190846"/>
                  <a:pt x="230314" y="190846"/>
                </a:cubicBezTo>
                <a:lnTo>
                  <a:pt x="230314" y="190318"/>
                </a:lnTo>
                <a:lnTo>
                  <a:pt x="230314" y="190318"/>
                </a:lnTo>
                <a:cubicBezTo>
                  <a:pt x="230314" y="190162"/>
                  <a:pt x="230314" y="190007"/>
                  <a:pt x="230314" y="189852"/>
                </a:cubicBezTo>
                <a:lnTo>
                  <a:pt x="230314" y="189852"/>
                </a:lnTo>
                <a:lnTo>
                  <a:pt x="230314" y="189541"/>
                </a:lnTo>
                <a:lnTo>
                  <a:pt x="230314" y="189541"/>
                </a:lnTo>
                <a:cubicBezTo>
                  <a:pt x="230292" y="189448"/>
                  <a:pt x="230292" y="189355"/>
                  <a:pt x="230314" y="189262"/>
                </a:cubicBezTo>
                <a:lnTo>
                  <a:pt x="230314" y="189262"/>
                </a:lnTo>
                <a:lnTo>
                  <a:pt x="230500" y="188951"/>
                </a:lnTo>
                <a:cubicBezTo>
                  <a:pt x="230752" y="188675"/>
                  <a:pt x="231128" y="188544"/>
                  <a:pt x="231494" y="188609"/>
                </a:cubicBezTo>
                <a:cubicBezTo>
                  <a:pt x="232289" y="188849"/>
                  <a:pt x="233100" y="189047"/>
                  <a:pt x="233916" y="189200"/>
                </a:cubicBezTo>
                <a:cubicBezTo>
                  <a:pt x="234590" y="189252"/>
                  <a:pt x="235239" y="188945"/>
                  <a:pt x="235625" y="188392"/>
                </a:cubicBezTo>
                <a:cubicBezTo>
                  <a:pt x="235870" y="188088"/>
                  <a:pt x="236081" y="187752"/>
                  <a:pt x="236246" y="187398"/>
                </a:cubicBezTo>
                <a:cubicBezTo>
                  <a:pt x="236392" y="187109"/>
                  <a:pt x="236479" y="186790"/>
                  <a:pt x="236494" y="186467"/>
                </a:cubicBezTo>
                <a:cubicBezTo>
                  <a:pt x="236528" y="186345"/>
                  <a:pt x="236528" y="186215"/>
                  <a:pt x="236494" y="186094"/>
                </a:cubicBezTo>
                <a:cubicBezTo>
                  <a:pt x="236494" y="185814"/>
                  <a:pt x="235966" y="185721"/>
                  <a:pt x="235159" y="186094"/>
                </a:cubicBezTo>
                <a:lnTo>
                  <a:pt x="234693" y="186249"/>
                </a:lnTo>
                <a:lnTo>
                  <a:pt x="233730" y="186436"/>
                </a:lnTo>
                <a:lnTo>
                  <a:pt x="233264" y="186436"/>
                </a:lnTo>
                <a:cubicBezTo>
                  <a:pt x="232823" y="186392"/>
                  <a:pt x="232426" y="186153"/>
                  <a:pt x="232177" y="185783"/>
                </a:cubicBezTo>
                <a:cubicBezTo>
                  <a:pt x="232069" y="185644"/>
                  <a:pt x="231985" y="185485"/>
                  <a:pt x="231929" y="185318"/>
                </a:cubicBezTo>
                <a:cubicBezTo>
                  <a:pt x="231839" y="185097"/>
                  <a:pt x="231724" y="184889"/>
                  <a:pt x="231587" y="184696"/>
                </a:cubicBezTo>
                <a:cubicBezTo>
                  <a:pt x="231050" y="184057"/>
                  <a:pt x="230382" y="183538"/>
                  <a:pt x="229631" y="183175"/>
                </a:cubicBezTo>
                <a:cubicBezTo>
                  <a:pt x="229233" y="182954"/>
                  <a:pt x="228857" y="182696"/>
                  <a:pt x="228513" y="182398"/>
                </a:cubicBezTo>
                <a:lnTo>
                  <a:pt x="227954" y="181870"/>
                </a:lnTo>
                <a:lnTo>
                  <a:pt x="227550" y="181404"/>
                </a:lnTo>
                <a:lnTo>
                  <a:pt x="227395" y="181404"/>
                </a:lnTo>
                <a:lnTo>
                  <a:pt x="227115" y="181156"/>
                </a:lnTo>
                <a:lnTo>
                  <a:pt x="226898" y="180970"/>
                </a:lnTo>
                <a:lnTo>
                  <a:pt x="226680" y="180783"/>
                </a:lnTo>
                <a:lnTo>
                  <a:pt x="226432" y="180597"/>
                </a:lnTo>
                <a:lnTo>
                  <a:pt x="226214" y="180597"/>
                </a:lnTo>
                <a:lnTo>
                  <a:pt x="225935" y="180597"/>
                </a:lnTo>
                <a:lnTo>
                  <a:pt x="225749" y="180597"/>
                </a:lnTo>
                <a:lnTo>
                  <a:pt x="225438" y="180442"/>
                </a:lnTo>
                <a:lnTo>
                  <a:pt x="225438" y="180442"/>
                </a:lnTo>
                <a:lnTo>
                  <a:pt x="225065" y="180442"/>
                </a:lnTo>
                <a:lnTo>
                  <a:pt x="225065" y="180442"/>
                </a:lnTo>
                <a:cubicBezTo>
                  <a:pt x="224016" y="180268"/>
                  <a:pt x="222947" y="180640"/>
                  <a:pt x="222239" y="181435"/>
                </a:cubicBezTo>
                <a:lnTo>
                  <a:pt x="222239" y="181435"/>
                </a:lnTo>
                <a:cubicBezTo>
                  <a:pt x="222068" y="181575"/>
                  <a:pt x="221913" y="181730"/>
                  <a:pt x="221773" y="181901"/>
                </a:cubicBezTo>
                <a:lnTo>
                  <a:pt x="221773" y="181901"/>
                </a:lnTo>
                <a:cubicBezTo>
                  <a:pt x="221603" y="182091"/>
                  <a:pt x="221457" y="182299"/>
                  <a:pt x="221339" y="182522"/>
                </a:cubicBezTo>
                <a:lnTo>
                  <a:pt x="221339" y="182522"/>
                </a:lnTo>
                <a:cubicBezTo>
                  <a:pt x="221339" y="182771"/>
                  <a:pt x="221059" y="183019"/>
                  <a:pt x="220904" y="183268"/>
                </a:cubicBezTo>
                <a:cubicBezTo>
                  <a:pt x="220578" y="183892"/>
                  <a:pt x="220289" y="184535"/>
                  <a:pt x="220034" y="185193"/>
                </a:cubicBezTo>
                <a:cubicBezTo>
                  <a:pt x="217798" y="191125"/>
                  <a:pt x="215158" y="189293"/>
                  <a:pt x="215593" y="191405"/>
                </a:cubicBezTo>
                <a:cubicBezTo>
                  <a:pt x="215593" y="191653"/>
                  <a:pt x="216276" y="191839"/>
                  <a:pt x="217208" y="191901"/>
                </a:cubicBezTo>
                <a:lnTo>
                  <a:pt x="219817" y="191901"/>
                </a:lnTo>
                <a:lnTo>
                  <a:pt x="221276" y="191901"/>
                </a:lnTo>
                <a:lnTo>
                  <a:pt x="221960" y="191901"/>
                </a:lnTo>
                <a:lnTo>
                  <a:pt x="222363" y="191901"/>
                </a:lnTo>
                <a:lnTo>
                  <a:pt x="222736" y="191901"/>
                </a:lnTo>
                <a:lnTo>
                  <a:pt x="223078" y="191901"/>
                </a:lnTo>
                <a:lnTo>
                  <a:pt x="223481" y="191901"/>
                </a:lnTo>
                <a:lnTo>
                  <a:pt x="223730" y="191901"/>
                </a:lnTo>
                <a:lnTo>
                  <a:pt x="224289" y="191684"/>
                </a:lnTo>
                <a:lnTo>
                  <a:pt x="225221" y="191311"/>
                </a:lnTo>
                <a:lnTo>
                  <a:pt x="225221" y="191311"/>
                </a:lnTo>
                <a:cubicBezTo>
                  <a:pt x="225503" y="191209"/>
                  <a:pt x="225795" y="191137"/>
                  <a:pt x="226090" y="191094"/>
                </a:cubicBezTo>
                <a:cubicBezTo>
                  <a:pt x="227205" y="190777"/>
                  <a:pt x="228398" y="191218"/>
                  <a:pt x="229041" y="192181"/>
                </a:cubicBezTo>
                <a:cubicBezTo>
                  <a:pt x="229460" y="192110"/>
                  <a:pt x="229888" y="192091"/>
                  <a:pt x="230314" y="192119"/>
                </a:cubicBezTo>
                <a:close/>
                <a:moveTo>
                  <a:pt x="256898" y="106682"/>
                </a:moveTo>
                <a:lnTo>
                  <a:pt x="256898" y="78731"/>
                </a:lnTo>
                <a:cubicBezTo>
                  <a:pt x="232314" y="79641"/>
                  <a:pt x="208879" y="89365"/>
                  <a:pt x="190872" y="106123"/>
                </a:cubicBezTo>
                <a:lnTo>
                  <a:pt x="210531" y="125782"/>
                </a:lnTo>
                <a:cubicBezTo>
                  <a:pt x="223311" y="114229"/>
                  <a:pt x="239693" y="107449"/>
                  <a:pt x="256898" y="106589"/>
                </a:cubicBezTo>
                <a:close/>
                <a:moveTo>
                  <a:pt x="256898" y="71091"/>
                </a:moveTo>
                <a:lnTo>
                  <a:pt x="256898" y="43140"/>
                </a:lnTo>
                <a:cubicBezTo>
                  <a:pt x="222910" y="44056"/>
                  <a:pt x="190462" y="57519"/>
                  <a:pt x="165809" y="80936"/>
                </a:cubicBezTo>
                <a:lnTo>
                  <a:pt x="185468" y="100595"/>
                </a:lnTo>
                <a:cubicBezTo>
                  <a:pt x="204916" y="82414"/>
                  <a:pt x="230292" y="71902"/>
                  <a:pt x="256898" y="70998"/>
                </a:cubicBezTo>
                <a:close/>
                <a:moveTo>
                  <a:pt x="160312" y="86619"/>
                </a:moveTo>
                <a:cubicBezTo>
                  <a:pt x="136964" y="111251"/>
                  <a:pt x="123519" y="143627"/>
                  <a:pt x="122547" y="177553"/>
                </a:cubicBezTo>
                <a:lnTo>
                  <a:pt x="150498" y="177553"/>
                </a:lnTo>
                <a:cubicBezTo>
                  <a:pt x="151399" y="150941"/>
                  <a:pt x="161927" y="125558"/>
                  <a:pt x="180126" y="106123"/>
                </a:cubicBezTo>
                <a:close/>
                <a:moveTo>
                  <a:pt x="122547" y="185318"/>
                </a:moveTo>
                <a:cubicBezTo>
                  <a:pt x="122926" y="199389"/>
                  <a:pt x="125464" y="213318"/>
                  <a:pt x="130063" y="226623"/>
                </a:cubicBezTo>
                <a:lnTo>
                  <a:pt x="130560" y="226623"/>
                </a:lnTo>
                <a:cubicBezTo>
                  <a:pt x="133420" y="226850"/>
                  <a:pt x="136293" y="226359"/>
                  <a:pt x="138914" y="225194"/>
                </a:cubicBezTo>
                <a:cubicBezTo>
                  <a:pt x="141647" y="223082"/>
                  <a:pt x="139132" y="215536"/>
                  <a:pt x="140840" y="212399"/>
                </a:cubicBezTo>
                <a:cubicBezTo>
                  <a:pt x="142952" y="208486"/>
                  <a:pt x="148262" y="199262"/>
                  <a:pt x="149846" y="199200"/>
                </a:cubicBezTo>
                <a:cubicBezTo>
                  <a:pt x="151430" y="199138"/>
                  <a:pt x="151182" y="200194"/>
                  <a:pt x="151896" y="200380"/>
                </a:cubicBezTo>
                <a:cubicBezTo>
                  <a:pt x="151082" y="195398"/>
                  <a:pt x="150616" y="190364"/>
                  <a:pt x="150498" y="185318"/>
                </a:cubicBezTo>
                <a:close/>
                <a:moveTo>
                  <a:pt x="256929" y="327464"/>
                </a:moveTo>
                <a:cubicBezTo>
                  <a:pt x="220888" y="326517"/>
                  <a:pt x="186474" y="312243"/>
                  <a:pt x="160343" y="287401"/>
                </a:cubicBezTo>
                <a:lnTo>
                  <a:pt x="140622" y="307122"/>
                </a:lnTo>
                <a:cubicBezTo>
                  <a:pt x="171959" y="337222"/>
                  <a:pt x="213487" y="354412"/>
                  <a:pt x="256929" y="355259"/>
                </a:cubicBezTo>
                <a:close/>
                <a:moveTo>
                  <a:pt x="256929" y="291904"/>
                </a:moveTo>
                <a:cubicBezTo>
                  <a:pt x="232485" y="291100"/>
                  <a:pt x="209009" y="282158"/>
                  <a:pt x="190220" y="266500"/>
                </a:cubicBezTo>
                <a:cubicBezTo>
                  <a:pt x="190617" y="266969"/>
                  <a:pt x="190981" y="267469"/>
                  <a:pt x="191307" y="267990"/>
                </a:cubicBezTo>
                <a:cubicBezTo>
                  <a:pt x="192580" y="270195"/>
                  <a:pt x="197021" y="274699"/>
                  <a:pt x="194195" y="276469"/>
                </a:cubicBezTo>
                <a:cubicBezTo>
                  <a:pt x="191369" y="278239"/>
                  <a:pt x="187984" y="276966"/>
                  <a:pt x="185779" y="276935"/>
                </a:cubicBezTo>
                <a:cubicBezTo>
                  <a:pt x="183574" y="276904"/>
                  <a:pt x="179847" y="280506"/>
                  <a:pt x="177797" y="280848"/>
                </a:cubicBezTo>
                <a:cubicBezTo>
                  <a:pt x="175580" y="281338"/>
                  <a:pt x="173263" y="281074"/>
                  <a:pt x="171213" y="280102"/>
                </a:cubicBezTo>
                <a:cubicBezTo>
                  <a:pt x="170421" y="279742"/>
                  <a:pt x="169670" y="279295"/>
                  <a:pt x="168977" y="278767"/>
                </a:cubicBezTo>
                <a:lnTo>
                  <a:pt x="165871" y="281873"/>
                </a:lnTo>
                <a:cubicBezTo>
                  <a:pt x="190540" y="305264"/>
                  <a:pt x="222978" y="318724"/>
                  <a:pt x="256961" y="319669"/>
                </a:cubicBezTo>
                <a:close/>
                <a:moveTo>
                  <a:pt x="256929" y="282121"/>
                </a:moveTo>
                <a:cubicBezTo>
                  <a:pt x="253169" y="282602"/>
                  <a:pt x="249349" y="282338"/>
                  <a:pt x="245687" y="281345"/>
                </a:cubicBezTo>
                <a:cubicBezTo>
                  <a:pt x="242768" y="279326"/>
                  <a:pt x="239289" y="277338"/>
                  <a:pt x="238917" y="275786"/>
                </a:cubicBezTo>
                <a:cubicBezTo>
                  <a:pt x="238202" y="273021"/>
                  <a:pt x="234413" y="270910"/>
                  <a:pt x="234413" y="268332"/>
                </a:cubicBezTo>
                <a:cubicBezTo>
                  <a:pt x="234413" y="265754"/>
                  <a:pt x="238389" y="264481"/>
                  <a:pt x="237333" y="261530"/>
                </a:cubicBezTo>
                <a:cubicBezTo>
                  <a:pt x="236463" y="259201"/>
                  <a:pt x="238761" y="256282"/>
                  <a:pt x="242923" y="254232"/>
                </a:cubicBezTo>
                <a:cubicBezTo>
                  <a:pt x="230910" y="251276"/>
                  <a:pt x="219817" y="245400"/>
                  <a:pt x="210624" y="237120"/>
                </a:cubicBezTo>
                <a:lnTo>
                  <a:pt x="190872" y="256748"/>
                </a:lnTo>
                <a:cubicBezTo>
                  <a:pt x="208860" y="273506"/>
                  <a:pt x="232298" y="283202"/>
                  <a:pt x="256867" y="284047"/>
                </a:cubicBezTo>
                <a:close/>
                <a:moveTo>
                  <a:pt x="262923" y="244853"/>
                </a:moveTo>
                <a:cubicBezTo>
                  <a:pt x="266029" y="244356"/>
                  <a:pt x="269135" y="243487"/>
                  <a:pt x="271712" y="243238"/>
                </a:cubicBezTo>
                <a:cubicBezTo>
                  <a:pt x="274290" y="242990"/>
                  <a:pt x="271712" y="247089"/>
                  <a:pt x="273327" y="247275"/>
                </a:cubicBezTo>
                <a:cubicBezTo>
                  <a:pt x="274942" y="247462"/>
                  <a:pt x="283918" y="248921"/>
                  <a:pt x="284508" y="246996"/>
                </a:cubicBezTo>
                <a:cubicBezTo>
                  <a:pt x="285098" y="245070"/>
                  <a:pt x="285129" y="244698"/>
                  <a:pt x="286961" y="244294"/>
                </a:cubicBezTo>
                <a:cubicBezTo>
                  <a:pt x="290188" y="244101"/>
                  <a:pt x="293312" y="243108"/>
                  <a:pt x="296061" y="241406"/>
                </a:cubicBezTo>
                <a:cubicBezTo>
                  <a:pt x="297117" y="240629"/>
                  <a:pt x="299166" y="240319"/>
                  <a:pt x="299943" y="239139"/>
                </a:cubicBezTo>
                <a:cubicBezTo>
                  <a:pt x="300719" y="237959"/>
                  <a:pt x="299477" y="232275"/>
                  <a:pt x="297365" y="233207"/>
                </a:cubicBezTo>
                <a:cubicBezTo>
                  <a:pt x="296340" y="233642"/>
                  <a:pt x="295098" y="235132"/>
                  <a:pt x="292924" y="236313"/>
                </a:cubicBezTo>
                <a:cubicBezTo>
                  <a:pt x="290750" y="237493"/>
                  <a:pt x="289539" y="237772"/>
                  <a:pt x="288110" y="235878"/>
                </a:cubicBezTo>
                <a:cubicBezTo>
                  <a:pt x="286682" y="233983"/>
                  <a:pt x="288887" y="232772"/>
                  <a:pt x="289943" y="231654"/>
                </a:cubicBezTo>
                <a:cubicBezTo>
                  <a:pt x="291558" y="229884"/>
                  <a:pt x="293048" y="228051"/>
                  <a:pt x="294850" y="228051"/>
                </a:cubicBezTo>
                <a:cubicBezTo>
                  <a:pt x="295564" y="228051"/>
                  <a:pt x="299322" y="226188"/>
                  <a:pt x="298980" y="224480"/>
                </a:cubicBezTo>
                <a:cubicBezTo>
                  <a:pt x="298576" y="222275"/>
                  <a:pt x="294228" y="224697"/>
                  <a:pt x="293204" y="223797"/>
                </a:cubicBezTo>
                <a:cubicBezTo>
                  <a:pt x="292179" y="222896"/>
                  <a:pt x="293204" y="221561"/>
                  <a:pt x="292645" y="221312"/>
                </a:cubicBezTo>
                <a:cubicBezTo>
                  <a:pt x="292086" y="221064"/>
                  <a:pt x="290533" y="223300"/>
                  <a:pt x="291775" y="224418"/>
                </a:cubicBezTo>
                <a:cubicBezTo>
                  <a:pt x="292427" y="225039"/>
                  <a:pt x="290750" y="226747"/>
                  <a:pt x="288856" y="225505"/>
                </a:cubicBezTo>
                <a:cubicBezTo>
                  <a:pt x="286961" y="224263"/>
                  <a:pt x="287023" y="229853"/>
                  <a:pt x="287148" y="230847"/>
                </a:cubicBezTo>
                <a:cubicBezTo>
                  <a:pt x="287272" y="231840"/>
                  <a:pt x="289290" y="231530"/>
                  <a:pt x="287955" y="233269"/>
                </a:cubicBezTo>
                <a:cubicBezTo>
                  <a:pt x="286620" y="235008"/>
                  <a:pt x="286092" y="233735"/>
                  <a:pt x="285129" y="234604"/>
                </a:cubicBezTo>
                <a:cubicBezTo>
                  <a:pt x="284166" y="235474"/>
                  <a:pt x="283669" y="236033"/>
                  <a:pt x="285129" y="237555"/>
                </a:cubicBezTo>
                <a:cubicBezTo>
                  <a:pt x="286589" y="239077"/>
                  <a:pt x="284446" y="241033"/>
                  <a:pt x="284011" y="238890"/>
                </a:cubicBezTo>
                <a:cubicBezTo>
                  <a:pt x="283700" y="237493"/>
                  <a:pt x="280719" y="237896"/>
                  <a:pt x="280160" y="236313"/>
                </a:cubicBezTo>
                <a:cubicBezTo>
                  <a:pt x="279601" y="234729"/>
                  <a:pt x="277054" y="234822"/>
                  <a:pt x="274197" y="233207"/>
                </a:cubicBezTo>
                <a:cubicBezTo>
                  <a:pt x="271992" y="232058"/>
                  <a:pt x="272271" y="235443"/>
                  <a:pt x="276060" y="236313"/>
                </a:cubicBezTo>
                <a:cubicBezTo>
                  <a:pt x="279166" y="237027"/>
                  <a:pt x="279166" y="237431"/>
                  <a:pt x="278172" y="239418"/>
                </a:cubicBezTo>
                <a:cubicBezTo>
                  <a:pt x="277178" y="241406"/>
                  <a:pt x="277582" y="238145"/>
                  <a:pt x="273762" y="237120"/>
                </a:cubicBezTo>
                <a:cubicBezTo>
                  <a:pt x="271278" y="236468"/>
                  <a:pt x="271184" y="235163"/>
                  <a:pt x="269228" y="235194"/>
                </a:cubicBezTo>
                <a:cubicBezTo>
                  <a:pt x="267271" y="235226"/>
                  <a:pt x="267924" y="237058"/>
                  <a:pt x="265843" y="236592"/>
                </a:cubicBezTo>
                <a:cubicBezTo>
                  <a:pt x="264290" y="236219"/>
                  <a:pt x="264041" y="238331"/>
                  <a:pt x="262737" y="238921"/>
                </a:cubicBezTo>
                <a:cubicBezTo>
                  <a:pt x="261433" y="239511"/>
                  <a:pt x="261060" y="242865"/>
                  <a:pt x="259290" y="243735"/>
                </a:cubicBezTo>
                <a:cubicBezTo>
                  <a:pt x="256619" y="245039"/>
                  <a:pt x="251153" y="244077"/>
                  <a:pt x="251401" y="241437"/>
                </a:cubicBezTo>
                <a:cubicBezTo>
                  <a:pt x="251650" y="238797"/>
                  <a:pt x="251774" y="236809"/>
                  <a:pt x="253296" y="235878"/>
                </a:cubicBezTo>
                <a:cubicBezTo>
                  <a:pt x="254818" y="234946"/>
                  <a:pt x="256867" y="237462"/>
                  <a:pt x="258731" y="236623"/>
                </a:cubicBezTo>
                <a:cubicBezTo>
                  <a:pt x="260594" y="235785"/>
                  <a:pt x="260221" y="233517"/>
                  <a:pt x="259010" y="232337"/>
                </a:cubicBezTo>
                <a:cubicBezTo>
                  <a:pt x="258669" y="231871"/>
                  <a:pt x="257240" y="231157"/>
                  <a:pt x="257271" y="230722"/>
                </a:cubicBezTo>
                <a:cubicBezTo>
                  <a:pt x="257302" y="230288"/>
                  <a:pt x="260097" y="229915"/>
                  <a:pt x="261495" y="228952"/>
                </a:cubicBezTo>
                <a:cubicBezTo>
                  <a:pt x="262808" y="227694"/>
                  <a:pt x="264035" y="226343"/>
                  <a:pt x="265159" y="224915"/>
                </a:cubicBezTo>
                <a:cubicBezTo>
                  <a:pt x="265905" y="224325"/>
                  <a:pt x="267427" y="224169"/>
                  <a:pt x="267551" y="223610"/>
                </a:cubicBezTo>
                <a:cubicBezTo>
                  <a:pt x="267675" y="223051"/>
                  <a:pt x="266495" y="221623"/>
                  <a:pt x="266619" y="220753"/>
                </a:cubicBezTo>
                <a:cubicBezTo>
                  <a:pt x="266743" y="219884"/>
                  <a:pt x="267054" y="219200"/>
                  <a:pt x="267706" y="219262"/>
                </a:cubicBezTo>
                <a:cubicBezTo>
                  <a:pt x="268358" y="219325"/>
                  <a:pt x="269197" y="221250"/>
                  <a:pt x="268762" y="221716"/>
                </a:cubicBezTo>
                <a:cubicBezTo>
                  <a:pt x="268327" y="222182"/>
                  <a:pt x="269104" y="223144"/>
                  <a:pt x="270035" y="222772"/>
                </a:cubicBezTo>
                <a:cubicBezTo>
                  <a:pt x="270967" y="222399"/>
                  <a:pt x="274228" y="221126"/>
                  <a:pt x="275160" y="220877"/>
                </a:cubicBezTo>
                <a:cubicBezTo>
                  <a:pt x="276091" y="220629"/>
                  <a:pt x="274849" y="217585"/>
                  <a:pt x="275160" y="217057"/>
                </a:cubicBezTo>
                <a:cubicBezTo>
                  <a:pt x="275470" y="216529"/>
                  <a:pt x="275936" y="217244"/>
                  <a:pt x="276433" y="216747"/>
                </a:cubicBezTo>
                <a:cubicBezTo>
                  <a:pt x="276930" y="216250"/>
                  <a:pt x="275408" y="215753"/>
                  <a:pt x="275657" y="214666"/>
                </a:cubicBezTo>
                <a:cubicBezTo>
                  <a:pt x="275905" y="213579"/>
                  <a:pt x="279228" y="212958"/>
                  <a:pt x="278296" y="212337"/>
                </a:cubicBezTo>
                <a:cubicBezTo>
                  <a:pt x="277365" y="211716"/>
                  <a:pt x="276091" y="213517"/>
                  <a:pt x="275346" y="213827"/>
                </a:cubicBezTo>
                <a:cubicBezTo>
                  <a:pt x="273638" y="214604"/>
                  <a:pt x="272799" y="212741"/>
                  <a:pt x="272862" y="211312"/>
                </a:cubicBezTo>
                <a:cubicBezTo>
                  <a:pt x="272862" y="210629"/>
                  <a:pt x="273824" y="208206"/>
                  <a:pt x="273017" y="207740"/>
                </a:cubicBezTo>
                <a:cubicBezTo>
                  <a:pt x="272209" y="207275"/>
                  <a:pt x="271681" y="209976"/>
                  <a:pt x="271495" y="210535"/>
                </a:cubicBezTo>
                <a:cubicBezTo>
                  <a:pt x="270821" y="211902"/>
                  <a:pt x="270927" y="213523"/>
                  <a:pt x="271775" y="214790"/>
                </a:cubicBezTo>
                <a:cubicBezTo>
                  <a:pt x="272427" y="216064"/>
                  <a:pt x="272085" y="220318"/>
                  <a:pt x="270781" y="220784"/>
                </a:cubicBezTo>
                <a:cubicBezTo>
                  <a:pt x="269476" y="221250"/>
                  <a:pt x="268762" y="218610"/>
                  <a:pt x="268110" y="217523"/>
                </a:cubicBezTo>
                <a:cubicBezTo>
                  <a:pt x="268038" y="217359"/>
                  <a:pt x="267920" y="217216"/>
                  <a:pt x="267768" y="217120"/>
                </a:cubicBezTo>
                <a:lnTo>
                  <a:pt x="267551" y="217120"/>
                </a:lnTo>
                <a:lnTo>
                  <a:pt x="267365" y="217120"/>
                </a:lnTo>
                <a:lnTo>
                  <a:pt x="267365" y="217120"/>
                </a:lnTo>
                <a:lnTo>
                  <a:pt x="267147" y="217368"/>
                </a:lnTo>
                <a:lnTo>
                  <a:pt x="266712" y="218082"/>
                </a:lnTo>
                <a:cubicBezTo>
                  <a:pt x="266492" y="218523"/>
                  <a:pt x="266305" y="218980"/>
                  <a:pt x="266153" y="219449"/>
                </a:cubicBezTo>
                <a:cubicBezTo>
                  <a:pt x="266017" y="219905"/>
                  <a:pt x="265632" y="220244"/>
                  <a:pt x="265159" y="220318"/>
                </a:cubicBezTo>
                <a:cubicBezTo>
                  <a:pt x="263725" y="220480"/>
                  <a:pt x="262284" y="220564"/>
                  <a:pt x="260843" y="220567"/>
                </a:cubicBezTo>
                <a:lnTo>
                  <a:pt x="259197" y="220567"/>
                </a:lnTo>
                <a:cubicBezTo>
                  <a:pt x="259398" y="221396"/>
                  <a:pt x="259669" y="222203"/>
                  <a:pt x="260004" y="222989"/>
                </a:cubicBezTo>
                <a:cubicBezTo>
                  <a:pt x="260780" y="224449"/>
                  <a:pt x="262271" y="225629"/>
                  <a:pt x="262023" y="226685"/>
                </a:cubicBezTo>
                <a:cubicBezTo>
                  <a:pt x="261774" y="227741"/>
                  <a:pt x="257271" y="228766"/>
                  <a:pt x="256898" y="227958"/>
                </a:cubicBezTo>
                <a:cubicBezTo>
                  <a:pt x="256526" y="227151"/>
                  <a:pt x="258016" y="225008"/>
                  <a:pt x="257892" y="224107"/>
                </a:cubicBezTo>
                <a:cubicBezTo>
                  <a:pt x="257675" y="222492"/>
                  <a:pt x="256836" y="221530"/>
                  <a:pt x="256961" y="220380"/>
                </a:cubicBezTo>
                <a:cubicBezTo>
                  <a:pt x="249234" y="219613"/>
                  <a:pt x="241907" y="216576"/>
                  <a:pt x="235904" y="211654"/>
                </a:cubicBezTo>
                <a:lnTo>
                  <a:pt x="216214" y="231343"/>
                </a:lnTo>
                <a:cubicBezTo>
                  <a:pt x="226140" y="240198"/>
                  <a:pt x="238476" y="245906"/>
                  <a:pt x="251650" y="247741"/>
                </a:cubicBezTo>
                <a:cubicBezTo>
                  <a:pt x="253544" y="246561"/>
                  <a:pt x="254321" y="244480"/>
                  <a:pt x="255842" y="245629"/>
                </a:cubicBezTo>
                <a:cubicBezTo>
                  <a:pt x="258110" y="247710"/>
                  <a:pt x="260998" y="245288"/>
                  <a:pt x="262892" y="244977"/>
                </a:cubicBezTo>
                <a:close/>
                <a:moveTo>
                  <a:pt x="264694" y="291780"/>
                </a:moveTo>
                <a:lnTo>
                  <a:pt x="264694" y="319731"/>
                </a:lnTo>
                <a:cubicBezTo>
                  <a:pt x="275728" y="319423"/>
                  <a:pt x="286685" y="317799"/>
                  <a:pt x="297334" y="314886"/>
                </a:cubicBezTo>
                <a:cubicBezTo>
                  <a:pt x="295160" y="313022"/>
                  <a:pt x="294228" y="310041"/>
                  <a:pt x="291464" y="309109"/>
                </a:cubicBezTo>
                <a:cubicBezTo>
                  <a:pt x="286837" y="307525"/>
                  <a:pt x="285595" y="304699"/>
                  <a:pt x="288110" y="300569"/>
                </a:cubicBezTo>
                <a:cubicBezTo>
                  <a:pt x="289446" y="298333"/>
                  <a:pt x="288918" y="297463"/>
                  <a:pt x="287334" y="295103"/>
                </a:cubicBezTo>
                <a:cubicBezTo>
                  <a:pt x="285812" y="292851"/>
                  <a:pt x="283647" y="291109"/>
                  <a:pt x="281123" y="290103"/>
                </a:cubicBezTo>
                <a:cubicBezTo>
                  <a:pt x="275688" y="291100"/>
                  <a:pt x="270184" y="291702"/>
                  <a:pt x="264663" y="291904"/>
                </a:cubicBezTo>
                <a:close/>
                <a:moveTo>
                  <a:pt x="278017" y="282618"/>
                </a:moveTo>
                <a:cubicBezTo>
                  <a:pt x="276877" y="281714"/>
                  <a:pt x="275358" y="281447"/>
                  <a:pt x="273980" y="281904"/>
                </a:cubicBezTo>
                <a:cubicBezTo>
                  <a:pt x="269445" y="283146"/>
                  <a:pt x="270874" y="279543"/>
                  <a:pt x="264663" y="280475"/>
                </a:cubicBezTo>
                <a:lnTo>
                  <a:pt x="264663" y="284016"/>
                </a:lnTo>
                <a:cubicBezTo>
                  <a:pt x="269125" y="283879"/>
                  <a:pt x="273576" y="283453"/>
                  <a:pt x="277986" y="282742"/>
                </a:cubicBezTo>
                <a:close/>
                <a:moveTo>
                  <a:pt x="380970" y="306997"/>
                </a:moveTo>
                <a:lnTo>
                  <a:pt x="361249" y="287276"/>
                </a:lnTo>
                <a:cubicBezTo>
                  <a:pt x="351012" y="296966"/>
                  <a:pt x="339447" y="305143"/>
                  <a:pt x="326900" y="311563"/>
                </a:cubicBezTo>
                <a:cubicBezTo>
                  <a:pt x="322807" y="314398"/>
                  <a:pt x="318425" y="316793"/>
                  <a:pt x="313825" y="318706"/>
                </a:cubicBezTo>
                <a:cubicBezTo>
                  <a:pt x="312241" y="319619"/>
                  <a:pt x="310487" y="320190"/>
                  <a:pt x="308670" y="320383"/>
                </a:cubicBezTo>
                <a:cubicBezTo>
                  <a:pt x="308095" y="320370"/>
                  <a:pt x="307536" y="320196"/>
                  <a:pt x="307055" y="319886"/>
                </a:cubicBezTo>
                <a:cubicBezTo>
                  <a:pt x="293381" y="324448"/>
                  <a:pt x="279104" y="326961"/>
                  <a:pt x="264694" y="327340"/>
                </a:cubicBezTo>
                <a:lnTo>
                  <a:pt x="264694" y="355135"/>
                </a:lnTo>
                <a:cubicBezTo>
                  <a:pt x="308101" y="354318"/>
                  <a:pt x="349609" y="337175"/>
                  <a:pt x="380939" y="307122"/>
                </a:cubicBezTo>
                <a:close/>
                <a:moveTo>
                  <a:pt x="342087" y="105968"/>
                </a:moveTo>
                <a:cubicBezTo>
                  <a:pt x="342062" y="106098"/>
                  <a:pt x="341981" y="106210"/>
                  <a:pt x="341869" y="106278"/>
                </a:cubicBezTo>
                <a:cubicBezTo>
                  <a:pt x="346475" y="111241"/>
                  <a:pt x="350634" y="116605"/>
                  <a:pt x="354292" y="122304"/>
                </a:cubicBezTo>
                <a:cubicBezTo>
                  <a:pt x="354696" y="121776"/>
                  <a:pt x="355037" y="121310"/>
                  <a:pt x="355627" y="121962"/>
                </a:cubicBezTo>
                <a:cubicBezTo>
                  <a:pt x="356621" y="123080"/>
                  <a:pt x="354603" y="125068"/>
                  <a:pt x="357522" y="124602"/>
                </a:cubicBezTo>
                <a:cubicBezTo>
                  <a:pt x="359261" y="124260"/>
                  <a:pt x="358919" y="126527"/>
                  <a:pt x="357522" y="127707"/>
                </a:cubicBezTo>
                <a:cubicBezTo>
                  <a:pt x="358423" y="129353"/>
                  <a:pt x="359292" y="130968"/>
                  <a:pt x="360100" y="132645"/>
                </a:cubicBezTo>
                <a:cubicBezTo>
                  <a:pt x="361125" y="133111"/>
                  <a:pt x="361901" y="133670"/>
                  <a:pt x="362056" y="134322"/>
                </a:cubicBezTo>
                <a:cubicBezTo>
                  <a:pt x="362721" y="136357"/>
                  <a:pt x="363249" y="138431"/>
                  <a:pt x="363640" y="140534"/>
                </a:cubicBezTo>
                <a:cubicBezTo>
                  <a:pt x="365038" y="144043"/>
                  <a:pt x="366249" y="147615"/>
                  <a:pt x="367305" y="151279"/>
                </a:cubicBezTo>
                <a:cubicBezTo>
                  <a:pt x="368733" y="150068"/>
                  <a:pt x="370410" y="150720"/>
                  <a:pt x="370410" y="152770"/>
                </a:cubicBezTo>
                <a:cubicBezTo>
                  <a:pt x="370525" y="154925"/>
                  <a:pt x="370053" y="157071"/>
                  <a:pt x="369044" y="158981"/>
                </a:cubicBezTo>
                <a:cubicBezTo>
                  <a:pt x="370317" y="165118"/>
                  <a:pt x="371066" y="171351"/>
                  <a:pt x="371280" y="177615"/>
                </a:cubicBezTo>
                <a:lnTo>
                  <a:pt x="399231" y="177615"/>
                </a:lnTo>
                <a:cubicBezTo>
                  <a:pt x="398725" y="159637"/>
                  <a:pt x="394728" y="141925"/>
                  <a:pt x="387461" y="125471"/>
                </a:cubicBezTo>
                <a:cubicBezTo>
                  <a:pt x="386933" y="125906"/>
                  <a:pt x="386187" y="125937"/>
                  <a:pt x="385255" y="127117"/>
                </a:cubicBezTo>
                <a:cubicBezTo>
                  <a:pt x="383827" y="128919"/>
                  <a:pt x="381560" y="126683"/>
                  <a:pt x="380317" y="125130"/>
                </a:cubicBezTo>
                <a:cubicBezTo>
                  <a:pt x="377988" y="122273"/>
                  <a:pt x="372491" y="114167"/>
                  <a:pt x="370038" y="113763"/>
                </a:cubicBezTo>
                <a:cubicBezTo>
                  <a:pt x="367584" y="113359"/>
                  <a:pt x="366435" y="110657"/>
                  <a:pt x="364261" y="110316"/>
                </a:cubicBezTo>
                <a:cubicBezTo>
                  <a:pt x="362087" y="109974"/>
                  <a:pt x="359385" y="108639"/>
                  <a:pt x="359044" y="106340"/>
                </a:cubicBezTo>
                <a:cubicBezTo>
                  <a:pt x="359028" y="104331"/>
                  <a:pt x="357419" y="102694"/>
                  <a:pt x="355410" y="102645"/>
                </a:cubicBezTo>
                <a:cubicBezTo>
                  <a:pt x="352873" y="102309"/>
                  <a:pt x="350543" y="101064"/>
                  <a:pt x="348857" y="99135"/>
                </a:cubicBezTo>
                <a:lnTo>
                  <a:pt x="342211" y="105781"/>
                </a:lnTo>
                <a:cubicBezTo>
                  <a:pt x="342192" y="105899"/>
                  <a:pt x="342136" y="106005"/>
                  <a:pt x="342056" y="106092"/>
                </a:cubicBezTo>
                <a:close/>
                <a:moveTo>
                  <a:pt x="359727" y="274761"/>
                </a:moveTo>
                <a:lnTo>
                  <a:pt x="361249" y="276282"/>
                </a:lnTo>
                <a:cubicBezTo>
                  <a:pt x="384603" y="251648"/>
                  <a:pt x="398032" y="219250"/>
                  <a:pt x="398951" y="185318"/>
                </a:cubicBezTo>
                <a:lnTo>
                  <a:pt x="371000" y="185318"/>
                </a:lnTo>
                <a:cubicBezTo>
                  <a:pt x="370066" y="211921"/>
                  <a:pt x="359541" y="237291"/>
                  <a:pt x="341372" y="256748"/>
                </a:cubicBezTo>
                <a:lnTo>
                  <a:pt x="351404" y="266779"/>
                </a:lnTo>
                <a:lnTo>
                  <a:pt x="351590" y="266344"/>
                </a:lnTo>
                <a:cubicBezTo>
                  <a:pt x="352124" y="264500"/>
                  <a:pt x="352335" y="262577"/>
                  <a:pt x="352211" y="260661"/>
                </a:cubicBezTo>
                <a:cubicBezTo>
                  <a:pt x="352211" y="259636"/>
                  <a:pt x="356124" y="259884"/>
                  <a:pt x="356404" y="261624"/>
                </a:cubicBezTo>
                <a:cubicBezTo>
                  <a:pt x="357034" y="263742"/>
                  <a:pt x="357805" y="265816"/>
                  <a:pt x="358702" y="267835"/>
                </a:cubicBezTo>
                <a:cubicBezTo>
                  <a:pt x="359798" y="270012"/>
                  <a:pt x="360146" y="272490"/>
                  <a:pt x="359696" y="274885"/>
                </a:cubicBezTo>
                <a:close/>
                <a:moveTo>
                  <a:pt x="338608" y="292121"/>
                </a:moveTo>
                <a:cubicBezTo>
                  <a:pt x="337894" y="293892"/>
                  <a:pt x="334167" y="297059"/>
                  <a:pt x="334820" y="298084"/>
                </a:cubicBezTo>
                <a:cubicBezTo>
                  <a:pt x="342307" y="293326"/>
                  <a:pt x="349326" y="287867"/>
                  <a:pt x="355783" y="281779"/>
                </a:cubicBezTo>
                <a:lnTo>
                  <a:pt x="336124" y="262121"/>
                </a:lnTo>
                <a:cubicBezTo>
                  <a:pt x="334757" y="263425"/>
                  <a:pt x="333329" y="264636"/>
                  <a:pt x="331900" y="265847"/>
                </a:cubicBezTo>
                <a:cubicBezTo>
                  <a:pt x="331559" y="268115"/>
                  <a:pt x="331900" y="269885"/>
                  <a:pt x="334633" y="270723"/>
                </a:cubicBezTo>
                <a:cubicBezTo>
                  <a:pt x="337366" y="271562"/>
                  <a:pt x="342584" y="274667"/>
                  <a:pt x="341559" y="277618"/>
                </a:cubicBezTo>
                <a:cubicBezTo>
                  <a:pt x="340534" y="280568"/>
                  <a:pt x="337459" y="284202"/>
                  <a:pt x="336062" y="286935"/>
                </a:cubicBezTo>
                <a:cubicBezTo>
                  <a:pt x="334664" y="289668"/>
                  <a:pt x="339478" y="290134"/>
                  <a:pt x="338577" y="292246"/>
                </a:cubicBezTo>
                <a:close/>
                <a:moveTo>
                  <a:pt x="343205" y="177212"/>
                </a:moveTo>
                <a:cubicBezTo>
                  <a:pt x="343161" y="177336"/>
                  <a:pt x="343099" y="177451"/>
                  <a:pt x="343018" y="177553"/>
                </a:cubicBezTo>
                <a:lnTo>
                  <a:pt x="363485" y="177553"/>
                </a:lnTo>
                <a:cubicBezTo>
                  <a:pt x="363485" y="174603"/>
                  <a:pt x="363112" y="171684"/>
                  <a:pt x="362771" y="168795"/>
                </a:cubicBezTo>
                <a:cubicBezTo>
                  <a:pt x="362615" y="169106"/>
                  <a:pt x="362429" y="169385"/>
                  <a:pt x="362305" y="169696"/>
                </a:cubicBezTo>
                <a:cubicBezTo>
                  <a:pt x="360752" y="172802"/>
                  <a:pt x="360534" y="170969"/>
                  <a:pt x="360628" y="169696"/>
                </a:cubicBezTo>
                <a:cubicBezTo>
                  <a:pt x="360898" y="167901"/>
                  <a:pt x="361398" y="166146"/>
                  <a:pt x="362118" y="164478"/>
                </a:cubicBezTo>
                <a:cubicBezTo>
                  <a:pt x="362118" y="163516"/>
                  <a:pt x="361777" y="162584"/>
                  <a:pt x="361590" y="161652"/>
                </a:cubicBezTo>
                <a:cubicBezTo>
                  <a:pt x="360833" y="162621"/>
                  <a:pt x="359839" y="163382"/>
                  <a:pt x="358702" y="163857"/>
                </a:cubicBezTo>
                <a:cubicBezTo>
                  <a:pt x="357801" y="164292"/>
                  <a:pt x="356963" y="166435"/>
                  <a:pt x="356621" y="167243"/>
                </a:cubicBezTo>
                <a:cubicBezTo>
                  <a:pt x="356280" y="168050"/>
                  <a:pt x="353981" y="167025"/>
                  <a:pt x="352118" y="167895"/>
                </a:cubicBezTo>
                <a:cubicBezTo>
                  <a:pt x="349012" y="169479"/>
                  <a:pt x="345565" y="169727"/>
                  <a:pt x="347925" y="173081"/>
                </a:cubicBezTo>
                <a:cubicBezTo>
                  <a:pt x="349416" y="175100"/>
                  <a:pt x="344261" y="174479"/>
                  <a:pt x="343050" y="177212"/>
                </a:cubicBezTo>
                <a:close/>
                <a:moveTo>
                  <a:pt x="336124" y="111620"/>
                </a:moveTo>
                <a:lnTo>
                  <a:pt x="316465" y="131279"/>
                </a:lnTo>
                <a:cubicBezTo>
                  <a:pt x="319850" y="135037"/>
                  <a:pt x="322847" y="139124"/>
                  <a:pt x="325409" y="143484"/>
                </a:cubicBezTo>
                <a:cubicBezTo>
                  <a:pt x="328316" y="143801"/>
                  <a:pt x="331000" y="145199"/>
                  <a:pt x="332925" y="147397"/>
                </a:cubicBezTo>
                <a:cubicBezTo>
                  <a:pt x="334354" y="149261"/>
                  <a:pt x="338515" y="152956"/>
                  <a:pt x="337863" y="154634"/>
                </a:cubicBezTo>
                <a:cubicBezTo>
                  <a:pt x="337490" y="155627"/>
                  <a:pt x="338360" y="156901"/>
                  <a:pt x="339292" y="157584"/>
                </a:cubicBezTo>
                <a:cubicBezTo>
                  <a:pt x="340751" y="158578"/>
                  <a:pt x="341776" y="158547"/>
                  <a:pt x="342553" y="157584"/>
                </a:cubicBezTo>
                <a:cubicBezTo>
                  <a:pt x="344012" y="155721"/>
                  <a:pt x="344230" y="153236"/>
                  <a:pt x="346155" y="151652"/>
                </a:cubicBezTo>
                <a:cubicBezTo>
                  <a:pt x="348081" y="150068"/>
                  <a:pt x="353329" y="155317"/>
                  <a:pt x="353298" y="156342"/>
                </a:cubicBezTo>
                <a:cubicBezTo>
                  <a:pt x="353267" y="157367"/>
                  <a:pt x="352056" y="157615"/>
                  <a:pt x="351714" y="159447"/>
                </a:cubicBezTo>
                <a:cubicBezTo>
                  <a:pt x="351217" y="161932"/>
                  <a:pt x="349075" y="164913"/>
                  <a:pt x="351497" y="165659"/>
                </a:cubicBezTo>
                <a:cubicBezTo>
                  <a:pt x="355037" y="166870"/>
                  <a:pt x="355503" y="165472"/>
                  <a:pt x="357180" y="162988"/>
                </a:cubicBezTo>
                <a:cubicBezTo>
                  <a:pt x="357988" y="161839"/>
                  <a:pt x="357801" y="159882"/>
                  <a:pt x="358640" y="158857"/>
                </a:cubicBezTo>
                <a:cubicBezTo>
                  <a:pt x="359233" y="158245"/>
                  <a:pt x="359926" y="157742"/>
                  <a:pt x="360690" y="157367"/>
                </a:cubicBezTo>
                <a:cubicBezTo>
                  <a:pt x="359385" y="151894"/>
                  <a:pt x="357618" y="146543"/>
                  <a:pt x="355410" y="141372"/>
                </a:cubicBezTo>
                <a:cubicBezTo>
                  <a:pt x="354898" y="140829"/>
                  <a:pt x="354258" y="140425"/>
                  <a:pt x="353547" y="140192"/>
                </a:cubicBezTo>
                <a:cubicBezTo>
                  <a:pt x="352273" y="139788"/>
                  <a:pt x="352988" y="138639"/>
                  <a:pt x="351311" y="138111"/>
                </a:cubicBezTo>
                <a:cubicBezTo>
                  <a:pt x="349634" y="137583"/>
                  <a:pt x="348671" y="136962"/>
                  <a:pt x="348515" y="133639"/>
                </a:cubicBezTo>
                <a:cubicBezTo>
                  <a:pt x="348360" y="130937"/>
                  <a:pt x="350783" y="134509"/>
                  <a:pt x="351373" y="134043"/>
                </a:cubicBezTo>
                <a:cubicBezTo>
                  <a:pt x="351519" y="133919"/>
                  <a:pt x="351646" y="133773"/>
                  <a:pt x="351745" y="133608"/>
                </a:cubicBezTo>
                <a:cubicBezTo>
                  <a:pt x="347512" y="125627"/>
                  <a:pt x="342251" y="118232"/>
                  <a:pt x="336093" y="111620"/>
                </a:cubicBezTo>
                <a:close/>
                <a:moveTo>
                  <a:pt x="312272" y="138298"/>
                </a:moveTo>
                <a:cubicBezTo>
                  <a:pt x="311456" y="138298"/>
                  <a:pt x="310645" y="138149"/>
                  <a:pt x="309881" y="137863"/>
                </a:cubicBezTo>
                <a:lnTo>
                  <a:pt x="303390" y="144354"/>
                </a:lnTo>
                <a:cubicBezTo>
                  <a:pt x="304632" y="144664"/>
                  <a:pt x="305999" y="144354"/>
                  <a:pt x="307552" y="144913"/>
                </a:cubicBezTo>
                <a:cubicBezTo>
                  <a:pt x="309105" y="145472"/>
                  <a:pt x="308452" y="140068"/>
                  <a:pt x="311092" y="140596"/>
                </a:cubicBezTo>
                <a:cubicBezTo>
                  <a:pt x="313732" y="141124"/>
                  <a:pt x="314477" y="142832"/>
                  <a:pt x="312241" y="143702"/>
                </a:cubicBezTo>
                <a:cubicBezTo>
                  <a:pt x="310471" y="144292"/>
                  <a:pt x="312707" y="145782"/>
                  <a:pt x="310533" y="146528"/>
                </a:cubicBezTo>
                <a:cubicBezTo>
                  <a:pt x="308359" y="147273"/>
                  <a:pt x="312148" y="148919"/>
                  <a:pt x="312117" y="149633"/>
                </a:cubicBezTo>
                <a:cubicBezTo>
                  <a:pt x="312086" y="150348"/>
                  <a:pt x="309415" y="151124"/>
                  <a:pt x="313390" y="152366"/>
                </a:cubicBezTo>
                <a:cubicBezTo>
                  <a:pt x="317366" y="153609"/>
                  <a:pt x="313390" y="149012"/>
                  <a:pt x="314012" y="148360"/>
                </a:cubicBezTo>
                <a:cubicBezTo>
                  <a:pt x="314633" y="147708"/>
                  <a:pt x="316900" y="149602"/>
                  <a:pt x="317490" y="148702"/>
                </a:cubicBezTo>
                <a:cubicBezTo>
                  <a:pt x="317707" y="148360"/>
                  <a:pt x="318080" y="147801"/>
                  <a:pt x="318577" y="147149"/>
                </a:cubicBezTo>
                <a:cubicBezTo>
                  <a:pt x="316704" y="144034"/>
                  <a:pt x="314583" y="141074"/>
                  <a:pt x="312241" y="138298"/>
                </a:cubicBezTo>
                <a:close/>
                <a:moveTo>
                  <a:pt x="302148" y="241499"/>
                </a:moveTo>
                <a:cubicBezTo>
                  <a:pt x="302148" y="242865"/>
                  <a:pt x="300812" y="241778"/>
                  <a:pt x="300409" y="242244"/>
                </a:cubicBezTo>
                <a:cubicBezTo>
                  <a:pt x="304390" y="244754"/>
                  <a:pt x="308654" y="246785"/>
                  <a:pt x="313111" y="248300"/>
                </a:cubicBezTo>
                <a:cubicBezTo>
                  <a:pt x="315599" y="249005"/>
                  <a:pt x="318223" y="249089"/>
                  <a:pt x="320751" y="248549"/>
                </a:cubicBezTo>
                <a:cubicBezTo>
                  <a:pt x="323515" y="248021"/>
                  <a:pt x="324291" y="249294"/>
                  <a:pt x="325565" y="249232"/>
                </a:cubicBezTo>
                <a:cubicBezTo>
                  <a:pt x="327397" y="249232"/>
                  <a:pt x="328670" y="246685"/>
                  <a:pt x="329633" y="245164"/>
                </a:cubicBezTo>
                <a:cubicBezTo>
                  <a:pt x="332459" y="241157"/>
                  <a:pt x="331931" y="240629"/>
                  <a:pt x="332739" y="239977"/>
                </a:cubicBezTo>
                <a:cubicBezTo>
                  <a:pt x="333546" y="239325"/>
                  <a:pt x="336466" y="245350"/>
                  <a:pt x="336093" y="249294"/>
                </a:cubicBezTo>
                <a:cubicBezTo>
                  <a:pt x="336093" y="249915"/>
                  <a:pt x="336093" y="250474"/>
                  <a:pt x="335875" y="251033"/>
                </a:cubicBezTo>
                <a:lnTo>
                  <a:pt x="336186" y="251344"/>
                </a:lnTo>
                <a:cubicBezTo>
                  <a:pt x="352901" y="233319"/>
                  <a:pt x="362578" y="209883"/>
                  <a:pt x="363454" y="185318"/>
                </a:cubicBezTo>
                <a:lnTo>
                  <a:pt x="342304" y="185318"/>
                </a:lnTo>
                <a:cubicBezTo>
                  <a:pt x="343537" y="187072"/>
                  <a:pt x="344646" y="188908"/>
                  <a:pt x="345627" y="190815"/>
                </a:cubicBezTo>
                <a:cubicBezTo>
                  <a:pt x="346714" y="193020"/>
                  <a:pt x="347335" y="196498"/>
                  <a:pt x="349137" y="196684"/>
                </a:cubicBezTo>
                <a:cubicBezTo>
                  <a:pt x="352025" y="196964"/>
                  <a:pt x="355006" y="199355"/>
                  <a:pt x="355100" y="201374"/>
                </a:cubicBezTo>
                <a:cubicBezTo>
                  <a:pt x="355255" y="205566"/>
                  <a:pt x="342180" y="206591"/>
                  <a:pt x="340472" y="206063"/>
                </a:cubicBezTo>
                <a:cubicBezTo>
                  <a:pt x="338764" y="205535"/>
                  <a:pt x="338080" y="205504"/>
                  <a:pt x="337987" y="207771"/>
                </a:cubicBezTo>
                <a:cubicBezTo>
                  <a:pt x="337894" y="210039"/>
                  <a:pt x="333267" y="210349"/>
                  <a:pt x="331434" y="211871"/>
                </a:cubicBezTo>
                <a:cubicBezTo>
                  <a:pt x="329602" y="213393"/>
                  <a:pt x="329198" y="216747"/>
                  <a:pt x="327832" y="218952"/>
                </a:cubicBezTo>
                <a:cubicBezTo>
                  <a:pt x="325726" y="221427"/>
                  <a:pt x="323397" y="223704"/>
                  <a:pt x="320875" y="225753"/>
                </a:cubicBezTo>
                <a:cubicBezTo>
                  <a:pt x="317769" y="227927"/>
                  <a:pt x="311807" y="228051"/>
                  <a:pt x="314508" y="229480"/>
                </a:cubicBezTo>
                <a:cubicBezTo>
                  <a:pt x="316434" y="230536"/>
                  <a:pt x="320720" y="230878"/>
                  <a:pt x="320254" y="229884"/>
                </a:cubicBezTo>
                <a:cubicBezTo>
                  <a:pt x="319788" y="228890"/>
                  <a:pt x="320596" y="228579"/>
                  <a:pt x="321341" y="229542"/>
                </a:cubicBezTo>
                <a:cubicBezTo>
                  <a:pt x="322086" y="230505"/>
                  <a:pt x="323981" y="228859"/>
                  <a:pt x="323919" y="227523"/>
                </a:cubicBezTo>
                <a:cubicBezTo>
                  <a:pt x="323857" y="226188"/>
                  <a:pt x="323608" y="224231"/>
                  <a:pt x="324757" y="224169"/>
                </a:cubicBezTo>
                <a:cubicBezTo>
                  <a:pt x="326652" y="224169"/>
                  <a:pt x="328639" y="221964"/>
                  <a:pt x="329571" y="222151"/>
                </a:cubicBezTo>
                <a:cubicBezTo>
                  <a:pt x="330503" y="222337"/>
                  <a:pt x="332055" y="224728"/>
                  <a:pt x="330968" y="231902"/>
                </a:cubicBezTo>
                <a:cubicBezTo>
                  <a:pt x="330074" y="237092"/>
                  <a:pt x="328074" y="242030"/>
                  <a:pt x="325099" y="246375"/>
                </a:cubicBezTo>
                <a:cubicBezTo>
                  <a:pt x="323639" y="248797"/>
                  <a:pt x="322148" y="246934"/>
                  <a:pt x="320161" y="245909"/>
                </a:cubicBezTo>
                <a:cubicBezTo>
                  <a:pt x="317220" y="245002"/>
                  <a:pt x="314223" y="244294"/>
                  <a:pt x="311185" y="243797"/>
                </a:cubicBezTo>
                <a:cubicBezTo>
                  <a:pt x="309788" y="243362"/>
                  <a:pt x="302055" y="240443"/>
                  <a:pt x="302117" y="241499"/>
                </a:cubicBezTo>
                <a:close/>
                <a:moveTo>
                  <a:pt x="434573" y="185318"/>
                </a:moveTo>
                <a:lnTo>
                  <a:pt x="406778" y="185318"/>
                </a:lnTo>
                <a:cubicBezTo>
                  <a:pt x="405858" y="221365"/>
                  <a:pt x="391582" y="255788"/>
                  <a:pt x="366715" y="281904"/>
                </a:cubicBezTo>
                <a:lnTo>
                  <a:pt x="386436" y="301625"/>
                </a:lnTo>
                <a:cubicBezTo>
                  <a:pt x="416564" y="270304"/>
                  <a:pt x="433754" y="228766"/>
                  <a:pt x="434573" y="185318"/>
                </a:cubicBezTo>
                <a:close/>
                <a:moveTo>
                  <a:pt x="386529" y="61277"/>
                </a:moveTo>
                <a:lnTo>
                  <a:pt x="365938" y="81868"/>
                </a:lnTo>
                <a:cubicBezTo>
                  <a:pt x="368932" y="86393"/>
                  <a:pt x="372435" y="90561"/>
                  <a:pt x="376373" y="94290"/>
                </a:cubicBezTo>
                <a:cubicBezTo>
                  <a:pt x="378423" y="96371"/>
                  <a:pt x="380597" y="98421"/>
                  <a:pt x="382585" y="100284"/>
                </a:cubicBezTo>
                <a:cubicBezTo>
                  <a:pt x="384572" y="102148"/>
                  <a:pt x="395566" y="115999"/>
                  <a:pt x="393392" y="118018"/>
                </a:cubicBezTo>
                <a:cubicBezTo>
                  <a:pt x="393240" y="118179"/>
                  <a:pt x="393076" y="118325"/>
                  <a:pt x="392895" y="118453"/>
                </a:cubicBezTo>
                <a:cubicBezTo>
                  <a:pt x="401666" y="136922"/>
                  <a:pt x="406480" y="157022"/>
                  <a:pt x="407026" y="177460"/>
                </a:cubicBezTo>
                <a:lnTo>
                  <a:pt x="434822" y="177460"/>
                </a:lnTo>
                <a:cubicBezTo>
                  <a:pt x="433943" y="134031"/>
                  <a:pt x="416694" y="92536"/>
                  <a:pt x="386529" y="61277"/>
                </a:cubicBezTo>
                <a:close/>
                <a:moveTo>
                  <a:pt x="264756" y="35438"/>
                </a:moveTo>
                <a:cubicBezTo>
                  <a:pt x="287641" y="35977"/>
                  <a:pt x="310077" y="41926"/>
                  <a:pt x="330223" y="52799"/>
                </a:cubicBezTo>
                <a:cubicBezTo>
                  <a:pt x="331906" y="52638"/>
                  <a:pt x="333565" y="52273"/>
                  <a:pt x="335161" y="51712"/>
                </a:cubicBezTo>
                <a:cubicBezTo>
                  <a:pt x="337615" y="50532"/>
                  <a:pt x="342491" y="53171"/>
                  <a:pt x="344820" y="54538"/>
                </a:cubicBezTo>
                <a:cubicBezTo>
                  <a:pt x="347149" y="55904"/>
                  <a:pt x="348640" y="57644"/>
                  <a:pt x="351031" y="58917"/>
                </a:cubicBezTo>
                <a:cubicBezTo>
                  <a:pt x="354460" y="61049"/>
                  <a:pt x="356991" y="64364"/>
                  <a:pt x="358143" y="68234"/>
                </a:cubicBezTo>
                <a:cubicBezTo>
                  <a:pt x="359013" y="72147"/>
                  <a:pt x="361497" y="71868"/>
                  <a:pt x="360255" y="73451"/>
                </a:cubicBezTo>
                <a:cubicBezTo>
                  <a:pt x="359634" y="74259"/>
                  <a:pt x="360565" y="74538"/>
                  <a:pt x="361746" y="75253"/>
                </a:cubicBezTo>
                <a:lnTo>
                  <a:pt x="381094" y="55936"/>
                </a:lnTo>
                <a:cubicBezTo>
                  <a:pt x="349767" y="25822"/>
                  <a:pt x="308232" y="8632"/>
                  <a:pt x="264787" y="7798"/>
                </a:cubicBezTo>
                <a:close/>
                <a:moveTo>
                  <a:pt x="264756" y="70998"/>
                </a:moveTo>
                <a:cubicBezTo>
                  <a:pt x="287502" y="71805"/>
                  <a:pt x="309437" y="79663"/>
                  <a:pt x="327521" y="93483"/>
                </a:cubicBezTo>
                <a:cubicBezTo>
                  <a:pt x="325534" y="90843"/>
                  <a:pt x="323515" y="88141"/>
                  <a:pt x="322583" y="87116"/>
                </a:cubicBezTo>
                <a:cubicBezTo>
                  <a:pt x="320875" y="85315"/>
                  <a:pt x="314477" y="83079"/>
                  <a:pt x="315130" y="82054"/>
                </a:cubicBezTo>
                <a:cubicBezTo>
                  <a:pt x="315782" y="81029"/>
                  <a:pt x="321341" y="85533"/>
                  <a:pt x="322428" y="84725"/>
                </a:cubicBezTo>
                <a:cubicBezTo>
                  <a:pt x="323515" y="83918"/>
                  <a:pt x="319571" y="78514"/>
                  <a:pt x="319881" y="78514"/>
                </a:cubicBezTo>
                <a:cubicBezTo>
                  <a:pt x="323002" y="80713"/>
                  <a:pt x="325608" y="83564"/>
                  <a:pt x="327521" y="86868"/>
                </a:cubicBezTo>
                <a:cubicBezTo>
                  <a:pt x="328484" y="88328"/>
                  <a:pt x="331093" y="87613"/>
                  <a:pt x="333142" y="89011"/>
                </a:cubicBezTo>
                <a:cubicBezTo>
                  <a:pt x="335192" y="90408"/>
                  <a:pt x="335037" y="92272"/>
                  <a:pt x="336559" y="93576"/>
                </a:cubicBezTo>
                <a:cubicBezTo>
                  <a:pt x="336807" y="93794"/>
                  <a:pt x="339975" y="95626"/>
                  <a:pt x="338143" y="95409"/>
                </a:cubicBezTo>
                <a:cubicBezTo>
                  <a:pt x="337584" y="95409"/>
                  <a:pt x="336776" y="94228"/>
                  <a:pt x="336155" y="94787"/>
                </a:cubicBezTo>
                <a:cubicBezTo>
                  <a:pt x="335534" y="95346"/>
                  <a:pt x="336403" y="97117"/>
                  <a:pt x="337490" y="99228"/>
                </a:cubicBezTo>
                <a:lnTo>
                  <a:pt x="346807" y="89911"/>
                </a:lnTo>
                <a:cubicBezTo>
                  <a:pt x="345472" y="87210"/>
                  <a:pt x="342832" y="83700"/>
                  <a:pt x="341000" y="83141"/>
                </a:cubicBezTo>
                <a:cubicBezTo>
                  <a:pt x="339167" y="82582"/>
                  <a:pt x="337894" y="84290"/>
                  <a:pt x="336590" y="85377"/>
                </a:cubicBezTo>
                <a:cubicBezTo>
                  <a:pt x="335285" y="86464"/>
                  <a:pt x="333670" y="86837"/>
                  <a:pt x="333484" y="86092"/>
                </a:cubicBezTo>
                <a:cubicBezTo>
                  <a:pt x="333459" y="84859"/>
                  <a:pt x="333512" y="83623"/>
                  <a:pt x="333639" y="82396"/>
                </a:cubicBezTo>
                <a:cubicBezTo>
                  <a:pt x="333639" y="81340"/>
                  <a:pt x="332677" y="80501"/>
                  <a:pt x="332397" y="79476"/>
                </a:cubicBezTo>
                <a:cubicBezTo>
                  <a:pt x="331745" y="77054"/>
                  <a:pt x="332739" y="74383"/>
                  <a:pt x="331248" y="72768"/>
                </a:cubicBezTo>
                <a:cubicBezTo>
                  <a:pt x="329757" y="70740"/>
                  <a:pt x="328437" y="68588"/>
                  <a:pt x="327304" y="66340"/>
                </a:cubicBezTo>
                <a:cubicBezTo>
                  <a:pt x="325335" y="63890"/>
                  <a:pt x="323925" y="61038"/>
                  <a:pt x="323173" y="57985"/>
                </a:cubicBezTo>
                <a:cubicBezTo>
                  <a:pt x="304999" y="48807"/>
                  <a:pt x="285014" y="43779"/>
                  <a:pt x="264663" y="43264"/>
                </a:cubicBezTo>
                <a:close/>
                <a:moveTo>
                  <a:pt x="264756" y="106589"/>
                </a:moveTo>
                <a:cubicBezTo>
                  <a:pt x="281933" y="107455"/>
                  <a:pt x="298281" y="114238"/>
                  <a:pt x="311030" y="125782"/>
                </a:cubicBezTo>
                <a:lnTo>
                  <a:pt x="330627" y="106123"/>
                </a:lnTo>
                <a:cubicBezTo>
                  <a:pt x="312639" y="89396"/>
                  <a:pt x="289241" y="79688"/>
                  <a:pt x="264694" y="78762"/>
                </a:cubicBezTo>
                <a:close/>
                <a:moveTo>
                  <a:pt x="264756" y="142211"/>
                </a:moveTo>
                <a:cubicBezTo>
                  <a:pt x="267392" y="142472"/>
                  <a:pt x="269992" y="143003"/>
                  <a:pt x="272520" y="143795"/>
                </a:cubicBezTo>
                <a:cubicBezTo>
                  <a:pt x="273203" y="142180"/>
                  <a:pt x="274849" y="141372"/>
                  <a:pt x="276216" y="140441"/>
                </a:cubicBezTo>
                <a:cubicBezTo>
                  <a:pt x="277582" y="139509"/>
                  <a:pt x="278980" y="138111"/>
                  <a:pt x="278762" y="141093"/>
                </a:cubicBezTo>
                <a:cubicBezTo>
                  <a:pt x="278675" y="142739"/>
                  <a:pt x="277883" y="144267"/>
                  <a:pt x="276588" y="145285"/>
                </a:cubicBezTo>
                <a:cubicBezTo>
                  <a:pt x="279324" y="146472"/>
                  <a:pt x="281918" y="147963"/>
                  <a:pt x="284321" y="149727"/>
                </a:cubicBezTo>
                <a:lnTo>
                  <a:pt x="285874" y="150969"/>
                </a:lnTo>
                <a:lnTo>
                  <a:pt x="288545" y="148298"/>
                </a:lnTo>
                <a:cubicBezTo>
                  <a:pt x="288526" y="148195"/>
                  <a:pt x="288526" y="148090"/>
                  <a:pt x="288545" y="147987"/>
                </a:cubicBezTo>
                <a:cubicBezTo>
                  <a:pt x="288545" y="146466"/>
                  <a:pt x="290781" y="144664"/>
                  <a:pt x="293328" y="143546"/>
                </a:cubicBezTo>
                <a:lnTo>
                  <a:pt x="301993" y="134882"/>
                </a:lnTo>
                <a:lnTo>
                  <a:pt x="301340" y="134882"/>
                </a:lnTo>
                <a:cubicBezTo>
                  <a:pt x="300160" y="134882"/>
                  <a:pt x="298514" y="137149"/>
                  <a:pt x="297396" y="136465"/>
                </a:cubicBezTo>
                <a:cubicBezTo>
                  <a:pt x="296278" y="135782"/>
                  <a:pt x="301216" y="131217"/>
                  <a:pt x="303608" y="132086"/>
                </a:cubicBezTo>
                <a:lnTo>
                  <a:pt x="304632" y="132490"/>
                </a:lnTo>
                <a:lnTo>
                  <a:pt x="305719" y="131372"/>
                </a:lnTo>
                <a:cubicBezTo>
                  <a:pt x="294433" y="121279"/>
                  <a:pt x="280057" y="115310"/>
                  <a:pt x="264942" y="114446"/>
                </a:cubicBezTo>
                <a:close/>
                <a:moveTo>
                  <a:pt x="260874" y="149789"/>
                </a:moveTo>
                <a:cubicBezTo>
                  <a:pt x="257712" y="149792"/>
                  <a:pt x="254572" y="150273"/>
                  <a:pt x="251557" y="151217"/>
                </a:cubicBezTo>
                <a:cubicBezTo>
                  <a:pt x="251184" y="151652"/>
                  <a:pt x="250873" y="152025"/>
                  <a:pt x="251091" y="152335"/>
                </a:cubicBezTo>
                <a:cubicBezTo>
                  <a:pt x="251867" y="153453"/>
                  <a:pt x="254196" y="151124"/>
                  <a:pt x="254507" y="153267"/>
                </a:cubicBezTo>
                <a:cubicBezTo>
                  <a:pt x="254724" y="154851"/>
                  <a:pt x="251929" y="153671"/>
                  <a:pt x="252178" y="154851"/>
                </a:cubicBezTo>
                <a:cubicBezTo>
                  <a:pt x="252426" y="156031"/>
                  <a:pt x="254321" y="155379"/>
                  <a:pt x="254383" y="156652"/>
                </a:cubicBezTo>
                <a:cubicBezTo>
                  <a:pt x="254196" y="158211"/>
                  <a:pt x="253445" y="159646"/>
                  <a:pt x="252271" y="160690"/>
                </a:cubicBezTo>
                <a:cubicBezTo>
                  <a:pt x="251029" y="161497"/>
                  <a:pt x="244352" y="162367"/>
                  <a:pt x="243730" y="163795"/>
                </a:cubicBezTo>
                <a:cubicBezTo>
                  <a:pt x="243240" y="165159"/>
                  <a:pt x="242491" y="166413"/>
                  <a:pt x="241525" y="167491"/>
                </a:cubicBezTo>
                <a:cubicBezTo>
                  <a:pt x="240407" y="168671"/>
                  <a:pt x="235066" y="171839"/>
                  <a:pt x="235035" y="172677"/>
                </a:cubicBezTo>
                <a:cubicBezTo>
                  <a:pt x="235035" y="174634"/>
                  <a:pt x="237612" y="172149"/>
                  <a:pt x="238327" y="171373"/>
                </a:cubicBezTo>
                <a:cubicBezTo>
                  <a:pt x="239041" y="170597"/>
                  <a:pt x="241060" y="170162"/>
                  <a:pt x="242768" y="169199"/>
                </a:cubicBezTo>
                <a:cubicBezTo>
                  <a:pt x="245128" y="167833"/>
                  <a:pt x="246060" y="172553"/>
                  <a:pt x="243513" y="172709"/>
                </a:cubicBezTo>
                <a:cubicBezTo>
                  <a:pt x="241929" y="172709"/>
                  <a:pt x="240594" y="177274"/>
                  <a:pt x="238109" y="176435"/>
                </a:cubicBezTo>
                <a:cubicBezTo>
                  <a:pt x="237488" y="176187"/>
                  <a:pt x="235718" y="175100"/>
                  <a:pt x="235345" y="176249"/>
                </a:cubicBezTo>
                <a:cubicBezTo>
                  <a:pt x="234972" y="177398"/>
                  <a:pt x="239041" y="177615"/>
                  <a:pt x="240314" y="178485"/>
                </a:cubicBezTo>
                <a:cubicBezTo>
                  <a:pt x="243420" y="180628"/>
                  <a:pt x="237830" y="180473"/>
                  <a:pt x="236898" y="181063"/>
                </a:cubicBezTo>
                <a:cubicBezTo>
                  <a:pt x="235966" y="181653"/>
                  <a:pt x="236463" y="182926"/>
                  <a:pt x="237705" y="182398"/>
                </a:cubicBezTo>
                <a:cubicBezTo>
                  <a:pt x="238948" y="181870"/>
                  <a:pt x="240532" y="180659"/>
                  <a:pt x="241277" y="182678"/>
                </a:cubicBezTo>
                <a:cubicBezTo>
                  <a:pt x="242271" y="185442"/>
                  <a:pt x="236743" y="195504"/>
                  <a:pt x="235066" y="194448"/>
                </a:cubicBezTo>
                <a:cubicBezTo>
                  <a:pt x="234165" y="193889"/>
                  <a:pt x="233264" y="194697"/>
                  <a:pt x="232426" y="195038"/>
                </a:cubicBezTo>
                <a:cubicBezTo>
                  <a:pt x="233547" y="197308"/>
                  <a:pt x="234920" y="199445"/>
                  <a:pt x="236525" y="201405"/>
                </a:cubicBezTo>
                <a:cubicBezTo>
                  <a:pt x="237612" y="199604"/>
                  <a:pt x="239351" y="197057"/>
                  <a:pt x="240066" y="197026"/>
                </a:cubicBezTo>
                <a:cubicBezTo>
                  <a:pt x="240780" y="196995"/>
                  <a:pt x="240749" y="196187"/>
                  <a:pt x="241153" y="195473"/>
                </a:cubicBezTo>
                <a:cubicBezTo>
                  <a:pt x="241556" y="194759"/>
                  <a:pt x="242861" y="195473"/>
                  <a:pt x="242923" y="194324"/>
                </a:cubicBezTo>
                <a:cubicBezTo>
                  <a:pt x="242985" y="193175"/>
                  <a:pt x="246029" y="191405"/>
                  <a:pt x="246432" y="189634"/>
                </a:cubicBezTo>
                <a:cubicBezTo>
                  <a:pt x="246619" y="188703"/>
                  <a:pt x="245470" y="187740"/>
                  <a:pt x="245935" y="186963"/>
                </a:cubicBezTo>
                <a:cubicBezTo>
                  <a:pt x="246265" y="186318"/>
                  <a:pt x="246852" y="185845"/>
                  <a:pt x="247550" y="185659"/>
                </a:cubicBezTo>
                <a:cubicBezTo>
                  <a:pt x="248140" y="185442"/>
                  <a:pt x="249600" y="186901"/>
                  <a:pt x="250035" y="186280"/>
                </a:cubicBezTo>
                <a:cubicBezTo>
                  <a:pt x="250470" y="185659"/>
                  <a:pt x="252644" y="186280"/>
                  <a:pt x="254290" y="187181"/>
                </a:cubicBezTo>
                <a:cubicBezTo>
                  <a:pt x="255066" y="187647"/>
                  <a:pt x="256526" y="187181"/>
                  <a:pt x="257395" y="188361"/>
                </a:cubicBezTo>
                <a:cubicBezTo>
                  <a:pt x="258638" y="190131"/>
                  <a:pt x="257395" y="190287"/>
                  <a:pt x="257395" y="190659"/>
                </a:cubicBezTo>
                <a:cubicBezTo>
                  <a:pt x="257395" y="191032"/>
                  <a:pt x="258141" y="190442"/>
                  <a:pt x="258482" y="190659"/>
                </a:cubicBezTo>
                <a:cubicBezTo>
                  <a:pt x="258824" y="190877"/>
                  <a:pt x="255221" y="193765"/>
                  <a:pt x="255687" y="194914"/>
                </a:cubicBezTo>
                <a:cubicBezTo>
                  <a:pt x="256153" y="196063"/>
                  <a:pt x="252333" y="202337"/>
                  <a:pt x="251308" y="203330"/>
                </a:cubicBezTo>
                <a:cubicBezTo>
                  <a:pt x="250283" y="204324"/>
                  <a:pt x="247519" y="203175"/>
                  <a:pt x="246619" y="203330"/>
                </a:cubicBezTo>
                <a:cubicBezTo>
                  <a:pt x="245718" y="203486"/>
                  <a:pt x="245407" y="204448"/>
                  <a:pt x="243855" y="204076"/>
                </a:cubicBezTo>
                <a:cubicBezTo>
                  <a:pt x="242494" y="203930"/>
                  <a:pt x="241122" y="204225"/>
                  <a:pt x="239941" y="204914"/>
                </a:cubicBezTo>
                <a:cubicBezTo>
                  <a:pt x="245699" y="209983"/>
                  <a:pt x="253109" y="212775"/>
                  <a:pt x="260780" y="212772"/>
                </a:cubicBezTo>
                <a:cubicBezTo>
                  <a:pt x="262467" y="212768"/>
                  <a:pt x="264150" y="212623"/>
                  <a:pt x="265812" y="212337"/>
                </a:cubicBezTo>
                <a:cubicBezTo>
                  <a:pt x="266765" y="210989"/>
                  <a:pt x="267343" y="209414"/>
                  <a:pt x="267489" y="207771"/>
                </a:cubicBezTo>
                <a:cubicBezTo>
                  <a:pt x="267458" y="206790"/>
                  <a:pt x="267607" y="205812"/>
                  <a:pt x="267924" y="204883"/>
                </a:cubicBezTo>
                <a:cubicBezTo>
                  <a:pt x="268327" y="204200"/>
                  <a:pt x="271029" y="201032"/>
                  <a:pt x="271930" y="201094"/>
                </a:cubicBezTo>
                <a:cubicBezTo>
                  <a:pt x="272830" y="201156"/>
                  <a:pt x="273452" y="201902"/>
                  <a:pt x="274756" y="201498"/>
                </a:cubicBezTo>
                <a:cubicBezTo>
                  <a:pt x="277303" y="200722"/>
                  <a:pt x="278855" y="201498"/>
                  <a:pt x="278887" y="202461"/>
                </a:cubicBezTo>
                <a:cubicBezTo>
                  <a:pt x="278918" y="203424"/>
                  <a:pt x="275781" y="203548"/>
                  <a:pt x="275781" y="204417"/>
                </a:cubicBezTo>
                <a:cubicBezTo>
                  <a:pt x="275781" y="205287"/>
                  <a:pt x="278203" y="205908"/>
                  <a:pt x="278887" y="205038"/>
                </a:cubicBezTo>
                <a:cubicBezTo>
                  <a:pt x="279955" y="203924"/>
                  <a:pt x="280293" y="202296"/>
                  <a:pt x="279756" y="200846"/>
                </a:cubicBezTo>
                <a:cubicBezTo>
                  <a:pt x="278731" y="199572"/>
                  <a:pt x="278793" y="199045"/>
                  <a:pt x="280253" y="199541"/>
                </a:cubicBezTo>
                <a:cubicBezTo>
                  <a:pt x="281154" y="199852"/>
                  <a:pt x="281154" y="196436"/>
                  <a:pt x="281992" y="194945"/>
                </a:cubicBezTo>
                <a:cubicBezTo>
                  <a:pt x="283172" y="193113"/>
                  <a:pt x="279849" y="194417"/>
                  <a:pt x="278452" y="194603"/>
                </a:cubicBezTo>
                <a:cubicBezTo>
                  <a:pt x="277054" y="194790"/>
                  <a:pt x="276060" y="191995"/>
                  <a:pt x="276029" y="191032"/>
                </a:cubicBezTo>
                <a:cubicBezTo>
                  <a:pt x="275998" y="190069"/>
                  <a:pt x="278514" y="193516"/>
                  <a:pt x="279787" y="193579"/>
                </a:cubicBezTo>
                <a:cubicBezTo>
                  <a:pt x="281328" y="193442"/>
                  <a:pt x="282595" y="192302"/>
                  <a:pt x="282893" y="190783"/>
                </a:cubicBezTo>
                <a:cubicBezTo>
                  <a:pt x="282893" y="189572"/>
                  <a:pt x="280160" y="189417"/>
                  <a:pt x="279787" y="187926"/>
                </a:cubicBezTo>
                <a:cubicBezTo>
                  <a:pt x="279539" y="187119"/>
                  <a:pt x="281992" y="187926"/>
                  <a:pt x="281806" y="187119"/>
                </a:cubicBezTo>
                <a:cubicBezTo>
                  <a:pt x="281619" y="186311"/>
                  <a:pt x="282054" y="184759"/>
                  <a:pt x="280501" y="184013"/>
                </a:cubicBezTo>
                <a:cubicBezTo>
                  <a:pt x="278949" y="183268"/>
                  <a:pt x="277396" y="178392"/>
                  <a:pt x="276309" y="178050"/>
                </a:cubicBezTo>
                <a:cubicBezTo>
                  <a:pt x="275222" y="177709"/>
                  <a:pt x="274290" y="179261"/>
                  <a:pt x="273638" y="179789"/>
                </a:cubicBezTo>
                <a:cubicBezTo>
                  <a:pt x="272986" y="180317"/>
                  <a:pt x="271899" y="179417"/>
                  <a:pt x="272458" y="178889"/>
                </a:cubicBezTo>
                <a:cubicBezTo>
                  <a:pt x="273725" y="177923"/>
                  <a:pt x="274784" y="176709"/>
                  <a:pt x="275563" y="175317"/>
                </a:cubicBezTo>
                <a:cubicBezTo>
                  <a:pt x="276216" y="173205"/>
                  <a:pt x="278918" y="175317"/>
                  <a:pt x="278421" y="172491"/>
                </a:cubicBezTo>
                <a:cubicBezTo>
                  <a:pt x="277924" y="169665"/>
                  <a:pt x="275315" y="169944"/>
                  <a:pt x="276464" y="168392"/>
                </a:cubicBezTo>
                <a:cubicBezTo>
                  <a:pt x="277272" y="167482"/>
                  <a:pt x="277191" y="166087"/>
                  <a:pt x="276281" y="165280"/>
                </a:cubicBezTo>
                <a:cubicBezTo>
                  <a:pt x="275703" y="164767"/>
                  <a:pt x="274902" y="164593"/>
                  <a:pt x="274166" y="164820"/>
                </a:cubicBezTo>
                <a:cubicBezTo>
                  <a:pt x="272955" y="165038"/>
                  <a:pt x="271712" y="163081"/>
                  <a:pt x="271557" y="161404"/>
                </a:cubicBezTo>
                <a:cubicBezTo>
                  <a:pt x="271557" y="160441"/>
                  <a:pt x="268824" y="160596"/>
                  <a:pt x="268917" y="159603"/>
                </a:cubicBezTo>
                <a:cubicBezTo>
                  <a:pt x="269135" y="157584"/>
                  <a:pt x="266091" y="157367"/>
                  <a:pt x="264259" y="157522"/>
                </a:cubicBezTo>
                <a:cubicBezTo>
                  <a:pt x="261998" y="157037"/>
                  <a:pt x="259951" y="155839"/>
                  <a:pt x="258420" y="154106"/>
                </a:cubicBezTo>
                <a:cubicBezTo>
                  <a:pt x="258016" y="153391"/>
                  <a:pt x="255315" y="154727"/>
                  <a:pt x="256308" y="151994"/>
                </a:cubicBezTo>
                <a:cubicBezTo>
                  <a:pt x="257302" y="149261"/>
                  <a:pt x="259662" y="152491"/>
                  <a:pt x="260749" y="151714"/>
                </a:cubicBezTo>
                <a:cubicBezTo>
                  <a:pt x="261532" y="151233"/>
                  <a:pt x="261793" y="150217"/>
                  <a:pt x="261340" y="149416"/>
                </a:cubicBezTo>
                <a:close/>
                <a:moveTo>
                  <a:pt x="140684" y="55780"/>
                </a:moveTo>
                <a:lnTo>
                  <a:pt x="160405" y="75501"/>
                </a:lnTo>
                <a:cubicBezTo>
                  <a:pt x="186530" y="50647"/>
                  <a:pt x="220947" y="36371"/>
                  <a:pt x="256992" y="35438"/>
                </a:cubicBezTo>
                <a:lnTo>
                  <a:pt x="256992" y="7642"/>
                </a:lnTo>
                <a:cubicBezTo>
                  <a:pt x="213512" y="8453"/>
                  <a:pt x="171943" y="25645"/>
                  <a:pt x="140591" y="55780"/>
                </a:cubicBezTo>
                <a:close/>
                <a:moveTo>
                  <a:pt x="86956" y="177553"/>
                </a:moveTo>
                <a:lnTo>
                  <a:pt x="114752" y="177553"/>
                </a:lnTo>
                <a:cubicBezTo>
                  <a:pt x="115699" y="141518"/>
                  <a:pt x="129973" y="107117"/>
                  <a:pt x="154815" y="80998"/>
                </a:cubicBezTo>
                <a:lnTo>
                  <a:pt x="134970" y="61277"/>
                </a:lnTo>
                <a:cubicBezTo>
                  <a:pt x="104909" y="92617"/>
                  <a:pt x="87765" y="134136"/>
                  <a:pt x="86956" y="177553"/>
                </a:cubicBezTo>
                <a:close/>
                <a:moveTo>
                  <a:pt x="693337" y="25376"/>
                </a:moveTo>
                <a:lnTo>
                  <a:pt x="730140" y="25376"/>
                </a:lnTo>
                <a:lnTo>
                  <a:pt x="730140" y="142739"/>
                </a:lnTo>
                <a:cubicBezTo>
                  <a:pt x="730140" y="163444"/>
                  <a:pt x="723701" y="179137"/>
                  <a:pt x="710822" y="189821"/>
                </a:cubicBezTo>
                <a:cubicBezTo>
                  <a:pt x="697943" y="200504"/>
                  <a:pt x="681638" y="205837"/>
                  <a:pt x="661908" y="205815"/>
                </a:cubicBezTo>
                <a:cubicBezTo>
                  <a:pt x="641929" y="205815"/>
                  <a:pt x="625550" y="200482"/>
                  <a:pt x="612776" y="189821"/>
                </a:cubicBezTo>
                <a:cubicBezTo>
                  <a:pt x="600003" y="179159"/>
                  <a:pt x="593605" y="163463"/>
                  <a:pt x="593583" y="142739"/>
                </a:cubicBezTo>
                <a:lnTo>
                  <a:pt x="593583" y="25376"/>
                </a:lnTo>
                <a:lnTo>
                  <a:pt x="630386" y="25376"/>
                </a:lnTo>
                <a:lnTo>
                  <a:pt x="630386" y="142739"/>
                </a:lnTo>
                <a:cubicBezTo>
                  <a:pt x="630386" y="154478"/>
                  <a:pt x="633171" y="162997"/>
                  <a:pt x="638740" y="168298"/>
                </a:cubicBezTo>
                <a:cubicBezTo>
                  <a:pt x="652343" y="178898"/>
                  <a:pt x="671411" y="178898"/>
                  <a:pt x="685014" y="168298"/>
                </a:cubicBezTo>
                <a:cubicBezTo>
                  <a:pt x="690564" y="162978"/>
                  <a:pt x="693337" y="154457"/>
                  <a:pt x="693337" y="142739"/>
                </a:cubicBezTo>
                <a:close/>
                <a:moveTo>
                  <a:pt x="811601" y="97272"/>
                </a:moveTo>
                <a:cubicBezTo>
                  <a:pt x="802321" y="96843"/>
                  <a:pt x="793622" y="101784"/>
                  <a:pt x="789240" y="109974"/>
                </a:cubicBezTo>
                <a:lnTo>
                  <a:pt x="789240" y="203361"/>
                </a:lnTo>
                <a:lnTo>
                  <a:pt x="753898" y="203361"/>
                </a:lnTo>
                <a:lnTo>
                  <a:pt x="753898" y="71091"/>
                </a:lnTo>
                <a:lnTo>
                  <a:pt x="787159" y="71091"/>
                </a:lnTo>
                <a:lnTo>
                  <a:pt x="788371" y="86247"/>
                </a:lnTo>
                <a:cubicBezTo>
                  <a:pt x="797523" y="74653"/>
                  <a:pt x="811654" y="68113"/>
                  <a:pt x="826415" y="68638"/>
                </a:cubicBezTo>
                <a:cubicBezTo>
                  <a:pt x="837630" y="68135"/>
                  <a:pt x="848568" y="72203"/>
                  <a:pt x="856726" y="79911"/>
                </a:cubicBezTo>
                <a:cubicBezTo>
                  <a:pt x="864366" y="87387"/>
                  <a:pt x="868196" y="100461"/>
                  <a:pt x="868217" y="119136"/>
                </a:cubicBezTo>
                <a:lnTo>
                  <a:pt x="868217" y="203361"/>
                </a:lnTo>
                <a:lnTo>
                  <a:pt x="832626" y="203361"/>
                </a:lnTo>
                <a:lnTo>
                  <a:pt x="832626" y="119012"/>
                </a:lnTo>
                <a:cubicBezTo>
                  <a:pt x="832626" y="110542"/>
                  <a:pt x="830816" y="104797"/>
                  <a:pt x="827192" y="101775"/>
                </a:cubicBezTo>
                <a:cubicBezTo>
                  <a:pt x="822682" y="98492"/>
                  <a:pt x="817166" y="96899"/>
                  <a:pt x="811601" y="97272"/>
                </a:cubicBezTo>
                <a:close/>
                <a:moveTo>
                  <a:pt x="891230" y="36867"/>
                </a:moveTo>
                <a:cubicBezTo>
                  <a:pt x="891106" y="31950"/>
                  <a:pt x="893069" y="27211"/>
                  <a:pt x="896634" y="23823"/>
                </a:cubicBezTo>
                <a:cubicBezTo>
                  <a:pt x="904991" y="16864"/>
                  <a:pt x="917128" y="16864"/>
                  <a:pt x="925486" y="23823"/>
                </a:cubicBezTo>
                <a:cubicBezTo>
                  <a:pt x="932629" y="31076"/>
                  <a:pt x="932629" y="42719"/>
                  <a:pt x="925486" y="49973"/>
                </a:cubicBezTo>
                <a:cubicBezTo>
                  <a:pt x="917113" y="56894"/>
                  <a:pt x="905007" y="56894"/>
                  <a:pt x="896634" y="49973"/>
                </a:cubicBezTo>
                <a:cubicBezTo>
                  <a:pt x="893041" y="46579"/>
                  <a:pt x="891072" y="41808"/>
                  <a:pt x="891230" y="36867"/>
                </a:cubicBezTo>
                <a:close/>
                <a:moveTo>
                  <a:pt x="928902" y="71029"/>
                </a:moveTo>
                <a:lnTo>
                  <a:pt x="928902" y="203299"/>
                </a:lnTo>
                <a:lnTo>
                  <a:pt x="893435" y="203299"/>
                </a:lnTo>
                <a:lnTo>
                  <a:pt x="893435" y="71091"/>
                </a:lnTo>
                <a:close/>
                <a:moveTo>
                  <a:pt x="1020861" y="202461"/>
                </a:moveTo>
                <a:cubicBezTo>
                  <a:pt x="1014013" y="204737"/>
                  <a:pt x="1006832" y="205849"/>
                  <a:pt x="999618" y="205753"/>
                </a:cubicBezTo>
                <a:cubicBezTo>
                  <a:pt x="988024" y="205753"/>
                  <a:pt x="978810" y="202740"/>
                  <a:pt x="971978" y="196715"/>
                </a:cubicBezTo>
                <a:cubicBezTo>
                  <a:pt x="965145" y="190690"/>
                  <a:pt x="961720" y="180681"/>
                  <a:pt x="961698" y="166684"/>
                </a:cubicBezTo>
                <a:lnTo>
                  <a:pt x="961698" y="96899"/>
                </a:lnTo>
                <a:lnTo>
                  <a:pt x="942256" y="96899"/>
                </a:lnTo>
                <a:lnTo>
                  <a:pt x="942256" y="71091"/>
                </a:lnTo>
                <a:lnTo>
                  <a:pt x="961698" y="71091"/>
                </a:lnTo>
                <a:lnTo>
                  <a:pt x="961698" y="38451"/>
                </a:lnTo>
                <a:lnTo>
                  <a:pt x="997040" y="38451"/>
                </a:lnTo>
                <a:lnTo>
                  <a:pt x="997040" y="71091"/>
                </a:lnTo>
                <a:lnTo>
                  <a:pt x="1019525" y="71091"/>
                </a:lnTo>
                <a:lnTo>
                  <a:pt x="1019525" y="96899"/>
                </a:lnTo>
                <a:lnTo>
                  <a:pt x="997040" y="96899"/>
                </a:lnTo>
                <a:lnTo>
                  <a:pt x="997040" y="163019"/>
                </a:lnTo>
                <a:cubicBezTo>
                  <a:pt x="997040" y="168578"/>
                  <a:pt x="998189" y="172336"/>
                  <a:pt x="1000456" y="174044"/>
                </a:cubicBezTo>
                <a:cubicBezTo>
                  <a:pt x="1003457" y="176025"/>
                  <a:pt x="1007025" y="176963"/>
                  <a:pt x="1010612" y="176715"/>
                </a:cubicBezTo>
                <a:cubicBezTo>
                  <a:pt x="1012553" y="176730"/>
                  <a:pt x="1014491" y="176625"/>
                  <a:pt x="1016420" y="176404"/>
                </a:cubicBezTo>
                <a:cubicBezTo>
                  <a:pt x="1018159" y="176218"/>
                  <a:pt x="1019525" y="176001"/>
                  <a:pt x="1020861" y="175752"/>
                </a:cubicBezTo>
                <a:close/>
                <a:moveTo>
                  <a:pt x="1148566" y="181808"/>
                </a:moveTo>
                <a:cubicBezTo>
                  <a:pt x="1143392" y="188634"/>
                  <a:pt x="1136801" y="194262"/>
                  <a:pt x="1129248" y="198299"/>
                </a:cubicBezTo>
                <a:cubicBezTo>
                  <a:pt x="1119323" y="203576"/>
                  <a:pt x="1108183" y="206147"/>
                  <a:pt x="1096949" y="205753"/>
                </a:cubicBezTo>
                <a:cubicBezTo>
                  <a:pt x="1076244" y="205753"/>
                  <a:pt x="1060157" y="199541"/>
                  <a:pt x="1048687" y="187119"/>
                </a:cubicBezTo>
                <a:cubicBezTo>
                  <a:pt x="1037212" y="174870"/>
                  <a:pt x="1030982" y="158618"/>
                  <a:pt x="1031327" y="141838"/>
                </a:cubicBezTo>
                <a:lnTo>
                  <a:pt x="1031327" y="137055"/>
                </a:lnTo>
                <a:cubicBezTo>
                  <a:pt x="1031327" y="117095"/>
                  <a:pt x="1036886" y="100710"/>
                  <a:pt x="1048004" y="87893"/>
                </a:cubicBezTo>
                <a:cubicBezTo>
                  <a:pt x="1059122" y="75076"/>
                  <a:pt x="1074132" y="68678"/>
                  <a:pt x="1093036" y="68700"/>
                </a:cubicBezTo>
                <a:cubicBezTo>
                  <a:pt x="1112043" y="68700"/>
                  <a:pt x="1126537" y="74653"/>
                  <a:pt x="1136516" y="86557"/>
                </a:cubicBezTo>
                <a:cubicBezTo>
                  <a:pt x="1146494" y="98461"/>
                  <a:pt x="1151463" y="114198"/>
                  <a:pt x="1151423" y="133763"/>
                </a:cubicBezTo>
                <a:lnTo>
                  <a:pt x="1151423" y="148795"/>
                </a:lnTo>
                <a:lnTo>
                  <a:pt x="1067135" y="148795"/>
                </a:lnTo>
                <a:cubicBezTo>
                  <a:pt x="1068017" y="156668"/>
                  <a:pt x="1071607" y="163991"/>
                  <a:pt x="1077291" y="169510"/>
                </a:cubicBezTo>
                <a:cubicBezTo>
                  <a:pt x="1083219" y="174895"/>
                  <a:pt x="1091030" y="177727"/>
                  <a:pt x="1099030" y="177398"/>
                </a:cubicBezTo>
                <a:cubicBezTo>
                  <a:pt x="1111428" y="177883"/>
                  <a:pt x="1123307" y="172382"/>
                  <a:pt x="1130957" y="162615"/>
                </a:cubicBezTo>
                <a:close/>
                <a:moveTo>
                  <a:pt x="1092819" y="97086"/>
                </a:moveTo>
                <a:cubicBezTo>
                  <a:pt x="1086157" y="96704"/>
                  <a:pt x="1079710" y="99517"/>
                  <a:pt x="1075458" y="104663"/>
                </a:cubicBezTo>
                <a:cubicBezTo>
                  <a:pt x="1071070" y="110418"/>
                  <a:pt x="1068321" y="117254"/>
                  <a:pt x="1067508" y="124446"/>
                </a:cubicBezTo>
                <a:lnTo>
                  <a:pt x="1116639" y="124446"/>
                </a:lnTo>
                <a:lnTo>
                  <a:pt x="1116639" y="121776"/>
                </a:lnTo>
                <a:cubicBezTo>
                  <a:pt x="1116723" y="115384"/>
                  <a:pt x="1114630" y="109151"/>
                  <a:pt x="1110708" y="104104"/>
                </a:cubicBezTo>
                <a:cubicBezTo>
                  <a:pt x="1106919" y="99446"/>
                  <a:pt x="1100956" y="97126"/>
                  <a:pt x="1092819" y="97148"/>
                </a:cubicBezTo>
                <a:close/>
                <a:moveTo>
                  <a:pt x="1249903" y="203361"/>
                </a:moveTo>
                <a:lnTo>
                  <a:pt x="1248195" y="189324"/>
                </a:lnTo>
                <a:cubicBezTo>
                  <a:pt x="1244273" y="194330"/>
                  <a:pt x="1239341" y="198458"/>
                  <a:pt x="1233723" y="201436"/>
                </a:cubicBezTo>
                <a:cubicBezTo>
                  <a:pt x="1227716" y="204451"/>
                  <a:pt x="1221064" y="205955"/>
                  <a:pt x="1214344" y="205815"/>
                </a:cubicBezTo>
                <a:cubicBezTo>
                  <a:pt x="1199197" y="206442"/>
                  <a:pt x="1184793" y="199237"/>
                  <a:pt x="1176206" y="186746"/>
                </a:cubicBezTo>
                <a:cubicBezTo>
                  <a:pt x="1167159" y="174035"/>
                  <a:pt x="1162634" y="158059"/>
                  <a:pt x="1162634" y="138826"/>
                </a:cubicBezTo>
                <a:lnTo>
                  <a:pt x="1162634" y="136248"/>
                </a:lnTo>
                <a:cubicBezTo>
                  <a:pt x="1162634" y="116123"/>
                  <a:pt x="1167159" y="99828"/>
                  <a:pt x="1176206" y="87365"/>
                </a:cubicBezTo>
                <a:cubicBezTo>
                  <a:pt x="1185253" y="74902"/>
                  <a:pt x="1198048" y="68690"/>
                  <a:pt x="1214592" y="68731"/>
                </a:cubicBezTo>
                <a:cubicBezTo>
                  <a:pt x="1226735" y="68427"/>
                  <a:pt x="1238369" y="73604"/>
                  <a:pt x="1246270" y="82831"/>
                </a:cubicBezTo>
                <a:lnTo>
                  <a:pt x="1246270" y="15593"/>
                </a:lnTo>
                <a:lnTo>
                  <a:pt x="1281736" y="15593"/>
                </a:lnTo>
                <a:lnTo>
                  <a:pt x="1281736" y="203361"/>
                </a:lnTo>
                <a:close/>
                <a:moveTo>
                  <a:pt x="1197977" y="138733"/>
                </a:moveTo>
                <a:cubicBezTo>
                  <a:pt x="1197713" y="148077"/>
                  <a:pt x="1199648" y="157354"/>
                  <a:pt x="1203629" y="165814"/>
                </a:cubicBezTo>
                <a:cubicBezTo>
                  <a:pt x="1207356" y="173268"/>
                  <a:pt x="1213868" y="176994"/>
                  <a:pt x="1223164" y="176994"/>
                </a:cubicBezTo>
                <a:cubicBezTo>
                  <a:pt x="1232943" y="177584"/>
                  <a:pt x="1242096" y="172162"/>
                  <a:pt x="1246270" y="163298"/>
                </a:cubicBezTo>
                <a:lnTo>
                  <a:pt x="1246270" y="110937"/>
                </a:lnTo>
                <a:cubicBezTo>
                  <a:pt x="1242220" y="102083"/>
                  <a:pt x="1233127" y="96648"/>
                  <a:pt x="1223412" y="97272"/>
                </a:cubicBezTo>
                <a:cubicBezTo>
                  <a:pt x="1215182" y="96704"/>
                  <a:pt x="1207424" y="101173"/>
                  <a:pt x="1203784" y="108577"/>
                </a:cubicBezTo>
                <a:cubicBezTo>
                  <a:pt x="1199682" y="117210"/>
                  <a:pt x="1197691" y="126695"/>
                  <a:pt x="1197977" y="136248"/>
                </a:cubicBezTo>
                <a:close/>
                <a:moveTo>
                  <a:pt x="740171" y="238114"/>
                </a:moveTo>
                <a:lnTo>
                  <a:pt x="740171" y="416099"/>
                </a:lnTo>
                <a:lnTo>
                  <a:pt x="703493" y="416099"/>
                </a:lnTo>
                <a:lnTo>
                  <a:pt x="632063" y="298861"/>
                </a:lnTo>
                <a:lnTo>
                  <a:pt x="632063" y="416099"/>
                </a:lnTo>
                <a:lnTo>
                  <a:pt x="595292" y="416099"/>
                </a:lnTo>
                <a:lnTo>
                  <a:pt x="595292" y="238114"/>
                </a:lnTo>
                <a:lnTo>
                  <a:pt x="632094" y="238114"/>
                </a:lnTo>
                <a:lnTo>
                  <a:pt x="703524" y="355477"/>
                </a:lnTo>
                <a:lnTo>
                  <a:pt x="703524" y="238114"/>
                </a:lnTo>
                <a:close/>
                <a:moveTo>
                  <a:pt x="843279" y="416099"/>
                </a:moveTo>
                <a:cubicBezTo>
                  <a:pt x="841577" y="412332"/>
                  <a:pt x="840384" y="408351"/>
                  <a:pt x="839738" y="404267"/>
                </a:cubicBezTo>
                <a:cubicBezTo>
                  <a:pt x="835925" y="408407"/>
                  <a:pt x="831390" y="411817"/>
                  <a:pt x="826353" y="414329"/>
                </a:cubicBezTo>
                <a:cubicBezTo>
                  <a:pt x="820123" y="417326"/>
                  <a:pt x="813263" y="418773"/>
                  <a:pt x="806352" y="418553"/>
                </a:cubicBezTo>
                <a:cubicBezTo>
                  <a:pt x="794694" y="418898"/>
                  <a:pt x="783321" y="414916"/>
                  <a:pt x="774426" y="407373"/>
                </a:cubicBezTo>
                <a:cubicBezTo>
                  <a:pt x="766001" y="400372"/>
                  <a:pt x="761230" y="389906"/>
                  <a:pt x="761476" y="378956"/>
                </a:cubicBezTo>
                <a:cubicBezTo>
                  <a:pt x="760914" y="366294"/>
                  <a:pt x="766749" y="354197"/>
                  <a:pt x="777004" y="346750"/>
                </a:cubicBezTo>
                <a:cubicBezTo>
                  <a:pt x="787355" y="339110"/>
                  <a:pt x="802554" y="335290"/>
                  <a:pt x="822595" y="335290"/>
                </a:cubicBezTo>
                <a:lnTo>
                  <a:pt x="838372" y="335290"/>
                </a:lnTo>
                <a:lnTo>
                  <a:pt x="838372" y="327588"/>
                </a:lnTo>
                <a:cubicBezTo>
                  <a:pt x="838633" y="322315"/>
                  <a:pt x="836965" y="317125"/>
                  <a:pt x="833682" y="312991"/>
                </a:cubicBezTo>
                <a:cubicBezTo>
                  <a:pt x="830555" y="309348"/>
                  <a:pt x="825598" y="307535"/>
                  <a:pt x="818806" y="307556"/>
                </a:cubicBezTo>
                <a:cubicBezTo>
                  <a:pt x="806197" y="307556"/>
                  <a:pt x="799862" y="312836"/>
                  <a:pt x="799862" y="323457"/>
                </a:cubicBezTo>
                <a:lnTo>
                  <a:pt x="764426" y="323457"/>
                </a:lnTo>
                <a:cubicBezTo>
                  <a:pt x="764426" y="311966"/>
                  <a:pt x="769519" y="302081"/>
                  <a:pt x="779706" y="293798"/>
                </a:cubicBezTo>
                <a:cubicBezTo>
                  <a:pt x="789892" y="285516"/>
                  <a:pt x="803548" y="281376"/>
                  <a:pt x="820670" y="281376"/>
                </a:cubicBezTo>
                <a:cubicBezTo>
                  <a:pt x="834257" y="280876"/>
                  <a:pt x="847614" y="284969"/>
                  <a:pt x="858590" y="292991"/>
                </a:cubicBezTo>
                <a:cubicBezTo>
                  <a:pt x="868652" y="300755"/>
                  <a:pt x="873683" y="312370"/>
                  <a:pt x="873683" y="327836"/>
                </a:cubicBezTo>
                <a:lnTo>
                  <a:pt x="873683" y="383738"/>
                </a:lnTo>
                <a:cubicBezTo>
                  <a:pt x="873568" y="389844"/>
                  <a:pt x="874016" y="395947"/>
                  <a:pt x="875019" y="401969"/>
                </a:cubicBezTo>
                <a:cubicBezTo>
                  <a:pt x="875761" y="406127"/>
                  <a:pt x="877078" y="410161"/>
                  <a:pt x="878932" y="413956"/>
                </a:cubicBezTo>
                <a:lnTo>
                  <a:pt x="878932" y="416006"/>
                </a:lnTo>
                <a:close/>
                <a:moveTo>
                  <a:pt x="814055" y="391534"/>
                </a:moveTo>
                <a:cubicBezTo>
                  <a:pt x="819406" y="391704"/>
                  <a:pt x="824688" y="390322"/>
                  <a:pt x="829272" y="387558"/>
                </a:cubicBezTo>
                <a:cubicBezTo>
                  <a:pt x="832937" y="385431"/>
                  <a:pt x="836021" y="382434"/>
                  <a:pt x="838248" y="378831"/>
                </a:cubicBezTo>
                <a:lnTo>
                  <a:pt x="838248" y="355850"/>
                </a:lnTo>
                <a:lnTo>
                  <a:pt x="823837" y="355850"/>
                </a:lnTo>
                <a:cubicBezTo>
                  <a:pt x="814520" y="355850"/>
                  <a:pt x="807626" y="357806"/>
                  <a:pt x="803309" y="361781"/>
                </a:cubicBezTo>
                <a:cubicBezTo>
                  <a:pt x="799094" y="365449"/>
                  <a:pt x="796719" y="370794"/>
                  <a:pt x="796818" y="376378"/>
                </a:cubicBezTo>
                <a:cubicBezTo>
                  <a:pt x="796691" y="380493"/>
                  <a:pt x="798358" y="384459"/>
                  <a:pt x="801383" y="387248"/>
                </a:cubicBezTo>
                <a:cubicBezTo>
                  <a:pt x="804893" y="390260"/>
                  <a:pt x="809436" y="391798"/>
                  <a:pt x="814055" y="391534"/>
                </a:cubicBezTo>
                <a:close/>
                <a:moveTo>
                  <a:pt x="963872" y="415137"/>
                </a:moveTo>
                <a:cubicBezTo>
                  <a:pt x="960732" y="416152"/>
                  <a:pt x="957524" y="416950"/>
                  <a:pt x="954275" y="417528"/>
                </a:cubicBezTo>
                <a:cubicBezTo>
                  <a:pt x="950415" y="418155"/>
                  <a:pt x="946508" y="418457"/>
                  <a:pt x="942598" y="418429"/>
                </a:cubicBezTo>
                <a:cubicBezTo>
                  <a:pt x="931004" y="418429"/>
                  <a:pt x="921790" y="415416"/>
                  <a:pt x="914958" y="409391"/>
                </a:cubicBezTo>
                <a:cubicBezTo>
                  <a:pt x="908125" y="403366"/>
                  <a:pt x="904699" y="393344"/>
                  <a:pt x="904678" y="379328"/>
                </a:cubicBezTo>
                <a:lnTo>
                  <a:pt x="904678" y="309544"/>
                </a:lnTo>
                <a:lnTo>
                  <a:pt x="885236" y="309544"/>
                </a:lnTo>
                <a:lnTo>
                  <a:pt x="885236" y="283736"/>
                </a:lnTo>
                <a:lnTo>
                  <a:pt x="904678" y="283736"/>
                </a:lnTo>
                <a:lnTo>
                  <a:pt x="904678" y="251189"/>
                </a:lnTo>
                <a:lnTo>
                  <a:pt x="940020" y="251189"/>
                </a:lnTo>
                <a:lnTo>
                  <a:pt x="940020" y="283829"/>
                </a:lnTo>
                <a:lnTo>
                  <a:pt x="962505" y="283829"/>
                </a:lnTo>
                <a:lnTo>
                  <a:pt x="962505" y="309544"/>
                </a:lnTo>
                <a:lnTo>
                  <a:pt x="940020" y="309544"/>
                </a:lnTo>
                <a:lnTo>
                  <a:pt x="940020" y="375664"/>
                </a:lnTo>
                <a:cubicBezTo>
                  <a:pt x="940020" y="381223"/>
                  <a:pt x="941169" y="384981"/>
                  <a:pt x="943436" y="386689"/>
                </a:cubicBezTo>
                <a:cubicBezTo>
                  <a:pt x="946440" y="388667"/>
                  <a:pt x="950005" y="389605"/>
                  <a:pt x="953592" y="389360"/>
                </a:cubicBezTo>
                <a:cubicBezTo>
                  <a:pt x="955530" y="389369"/>
                  <a:pt x="957471" y="389276"/>
                  <a:pt x="959400" y="389080"/>
                </a:cubicBezTo>
                <a:cubicBezTo>
                  <a:pt x="961139" y="388863"/>
                  <a:pt x="962505" y="388645"/>
                  <a:pt x="963872" y="388397"/>
                </a:cubicBezTo>
                <a:close/>
                <a:moveTo>
                  <a:pt x="978686" y="249481"/>
                </a:moveTo>
                <a:cubicBezTo>
                  <a:pt x="978537" y="244533"/>
                  <a:pt x="980499" y="239754"/>
                  <a:pt x="984090" y="236344"/>
                </a:cubicBezTo>
                <a:cubicBezTo>
                  <a:pt x="992462" y="229421"/>
                  <a:pt x="1004568" y="229421"/>
                  <a:pt x="1012941" y="236344"/>
                </a:cubicBezTo>
                <a:cubicBezTo>
                  <a:pt x="1020084" y="243595"/>
                  <a:pt x="1020084" y="255242"/>
                  <a:pt x="1012941" y="262493"/>
                </a:cubicBezTo>
                <a:cubicBezTo>
                  <a:pt x="1004568" y="269416"/>
                  <a:pt x="992462" y="269416"/>
                  <a:pt x="984090" y="262493"/>
                </a:cubicBezTo>
                <a:cubicBezTo>
                  <a:pt x="980552" y="259152"/>
                  <a:pt x="978589" y="254471"/>
                  <a:pt x="978686" y="249605"/>
                </a:cubicBezTo>
                <a:close/>
                <a:moveTo>
                  <a:pt x="1016357" y="283643"/>
                </a:moveTo>
                <a:lnTo>
                  <a:pt x="1016357" y="415913"/>
                </a:lnTo>
                <a:lnTo>
                  <a:pt x="980891" y="415913"/>
                </a:lnTo>
                <a:lnTo>
                  <a:pt x="980891" y="283829"/>
                </a:lnTo>
                <a:close/>
                <a:moveTo>
                  <a:pt x="1036575" y="351129"/>
                </a:moveTo>
                <a:lnTo>
                  <a:pt x="1036575" y="348551"/>
                </a:lnTo>
                <a:cubicBezTo>
                  <a:pt x="1036575" y="329336"/>
                  <a:pt x="1042032" y="313302"/>
                  <a:pt x="1052942" y="300445"/>
                </a:cubicBezTo>
                <a:cubicBezTo>
                  <a:pt x="1063852" y="287587"/>
                  <a:pt x="1079257" y="281168"/>
                  <a:pt x="1099154" y="281189"/>
                </a:cubicBezTo>
                <a:cubicBezTo>
                  <a:pt x="1119279" y="281189"/>
                  <a:pt x="1134807" y="287609"/>
                  <a:pt x="1145739" y="300445"/>
                </a:cubicBezTo>
                <a:cubicBezTo>
                  <a:pt x="1156671" y="313280"/>
                  <a:pt x="1162097" y="329318"/>
                  <a:pt x="1162013" y="348551"/>
                </a:cubicBezTo>
                <a:lnTo>
                  <a:pt x="1162013" y="351129"/>
                </a:lnTo>
                <a:cubicBezTo>
                  <a:pt x="1162013" y="370384"/>
                  <a:pt x="1156588" y="386400"/>
                  <a:pt x="1145739" y="399174"/>
                </a:cubicBezTo>
                <a:cubicBezTo>
                  <a:pt x="1134891" y="411947"/>
                  <a:pt x="1119487" y="418345"/>
                  <a:pt x="1099527" y="418367"/>
                </a:cubicBezTo>
                <a:cubicBezTo>
                  <a:pt x="1079486" y="418367"/>
                  <a:pt x="1063958" y="411969"/>
                  <a:pt x="1052942" y="399174"/>
                </a:cubicBezTo>
                <a:cubicBezTo>
                  <a:pt x="1041926" y="386378"/>
                  <a:pt x="1036473" y="370424"/>
                  <a:pt x="1036575" y="351315"/>
                </a:cubicBezTo>
                <a:close/>
                <a:moveTo>
                  <a:pt x="1072011" y="348551"/>
                </a:moveTo>
                <a:lnTo>
                  <a:pt x="1072011" y="351129"/>
                </a:lnTo>
                <a:cubicBezTo>
                  <a:pt x="1071744" y="360657"/>
                  <a:pt x="1073878" y="370098"/>
                  <a:pt x="1078222" y="378583"/>
                </a:cubicBezTo>
                <a:cubicBezTo>
                  <a:pt x="1082353" y="386130"/>
                  <a:pt x="1089403" y="389888"/>
                  <a:pt x="1099434" y="389888"/>
                </a:cubicBezTo>
                <a:cubicBezTo>
                  <a:pt x="1109465" y="389888"/>
                  <a:pt x="1116298" y="386130"/>
                  <a:pt x="1120397" y="378583"/>
                </a:cubicBezTo>
                <a:cubicBezTo>
                  <a:pt x="1124754" y="370105"/>
                  <a:pt x="1126891" y="360657"/>
                  <a:pt x="1126608" y="351129"/>
                </a:cubicBezTo>
                <a:lnTo>
                  <a:pt x="1126608" y="348551"/>
                </a:lnTo>
                <a:cubicBezTo>
                  <a:pt x="1126841" y="339076"/>
                  <a:pt x="1124708" y="329694"/>
                  <a:pt x="1120397" y="321252"/>
                </a:cubicBezTo>
                <a:cubicBezTo>
                  <a:pt x="1116257" y="313550"/>
                  <a:pt x="1109186" y="309699"/>
                  <a:pt x="1099186" y="309699"/>
                </a:cubicBezTo>
                <a:cubicBezTo>
                  <a:pt x="1089185" y="309699"/>
                  <a:pt x="1082176" y="313550"/>
                  <a:pt x="1078160" y="321252"/>
                </a:cubicBezTo>
                <a:cubicBezTo>
                  <a:pt x="1073871" y="329765"/>
                  <a:pt x="1071756" y="339209"/>
                  <a:pt x="1072011" y="348738"/>
                </a:cubicBezTo>
                <a:close/>
                <a:moveTo>
                  <a:pt x="1237481" y="310010"/>
                </a:moveTo>
                <a:cubicBezTo>
                  <a:pt x="1228195" y="309584"/>
                  <a:pt x="1219486" y="314522"/>
                  <a:pt x="1215089" y="322712"/>
                </a:cubicBezTo>
                <a:lnTo>
                  <a:pt x="1215089" y="416099"/>
                </a:lnTo>
                <a:lnTo>
                  <a:pt x="1179778" y="416099"/>
                </a:lnTo>
                <a:lnTo>
                  <a:pt x="1179778" y="283829"/>
                </a:lnTo>
                <a:lnTo>
                  <a:pt x="1212915" y="283829"/>
                </a:lnTo>
                <a:lnTo>
                  <a:pt x="1214126" y="298985"/>
                </a:lnTo>
                <a:cubicBezTo>
                  <a:pt x="1223269" y="287394"/>
                  <a:pt x="1237388" y="280854"/>
                  <a:pt x="1252139" y="281376"/>
                </a:cubicBezTo>
                <a:cubicBezTo>
                  <a:pt x="1263363" y="280876"/>
                  <a:pt x="1274308" y="284941"/>
                  <a:pt x="1282482" y="292649"/>
                </a:cubicBezTo>
                <a:cubicBezTo>
                  <a:pt x="1290122" y="300143"/>
                  <a:pt x="1293951" y="313218"/>
                  <a:pt x="1293973" y="331874"/>
                </a:cubicBezTo>
                <a:lnTo>
                  <a:pt x="1293973" y="416099"/>
                </a:lnTo>
                <a:lnTo>
                  <a:pt x="1258506" y="416099"/>
                </a:lnTo>
                <a:lnTo>
                  <a:pt x="1258506" y="331750"/>
                </a:lnTo>
                <a:cubicBezTo>
                  <a:pt x="1258506" y="323262"/>
                  <a:pt x="1256696" y="317516"/>
                  <a:pt x="1253071" y="314513"/>
                </a:cubicBezTo>
                <a:cubicBezTo>
                  <a:pt x="1248562" y="311230"/>
                  <a:pt x="1243046" y="309637"/>
                  <a:pt x="1237481" y="310010"/>
                </a:cubicBezTo>
                <a:close/>
                <a:moveTo>
                  <a:pt x="1389006" y="379453"/>
                </a:moveTo>
                <a:cubicBezTo>
                  <a:pt x="1388966" y="375611"/>
                  <a:pt x="1387006" y="372046"/>
                  <a:pt x="1383789" y="369949"/>
                </a:cubicBezTo>
                <a:cubicBezTo>
                  <a:pt x="1380341" y="367403"/>
                  <a:pt x="1373074" y="364918"/>
                  <a:pt x="1362049" y="362558"/>
                </a:cubicBezTo>
                <a:cubicBezTo>
                  <a:pt x="1350014" y="360322"/>
                  <a:pt x="1338555" y="355685"/>
                  <a:pt x="1328352" y="348924"/>
                </a:cubicBezTo>
                <a:cubicBezTo>
                  <a:pt x="1319594" y="343029"/>
                  <a:pt x="1314529" y="333010"/>
                  <a:pt x="1314967" y="322464"/>
                </a:cubicBezTo>
                <a:cubicBezTo>
                  <a:pt x="1315066" y="311249"/>
                  <a:pt x="1320209" y="300674"/>
                  <a:pt x="1328974" y="293674"/>
                </a:cubicBezTo>
                <a:cubicBezTo>
                  <a:pt x="1338291" y="285391"/>
                  <a:pt x="1351188" y="281251"/>
                  <a:pt x="1367670" y="281251"/>
                </a:cubicBezTo>
                <a:cubicBezTo>
                  <a:pt x="1384876" y="281251"/>
                  <a:pt x="1398407" y="285289"/>
                  <a:pt x="1408261" y="293364"/>
                </a:cubicBezTo>
                <a:cubicBezTo>
                  <a:pt x="1417730" y="300649"/>
                  <a:pt x="1423212" y="311976"/>
                  <a:pt x="1423044" y="323923"/>
                </a:cubicBezTo>
                <a:lnTo>
                  <a:pt x="1387640" y="323923"/>
                </a:lnTo>
                <a:cubicBezTo>
                  <a:pt x="1387745" y="319296"/>
                  <a:pt x="1385987" y="314821"/>
                  <a:pt x="1382764" y="311501"/>
                </a:cubicBezTo>
                <a:cubicBezTo>
                  <a:pt x="1379512" y="308147"/>
                  <a:pt x="1374419" y="306469"/>
                  <a:pt x="1367484" y="306469"/>
                </a:cubicBezTo>
                <a:cubicBezTo>
                  <a:pt x="1362558" y="306174"/>
                  <a:pt x="1357685" y="307625"/>
                  <a:pt x="1353726" y="310569"/>
                </a:cubicBezTo>
                <a:cubicBezTo>
                  <a:pt x="1350574" y="313016"/>
                  <a:pt x="1348747" y="316796"/>
                  <a:pt x="1348788" y="320787"/>
                </a:cubicBezTo>
                <a:cubicBezTo>
                  <a:pt x="1348847" y="324628"/>
                  <a:pt x="1350906" y="328163"/>
                  <a:pt x="1354223" y="330104"/>
                </a:cubicBezTo>
                <a:cubicBezTo>
                  <a:pt x="1360198" y="333383"/>
                  <a:pt x="1366726" y="335538"/>
                  <a:pt x="1373478" y="336470"/>
                </a:cubicBezTo>
                <a:cubicBezTo>
                  <a:pt x="1386059" y="338663"/>
                  <a:pt x="1398143" y="343091"/>
                  <a:pt x="1409162" y="349545"/>
                </a:cubicBezTo>
                <a:cubicBezTo>
                  <a:pt x="1418643" y="355405"/>
                  <a:pt x="1423376" y="364896"/>
                  <a:pt x="1423355" y="378024"/>
                </a:cubicBezTo>
                <a:cubicBezTo>
                  <a:pt x="1423429" y="389596"/>
                  <a:pt x="1417793" y="400456"/>
                  <a:pt x="1408292" y="407062"/>
                </a:cubicBezTo>
                <a:cubicBezTo>
                  <a:pt x="1398252" y="414742"/>
                  <a:pt x="1384720" y="418575"/>
                  <a:pt x="1367701" y="418553"/>
                </a:cubicBezTo>
                <a:cubicBezTo>
                  <a:pt x="1349191" y="418553"/>
                  <a:pt x="1335051" y="413811"/>
                  <a:pt x="1325278" y="404329"/>
                </a:cubicBezTo>
                <a:cubicBezTo>
                  <a:pt x="1315504" y="394847"/>
                  <a:pt x="1310610" y="384710"/>
                  <a:pt x="1310588" y="373924"/>
                </a:cubicBezTo>
                <a:lnTo>
                  <a:pt x="1344222" y="373924"/>
                </a:lnTo>
                <a:cubicBezTo>
                  <a:pt x="1344017" y="379890"/>
                  <a:pt x="1346906" y="385540"/>
                  <a:pt x="1351862" y="388863"/>
                </a:cubicBezTo>
                <a:cubicBezTo>
                  <a:pt x="1356831" y="391931"/>
                  <a:pt x="1362580" y="393493"/>
                  <a:pt x="1368416" y="393366"/>
                </a:cubicBezTo>
                <a:cubicBezTo>
                  <a:pt x="1382143" y="393388"/>
                  <a:pt x="1389006" y="388748"/>
                  <a:pt x="1389006" y="3794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ue Pattern">
  <p:cSld name="Title Slide Blue Pattern">
    <p:spTree>
      <p:nvGrpSpPr>
        <p:cNvPr id="158" name="Shape 158"/>
        <p:cNvGrpSpPr/>
        <p:nvPr/>
      </p:nvGrpSpPr>
      <p:grpSpPr>
        <a:xfrm>
          <a:off x="0" y="0"/>
          <a:ext cx="0" cy="0"/>
          <a:chOff x="0" y="0"/>
          <a:chExt cx="0" cy="0"/>
        </a:xfrm>
      </p:grpSpPr>
      <p:pic>
        <p:nvPicPr>
          <p:cNvPr id="159" name="Google Shape;159;p56"/>
          <p:cNvPicPr preferRelativeResize="0"/>
          <p:nvPr/>
        </p:nvPicPr>
        <p:blipFill rotWithShape="1">
          <a:blip r:embed="rId2">
            <a:alphaModFix/>
          </a:blip>
          <a:srcRect b="0" l="4159" r="0" t="0"/>
          <a:stretch/>
        </p:blipFill>
        <p:spPr>
          <a:xfrm>
            <a:off x="0" y="0"/>
            <a:ext cx="12192000" cy="6857163"/>
          </a:xfrm>
          <a:prstGeom prst="rect">
            <a:avLst/>
          </a:prstGeom>
          <a:noFill/>
          <a:ln>
            <a:noFill/>
          </a:ln>
        </p:spPr>
      </p:pic>
      <p:sp>
        <p:nvSpPr>
          <p:cNvPr id="160" name="Google Shape;160;p56"/>
          <p:cNvSpPr txBox="1"/>
          <p:nvPr>
            <p:ph type="ctrTitle"/>
          </p:nvPr>
        </p:nvSpPr>
        <p:spPr>
          <a:xfrm>
            <a:off x="2906790" y="3112115"/>
            <a:ext cx="8612246" cy="845344"/>
          </a:xfrm>
          <a:prstGeom prst="rect">
            <a:avLst/>
          </a:prstGeom>
          <a:noFill/>
          <a:ln>
            <a:noFill/>
          </a:ln>
        </p:spPr>
        <p:txBody>
          <a:bodyPr anchorCtr="0" anchor="t" bIns="0" lIns="0" spcFirstLastPara="1" rIns="0" wrap="square" tIns="0">
            <a:noAutofit/>
          </a:bodyPr>
          <a:lstStyle>
            <a:lvl1pPr lvl="0" algn="r">
              <a:spcBef>
                <a:spcPts val="0"/>
              </a:spcBef>
              <a:spcAft>
                <a:spcPts val="0"/>
              </a:spcAft>
              <a:buClr>
                <a:schemeClr val="lt2"/>
              </a:buClr>
              <a:buSzPts val="3375"/>
              <a:buFont typeface="Roboto"/>
              <a:buNone/>
              <a:defRPr b="0" sz="3375"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56"/>
          <p:cNvSpPr txBox="1"/>
          <p:nvPr>
            <p:ph idx="1" type="body"/>
          </p:nvPr>
        </p:nvSpPr>
        <p:spPr>
          <a:xfrm>
            <a:off x="5779523" y="4571132"/>
            <a:ext cx="5739513" cy="457089"/>
          </a:xfrm>
          <a:prstGeom prst="rect">
            <a:avLst/>
          </a:prstGeom>
          <a:noFill/>
          <a:ln>
            <a:noFill/>
          </a:ln>
        </p:spPr>
        <p:txBody>
          <a:bodyPr anchorCtr="0" anchor="t" bIns="0" lIns="0" spcFirstLastPara="1" rIns="0" wrap="square" tIns="0">
            <a:noAutofit/>
          </a:bodyPr>
          <a:lstStyle>
            <a:lvl1pPr indent="-228600" lvl="0" marL="457200" algn="r">
              <a:lnSpc>
                <a:spcPct val="105000"/>
              </a:lnSpc>
              <a:spcBef>
                <a:spcPts val="844"/>
              </a:spcBef>
              <a:spcAft>
                <a:spcPts val="0"/>
              </a:spcAft>
              <a:buSzPts val="1237"/>
              <a:buNone/>
              <a:defRPr b="0" sz="1031">
                <a:solidFill>
                  <a:schemeClr val="lt2"/>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56"/>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6"/>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6"/>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White Blue">
  <p:cSld name="Section Slide White Blue">
    <p:spTree>
      <p:nvGrpSpPr>
        <p:cNvPr id="165" name="Shape 165"/>
        <p:cNvGrpSpPr/>
        <p:nvPr/>
      </p:nvGrpSpPr>
      <p:grpSpPr>
        <a:xfrm>
          <a:off x="0" y="0"/>
          <a:ext cx="0" cy="0"/>
          <a:chOff x="0" y="0"/>
          <a:chExt cx="0" cy="0"/>
        </a:xfrm>
      </p:grpSpPr>
      <p:sp>
        <p:nvSpPr>
          <p:cNvPr id="166" name="Google Shape;166;p57"/>
          <p:cNvSpPr txBox="1"/>
          <p:nvPr>
            <p:ph type="title"/>
          </p:nvPr>
        </p:nvSpPr>
        <p:spPr>
          <a:xfrm>
            <a:off x="523940" y="4503109"/>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6750"/>
              <a:buFont typeface="Roboto"/>
              <a:buNone/>
              <a:defRPr b="1" sz="6750" cap="none">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57"/>
          <p:cNvSpPr txBox="1"/>
          <p:nvPr>
            <p:ph idx="1" type="body"/>
          </p:nvPr>
        </p:nvSpPr>
        <p:spPr>
          <a:xfrm>
            <a:off x="523939" y="5677600"/>
            <a:ext cx="5738200"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1"/>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57"/>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7"/>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7"/>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White Grey">
  <p:cSld name="Section Slide White Grey">
    <p:spTree>
      <p:nvGrpSpPr>
        <p:cNvPr id="171" name="Shape 171"/>
        <p:cNvGrpSpPr/>
        <p:nvPr/>
      </p:nvGrpSpPr>
      <p:grpSpPr>
        <a:xfrm>
          <a:off x="0" y="0"/>
          <a:ext cx="0" cy="0"/>
          <a:chOff x="0" y="0"/>
          <a:chExt cx="0" cy="0"/>
        </a:xfrm>
      </p:grpSpPr>
      <p:sp>
        <p:nvSpPr>
          <p:cNvPr id="172" name="Google Shape;172;p58"/>
          <p:cNvSpPr txBox="1"/>
          <p:nvPr>
            <p:ph type="title"/>
          </p:nvPr>
        </p:nvSpPr>
        <p:spPr>
          <a:xfrm>
            <a:off x="523940" y="4503971"/>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A5A5A5"/>
              </a:buClr>
              <a:buSzPts val="6750"/>
              <a:buFont typeface="Roboto"/>
              <a:buNone/>
              <a:defRPr b="1" sz="6750" cap="none">
                <a:solidFill>
                  <a:srgbClr val="A5A5A5"/>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58"/>
          <p:cNvSpPr txBox="1"/>
          <p:nvPr>
            <p:ph idx="1" type="body"/>
          </p:nvPr>
        </p:nvSpPr>
        <p:spPr>
          <a:xfrm>
            <a:off x="523939" y="5678031"/>
            <a:ext cx="5738200"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rgbClr val="A5A5A5"/>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58"/>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8"/>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8"/>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3F3F3F"/>
              </a:buClr>
              <a:buSzPts val="703"/>
              <a:buFont typeface="Roboto Black"/>
              <a:buNone/>
              <a:defRPr b="0" i="0" sz="703" u="none" cap="none" strike="noStrike">
                <a:solidFill>
                  <a:srgbClr val="3F3F3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Blue">
  <p:cSld name="Section Slide Blue">
    <p:bg>
      <p:bgPr>
        <a:solidFill>
          <a:schemeClr val="lt1"/>
        </a:solidFill>
      </p:bgPr>
    </p:bg>
    <p:spTree>
      <p:nvGrpSpPr>
        <p:cNvPr id="177" name="Shape 177"/>
        <p:cNvGrpSpPr/>
        <p:nvPr/>
      </p:nvGrpSpPr>
      <p:grpSpPr>
        <a:xfrm>
          <a:off x="0" y="0"/>
          <a:ext cx="0" cy="0"/>
          <a:chOff x="0" y="0"/>
          <a:chExt cx="0" cy="0"/>
        </a:xfrm>
      </p:grpSpPr>
      <p:sp>
        <p:nvSpPr>
          <p:cNvPr id="178" name="Google Shape;178;p59"/>
          <p:cNvSpPr txBox="1"/>
          <p:nvPr>
            <p:ph type="title"/>
          </p:nvPr>
        </p:nvSpPr>
        <p:spPr>
          <a:xfrm>
            <a:off x="523940" y="4494536"/>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59"/>
          <p:cNvSpPr txBox="1"/>
          <p:nvPr>
            <p:ph idx="1" type="body"/>
          </p:nvPr>
        </p:nvSpPr>
        <p:spPr>
          <a:xfrm>
            <a:off x="523939" y="5669027"/>
            <a:ext cx="5738200"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59"/>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9"/>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9"/>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Bright Blue">
  <p:cSld name="Section Slide Bright Blue">
    <p:bg>
      <p:bgPr>
        <a:solidFill>
          <a:schemeClr val="dk1"/>
        </a:solidFill>
      </p:bgPr>
    </p:bg>
    <p:spTree>
      <p:nvGrpSpPr>
        <p:cNvPr id="183" name="Shape 183"/>
        <p:cNvGrpSpPr/>
        <p:nvPr/>
      </p:nvGrpSpPr>
      <p:grpSpPr>
        <a:xfrm>
          <a:off x="0" y="0"/>
          <a:ext cx="0" cy="0"/>
          <a:chOff x="0" y="0"/>
          <a:chExt cx="0" cy="0"/>
        </a:xfrm>
      </p:grpSpPr>
      <p:sp>
        <p:nvSpPr>
          <p:cNvPr id="184" name="Google Shape;184;p60"/>
          <p:cNvSpPr txBox="1"/>
          <p:nvPr>
            <p:ph type="title"/>
          </p:nvPr>
        </p:nvSpPr>
        <p:spPr>
          <a:xfrm>
            <a:off x="523940" y="4495399"/>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60"/>
          <p:cNvSpPr txBox="1"/>
          <p:nvPr>
            <p:ph idx="1" type="body"/>
          </p:nvPr>
        </p:nvSpPr>
        <p:spPr>
          <a:xfrm>
            <a:off x="523939" y="5669458"/>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60"/>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60"/>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60"/>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Magenta">
  <p:cSld name="Section Slide Magenta">
    <p:bg>
      <p:bgPr>
        <a:solidFill>
          <a:schemeClr val="accent4"/>
        </a:solidFill>
      </p:bgPr>
    </p:bg>
    <p:spTree>
      <p:nvGrpSpPr>
        <p:cNvPr id="189" name="Shape 189"/>
        <p:cNvGrpSpPr/>
        <p:nvPr/>
      </p:nvGrpSpPr>
      <p:grpSpPr>
        <a:xfrm>
          <a:off x="0" y="0"/>
          <a:ext cx="0" cy="0"/>
          <a:chOff x="0" y="0"/>
          <a:chExt cx="0" cy="0"/>
        </a:xfrm>
      </p:grpSpPr>
      <p:sp>
        <p:nvSpPr>
          <p:cNvPr id="190" name="Google Shape;190;p61"/>
          <p:cNvSpPr txBox="1"/>
          <p:nvPr>
            <p:ph type="title"/>
          </p:nvPr>
        </p:nvSpPr>
        <p:spPr>
          <a:xfrm>
            <a:off x="523940" y="4498673"/>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61"/>
          <p:cNvSpPr txBox="1"/>
          <p:nvPr>
            <p:ph idx="1" type="body"/>
          </p:nvPr>
        </p:nvSpPr>
        <p:spPr>
          <a:xfrm>
            <a:off x="523939" y="5664160"/>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61"/>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1"/>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61"/>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Golden Yellow">
  <p:cSld name="Section Slide Golden Yellow">
    <p:bg>
      <p:bgPr>
        <a:solidFill>
          <a:schemeClr val="accent6"/>
        </a:solidFill>
      </p:bgPr>
    </p:bg>
    <p:spTree>
      <p:nvGrpSpPr>
        <p:cNvPr id="195" name="Shape 195"/>
        <p:cNvGrpSpPr/>
        <p:nvPr/>
      </p:nvGrpSpPr>
      <p:grpSpPr>
        <a:xfrm>
          <a:off x="0" y="0"/>
          <a:ext cx="0" cy="0"/>
          <a:chOff x="0" y="0"/>
          <a:chExt cx="0" cy="0"/>
        </a:xfrm>
      </p:grpSpPr>
      <p:sp>
        <p:nvSpPr>
          <p:cNvPr id="196" name="Google Shape;196;p62"/>
          <p:cNvSpPr txBox="1"/>
          <p:nvPr>
            <p:ph type="title"/>
          </p:nvPr>
        </p:nvSpPr>
        <p:spPr>
          <a:xfrm>
            <a:off x="523940" y="4498673"/>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2"/>
          <p:cNvSpPr txBox="1"/>
          <p:nvPr>
            <p:ph idx="1" type="body"/>
          </p:nvPr>
        </p:nvSpPr>
        <p:spPr>
          <a:xfrm>
            <a:off x="523939" y="5664160"/>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62"/>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62"/>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2"/>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Dark Grey">
  <p:cSld name="Section Slide Dark Grey">
    <p:bg>
      <p:bgPr>
        <a:solidFill>
          <a:schemeClr val="dk2"/>
        </a:solidFill>
      </p:bgPr>
    </p:bg>
    <p:spTree>
      <p:nvGrpSpPr>
        <p:cNvPr id="201" name="Shape 201"/>
        <p:cNvGrpSpPr/>
        <p:nvPr/>
      </p:nvGrpSpPr>
      <p:grpSpPr>
        <a:xfrm>
          <a:off x="0" y="0"/>
          <a:ext cx="0" cy="0"/>
          <a:chOff x="0" y="0"/>
          <a:chExt cx="0" cy="0"/>
        </a:xfrm>
      </p:grpSpPr>
      <p:sp>
        <p:nvSpPr>
          <p:cNvPr id="202" name="Google Shape;202;p63"/>
          <p:cNvSpPr txBox="1"/>
          <p:nvPr>
            <p:ph type="title"/>
          </p:nvPr>
        </p:nvSpPr>
        <p:spPr>
          <a:xfrm>
            <a:off x="523940" y="4498673"/>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63"/>
          <p:cNvSpPr txBox="1"/>
          <p:nvPr>
            <p:ph idx="1" type="body"/>
          </p:nvPr>
        </p:nvSpPr>
        <p:spPr>
          <a:xfrm>
            <a:off x="523939" y="5664160"/>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4" name="Google Shape;204;p63"/>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63"/>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3"/>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Grey">
  <p:cSld name="Section Slide Grey">
    <p:bg>
      <p:bgPr>
        <a:solidFill>
          <a:srgbClr val="A5A5A5"/>
        </a:solidFill>
      </p:bgPr>
    </p:bg>
    <p:spTree>
      <p:nvGrpSpPr>
        <p:cNvPr id="207" name="Shape 207"/>
        <p:cNvGrpSpPr/>
        <p:nvPr/>
      </p:nvGrpSpPr>
      <p:grpSpPr>
        <a:xfrm>
          <a:off x="0" y="0"/>
          <a:ext cx="0" cy="0"/>
          <a:chOff x="0" y="0"/>
          <a:chExt cx="0" cy="0"/>
        </a:xfrm>
      </p:grpSpPr>
      <p:sp>
        <p:nvSpPr>
          <p:cNvPr id="208" name="Google Shape;208;p64"/>
          <p:cNvSpPr txBox="1"/>
          <p:nvPr>
            <p:ph type="title"/>
          </p:nvPr>
        </p:nvSpPr>
        <p:spPr>
          <a:xfrm>
            <a:off x="523940" y="4498673"/>
            <a:ext cx="11142633" cy="1154162"/>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4"/>
          <p:cNvSpPr txBox="1"/>
          <p:nvPr>
            <p:ph idx="1" type="body"/>
          </p:nvPr>
        </p:nvSpPr>
        <p:spPr>
          <a:xfrm>
            <a:off x="523939" y="5664160"/>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64"/>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4"/>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4"/>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Red Orange">
  <p:cSld name="Section Slide Red Orange">
    <p:bg>
      <p:bgPr>
        <a:solidFill>
          <a:schemeClr val="accent2"/>
        </a:solidFill>
      </p:bgPr>
    </p:bg>
    <p:spTree>
      <p:nvGrpSpPr>
        <p:cNvPr id="213" name="Shape 213"/>
        <p:cNvGrpSpPr/>
        <p:nvPr/>
      </p:nvGrpSpPr>
      <p:grpSpPr>
        <a:xfrm>
          <a:off x="0" y="0"/>
          <a:ext cx="0" cy="0"/>
          <a:chOff x="0" y="0"/>
          <a:chExt cx="0" cy="0"/>
        </a:xfrm>
      </p:grpSpPr>
      <p:sp>
        <p:nvSpPr>
          <p:cNvPr id="214" name="Google Shape;214;p65"/>
          <p:cNvSpPr txBox="1"/>
          <p:nvPr>
            <p:ph type="title"/>
          </p:nvPr>
        </p:nvSpPr>
        <p:spPr>
          <a:xfrm>
            <a:off x="523940" y="4614089"/>
            <a:ext cx="11142633" cy="1038746"/>
          </a:xfrm>
          <a:prstGeom prst="rect">
            <a:avLst/>
          </a:prstGeom>
          <a:noFill/>
          <a:ln>
            <a:noFill/>
          </a:ln>
        </p:spPr>
        <p:txBody>
          <a:bodyPr anchorCtr="0" anchor="b" bIns="0" lIns="0" spcFirstLastPara="1" rIns="0" wrap="square" tIns="0">
            <a:spAutoFit/>
          </a:bodyPr>
          <a:lstStyle>
            <a:lvl1pPr lvl="0" algn="l">
              <a:spcBef>
                <a:spcPts val="0"/>
              </a:spcBef>
              <a:spcAft>
                <a:spcPts val="0"/>
              </a:spcAft>
              <a:buClr>
                <a:schemeClr val="lt2"/>
              </a:buClr>
              <a:buSzPts val="6750"/>
              <a:buFont typeface="Roboto"/>
              <a:buNone/>
              <a:defRPr b="1" sz="6750" cap="none">
                <a:solidFill>
                  <a:schemeClr val="lt2"/>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65"/>
          <p:cNvSpPr txBox="1"/>
          <p:nvPr>
            <p:ph idx="1" type="body"/>
          </p:nvPr>
        </p:nvSpPr>
        <p:spPr>
          <a:xfrm>
            <a:off x="523939" y="5664160"/>
            <a:ext cx="5401632" cy="158036"/>
          </a:xfrm>
          <a:prstGeom prst="rect">
            <a:avLst/>
          </a:prstGeom>
          <a:noFill/>
          <a:ln>
            <a:noFill/>
          </a:ln>
        </p:spPr>
        <p:txBody>
          <a:bodyPr anchorCtr="0" anchor="t" bIns="0" lIns="0" spcFirstLastPara="1" rIns="0" wrap="square" tIns="0">
            <a:noAutofit/>
          </a:bodyPr>
          <a:lstStyle>
            <a:lvl1pPr indent="-228600" lvl="0" marL="457200" algn="l">
              <a:lnSpc>
                <a:spcPct val="105000"/>
              </a:lnSpc>
              <a:spcBef>
                <a:spcPts val="844"/>
              </a:spcBef>
              <a:spcAft>
                <a:spcPts val="0"/>
              </a:spcAft>
              <a:buSzPts val="1237"/>
              <a:buFont typeface="Arial"/>
              <a:buNone/>
              <a:defRPr b="0" sz="1031">
                <a:solidFill>
                  <a:schemeClr val="lt2"/>
                </a:solidFill>
                <a:latin typeface="Roboto"/>
                <a:ea typeface="Roboto"/>
                <a:cs typeface="Roboto"/>
                <a:sym typeface="Roboto"/>
              </a:defRPr>
            </a:lvl1pPr>
            <a:lvl2pPr indent="-228600" lvl="1" marL="914400" algn="l">
              <a:lnSpc>
                <a:spcPct val="105000"/>
              </a:lnSpc>
              <a:spcBef>
                <a:spcPts val="844"/>
              </a:spcBef>
              <a:spcAft>
                <a:spcPts val="0"/>
              </a:spcAft>
              <a:buSzPts val="1237"/>
              <a:buNone/>
              <a:defRPr b="0" sz="1031">
                <a:solidFill>
                  <a:schemeClr val="lt1"/>
                </a:solidFill>
                <a:latin typeface="Arial"/>
                <a:ea typeface="Arial"/>
                <a:cs typeface="Arial"/>
                <a:sym typeface="Arial"/>
              </a:defRPr>
            </a:lvl2pPr>
            <a:lvl3pPr indent="-228600" lvl="2" marL="1371600" algn="l">
              <a:lnSpc>
                <a:spcPct val="105000"/>
              </a:lnSpc>
              <a:spcBef>
                <a:spcPts val="844"/>
              </a:spcBef>
              <a:spcAft>
                <a:spcPts val="0"/>
              </a:spcAft>
              <a:buSzPts val="1237"/>
              <a:buNone/>
              <a:defRPr b="0" sz="1031">
                <a:solidFill>
                  <a:schemeClr val="lt1"/>
                </a:solidFill>
                <a:latin typeface="Arial"/>
                <a:ea typeface="Arial"/>
                <a:cs typeface="Arial"/>
                <a:sym typeface="Arial"/>
              </a:defRPr>
            </a:lvl3pPr>
            <a:lvl4pPr indent="-228600" lvl="3" marL="18288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4pPr>
            <a:lvl5pPr indent="-228600" lvl="4" marL="2286000" algn="l">
              <a:lnSpc>
                <a:spcPct val="105000"/>
              </a:lnSpc>
              <a:spcBef>
                <a:spcPts val="844"/>
              </a:spcBef>
              <a:spcAft>
                <a:spcPts val="0"/>
              </a:spcAft>
              <a:buClr>
                <a:schemeClr val="lt1"/>
              </a:buClr>
              <a:buSzPts val="1031"/>
              <a:buNone/>
              <a:defRPr b="0" sz="103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6" name="Google Shape;216;p65"/>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65"/>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5"/>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FFFFFF"/>
              </a:buClr>
              <a:buSzPts val="703"/>
              <a:buFont typeface="Roboto Black"/>
              <a:buNone/>
              <a:defRPr b="0" i="0" sz="703" u="none" cap="none" strike="noStrike">
                <a:solidFill>
                  <a:srgbClr val="FFFFF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Blue">
  <p:cSld name="Sub-Section Slide Blue">
    <p:spTree>
      <p:nvGrpSpPr>
        <p:cNvPr id="219" name="Shape 219"/>
        <p:cNvGrpSpPr/>
        <p:nvPr/>
      </p:nvGrpSpPr>
      <p:grpSpPr>
        <a:xfrm>
          <a:off x="0" y="0"/>
          <a:ext cx="0" cy="0"/>
          <a:chOff x="0" y="0"/>
          <a:chExt cx="0" cy="0"/>
        </a:xfrm>
      </p:grpSpPr>
      <p:sp>
        <p:nvSpPr>
          <p:cNvPr id="220" name="Google Shape;220;p66"/>
          <p:cNvSpPr txBox="1"/>
          <p:nvPr>
            <p:ph idx="1" type="body"/>
          </p:nvPr>
        </p:nvSpPr>
        <p:spPr>
          <a:xfrm>
            <a:off x="7885877" y="1248601"/>
            <a:ext cx="3779207" cy="442429"/>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chemeClr val="lt1"/>
                </a:solidFill>
                <a:latin typeface="Roboto Black"/>
                <a:ea typeface="Roboto Black"/>
                <a:cs typeface="Roboto Black"/>
                <a:sym typeface="Roboto Black"/>
              </a:defRPr>
            </a:lvl1pPr>
            <a:lvl2pPr indent="-307162" lvl="1" marL="914400" algn="l">
              <a:lnSpc>
                <a:spcPct val="105000"/>
              </a:lnSpc>
              <a:spcBef>
                <a:spcPts val="844"/>
              </a:spcBef>
              <a:spcAft>
                <a:spcPts val="0"/>
              </a:spcAft>
              <a:buClr>
                <a:schemeClr val="lt1"/>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66"/>
          <p:cNvSpPr/>
          <p:nvPr/>
        </p:nvSpPr>
        <p:spPr>
          <a:xfrm>
            <a:off x="0" y="0"/>
            <a:ext cx="75479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FFFFFF"/>
              </a:solidFill>
              <a:latin typeface="Roboto"/>
              <a:ea typeface="Roboto"/>
              <a:cs typeface="Roboto"/>
              <a:sym typeface="Roboto"/>
            </a:endParaRPr>
          </a:p>
        </p:txBody>
      </p:sp>
      <p:sp>
        <p:nvSpPr>
          <p:cNvPr id="222" name="Google Shape;222;p66"/>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0"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66"/>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66"/>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6"/>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26" name="Google Shape;226;p66"/>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Bright Blue">
  <p:cSld name="Sub-Section Slide Bright Blue">
    <p:bg>
      <p:bgPr>
        <a:solidFill>
          <a:schemeClr val="lt2"/>
        </a:solidFill>
      </p:bgPr>
    </p:bg>
    <p:spTree>
      <p:nvGrpSpPr>
        <p:cNvPr id="227" name="Shape 227"/>
        <p:cNvGrpSpPr/>
        <p:nvPr/>
      </p:nvGrpSpPr>
      <p:grpSpPr>
        <a:xfrm>
          <a:off x="0" y="0"/>
          <a:ext cx="0" cy="0"/>
          <a:chOff x="0" y="0"/>
          <a:chExt cx="0" cy="0"/>
        </a:xfrm>
      </p:grpSpPr>
      <p:sp>
        <p:nvSpPr>
          <p:cNvPr id="228" name="Google Shape;228;p67"/>
          <p:cNvSpPr txBox="1"/>
          <p:nvPr>
            <p:ph idx="1" type="body"/>
          </p:nvPr>
        </p:nvSpPr>
        <p:spPr>
          <a:xfrm>
            <a:off x="7888854"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rgbClr val="1CAFD2"/>
                </a:solidFill>
              </a:defRPr>
            </a:lvl1pPr>
            <a:lvl2pPr indent="-307162" lvl="1" marL="914400" algn="l">
              <a:lnSpc>
                <a:spcPct val="105000"/>
              </a:lnSpc>
              <a:spcBef>
                <a:spcPts val="844"/>
              </a:spcBef>
              <a:spcAft>
                <a:spcPts val="0"/>
              </a:spcAft>
              <a:buClr>
                <a:schemeClr val="dk1"/>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9" name="Google Shape;229;p67"/>
          <p:cNvSpPr/>
          <p:nvPr/>
        </p:nvSpPr>
        <p:spPr>
          <a:xfrm>
            <a:off x="0" y="0"/>
            <a:ext cx="7547996"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30" name="Google Shape;230;p67"/>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0"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67"/>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7"/>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7"/>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34" name="Google Shape;234;p67"/>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Magenta">
  <p:cSld name="Sub-Section Slide Magenta">
    <p:bg>
      <p:bgPr>
        <a:solidFill>
          <a:schemeClr val="lt2"/>
        </a:solidFill>
      </p:bgPr>
    </p:bg>
    <p:spTree>
      <p:nvGrpSpPr>
        <p:cNvPr id="235" name="Shape 235"/>
        <p:cNvGrpSpPr/>
        <p:nvPr/>
      </p:nvGrpSpPr>
      <p:grpSpPr>
        <a:xfrm>
          <a:off x="0" y="0"/>
          <a:ext cx="0" cy="0"/>
          <a:chOff x="0" y="0"/>
          <a:chExt cx="0" cy="0"/>
        </a:xfrm>
      </p:grpSpPr>
      <p:sp>
        <p:nvSpPr>
          <p:cNvPr id="236" name="Google Shape;236;p68"/>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chemeClr val="accent4"/>
                </a:solidFill>
              </a:defRPr>
            </a:lvl1pPr>
            <a:lvl2pPr indent="-307162" lvl="1" marL="914400" algn="l">
              <a:lnSpc>
                <a:spcPct val="105000"/>
              </a:lnSpc>
              <a:spcBef>
                <a:spcPts val="844"/>
              </a:spcBef>
              <a:spcAft>
                <a:spcPts val="0"/>
              </a:spcAft>
              <a:buClr>
                <a:schemeClr val="accent4"/>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7" name="Google Shape;237;p68"/>
          <p:cNvSpPr/>
          <p:nvPr/>
        </p:nvSpPr>
        <p:spPr>
          <a:xfrm>
            <a:off x="0" y="0"/>
            <a:ext cx="7547996" cy="68580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38" name="Google Shape;238;p68"/>
          <p:cNvSpPr txBox="1"/>
          <p:nvPr>
            <p:ph type="title"/>
          </p:nvPr>
        </p:nvSpPr>
        <p:spPr>
          <a:xfrm>
            <a:off x="523939"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68"/>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8"/>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68"/>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42" name="Google Shape;242;p68"/>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Golden Yellow">
  <p:cSld name="Sub-Section Slide Golden Yellow">
    <p:bg>
      <p:bgPr>
        <a:solidFill>
          <a:schemeClr val="lt2"/>
        </a:solidFill>
      </p:bgPr>
    </p:bg>
    <p:spTree>
      <p:nvGrpSpPr>
        <p:cNvPr id="243" name="Shape 243"/>
        <p:cNvGrpSpPr/>
        <p:nvPr/>
      </p:nvGrpSpPr>
      <p:grpSpPr>
        <a:xfrm>
          <a:off x="0" y="0"/>
          <a:ext cx="0" cy="0"/>
          <a:chOff x="0" y="0"/>
          <a:chExt cx="0" cy="0"/>
        </a:xfrm>
      </p:grpSpPr>
      <p:sp>
        <p:nvSpPr>
          <p:cNvPr id="244" name="Google Shape;244;p69"/>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rgbClr val="D67801"/>
                </a:solidFill>
              </a:defRPr>
            </a:lvl1pPr>
            <a:lvl2pPr indent="-307162" lvl="1" marL="914400" algn="l">
              <a:lnSpc>
                <a:spcPct val="105000"/>
              </a:lnSpc>
              <a:spcBef>
                <a:spcPts val="844"/>
              </a:spcBef>
              <a:spcAft>
                <a:spcPts val="0"/>
              </a:spcAft>
              <a:buClr>
                <a:srgbClr val="D67801"/>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69"/>
          <p:cNvSpPr/>
          <p:nvPr/>
        </p:nvSpPr>
        <p:spPr>
          <a:xfrm>
            <a:off x="0" y="0"/>
            <a:ext cx="7547996"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46" name="Google Shape;246;p69"/>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69"/>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69"/>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9"/>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50" name="Google Shape;250;p69"/>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Dark Grey">
  <p:cSld name="Sub-Section Slide Dark Grey">
    <p:bg>
      <p:bgPr>
        <a:solidFill>
          <a:schemeClr val="lt2"/>
        </a:solidFill>
      </p:bgPr>
    </p:bg>
    <p:spTree>
      <p:nvGrpSpPr>
        <p:cNvPr id="251" name="Shape 251"/>
        <p:cNvGrpSpPr/>
        <p:nvPr/>
      </p:nvGrpSpPr>
      <p:grpSpPr>
        <a:xfrm>
          <a:off x="0" y="0"/>
          <a:ext cx="0" cy="0"/>
          <a:chOff x="0" y="0"/>
          <a:chExt cx="0" cy="0"/>
        </a:xfrm>
      </p:grpSpPr>
      <p:sp>
        <p:nvSpPr>
          <p:cNvPr id="252" name="Google Shape;252;p70"/>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rgbClr val="3F3F3F"/>
                </a:solidFill>
              </a:defRPr>
            </a:lvl1pPr>
            <a:lvl2pPr indent="-307162" lvl="1" marL="914400" algn="l">
              <a:lnSpc>
                <a:spcPct val="105000"/>
              </a:lnSpc>
              <a:spcBef>
                <a:spcPts val="844"/>
              </a:spcBef>
              <a:spcAft>
                <a:spcPts val="0"/>
              </a:spcAft>
              <a:buClr>
                <a:srgbClr val="A5A5A5"/>
              </a:buClr>
              <a:buSzPts val="1237"/>
              <a:buChar char="●"/>
              <a:defRPr sz="1031">
                <a:solidFill>
                  <a:srgbClr val="3F3F3F"/>
                </a:solidFill>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70"/>
          <p:cNvSpPr/>
          <p:nvPr/>
        </p:nvSpPr>
        <p:spPr>
          <a:xfrm>
            <a:off x="0" y="0"/>
            <a:ext cx="7547996" cy="6858000"/>
          </a:xfrm>
          <a:prstGeom prst="rect">
            <a:avLst/>
          </a:prstGeom>
          <a:solidFill>
            <a:srgbClr val="5F5F5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54" name="Google Shape;254;p70"/>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70"/>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70"/>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70"/>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58" name="Google Shape;258;p70"/>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Grey">
  <p:cSld name="Sub-Section Slide Grey">
    <p:bg>
      <p:bgPr>
        <a:solidFill>
          <a:schemeClr val="lt2"/>
        </a:solidFill>
      </p:bgPr>
    </p:bg>
    <p:spTree>
      <p:nvGrpSpPr>
        <p:cNvPr id="259" name="Shape 259"/>
        <p:cNvGrpSpPr/>
        <p:nvPr/>
      </p:nvGrpSpPr>
      <p:grpSpPr>
        <a:xfrm>
          <a:off x="0" y="0"/>
          <a:ext cx="0" cy="0"/>
          <a:chOff x="0" y="0"/>
          <a:chExt cx="0" cy="0"/>
        </a:xfrm>
      </p:grpSpPr>
      <p:sp>
        <p:nvSpPr>
          <p:cNvPr id="260" name="Google Shape;260;p71"/>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chemeClr val="dk2"/>
                </a:solidFill>
              </a:defRPr>
            </a:lvl1pPr>
            <a:lvl2pPr indent="-307162" lvl="1" marL="914400" algn="l">
              <a:lnSpc>
                <a:spcPct val="105000"/>
              </a:lnSpc>
              <a:spcBef>
                <a:spcPts val="844"/>
              </a:spcBef>
              <a:spcAft>
                <a:spcPts val="0"/>
              </a:spcAft>
              <a:buClr>
                <a:srgbClr val="A5A5A5"/>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1" name="Google Shape;261;p71"/>
          <p:cNvSpPr/>
          <p:nvPr/>
        </p:nvSpPr>
        <p:spPr>
          <a:xfrm>
            <a:off x="0" y="0"/>
            <a:ext cx="754799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62" name="Google Shape;262;p71"/>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71"/>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71"/>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71"/>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66" name="Google Shape;266;p71"/>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Green">
  <p:cSld name="Sub-Section Slide Green">
    <p:bg>
      <p:bgPr>
        <a:solidFill>
          <a:schemeClr val="lt2"/>
        </a:solidFill>
      </p:bgPr>
    </p:bg>
    <p:spTree>
      <p:nvGrpSpPr>
        <p:cNvPr id="267" name="Shape 267"/>
        <p:cNvGrpSpPr/>
        <p:nvPr/>
      </p:nvGrpSpPr>
      <p:grpSpPr>
        <a:xfrm>
          <a:off x="0" y="0"/>
          <a:ext cx="0" cy="0"/>
          <a:chOff x="0" y="0"/>
          <a:chExt cx="0" cy="0"/>
        </a:xfrm>
      </p:grpSpPr>
      <p:sp>
        <p:nvSpPr>
          <p:cNvPr id="268" name="Google Shape;268;p72"/>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rgbClr val="4FB228"/>
                </a:solidFill>
              </a:defRPr>
            </a:lvl1pPr>
            <a:lvl2pPr indent="-307162" lvl="1" marL="914400" algn="l">
              <a:lnSpc>
                <a:spcPct val="105000"/>
              </a:lnSpc>
              <a:spcBef>
                <a:spcPts val="844"/>
              </a:spcBef>
              <a:spcAft>
                <a:spcPts val="0"/>
              </a:spcAft>
              <a:buClr>
                <a:schemeClr val="accent3"/>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9" name="Google Shape;269;p72"/>
          <p:cNvSpPr/>
          <p:nvPr/>
        </p:nvSpPr>
        <p:spPr>
          <a:xfrm>
            <a:off x="0" y="0"/>
            <a:ext cx="7547996"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70" name="Google Shape;270;p72"/>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72"/>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72"/>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72"/>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74" name="Google Shape;274;p72"/>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Slide Red Orange">
  <p:cSld name="Sub-Section Slide Red Orange">
    <p:bg>
      <p:bgPr>
        <a:solidFill>
          <a:schemeClr val="lt2"/>
        </a:solidFill>
      </p:bgPr>
    </p:bg>
    <p:spTree>
      <p:nvGrpSpPr>
        <p:cNvPr id="275" name="Shape 275"/>
        <p:cNvGrpSpPr/>
        <p:nvPr/>
      </p:nvGrpSpPr>
      <p:grpSpPr>
        <a:xfrm>
          <a:off x="0" y="0"/>
          <a:ext cx="0" cy="0"/>
          <a:chOff x="0" y="0"/>
          <a:chExt cx="0" cy="0"/>
        </a:xfrm>
      </p:grpSpPr>
      <p:sp>
        <p:nvSpPr>
          <p:cNvPr id="276" name="Google Shape;276;p73"/>
          <p:cNvSpPr txBox="1"/>
          <p:nvPr>
            <p:ph idx="1" type="body"/>
          </p:nvPr>
        </p:nvSpPr>
        <p:spPr>
          <a:xfrm>
            <a:off x="7885877" y="1248600"/>
            <a:ext cx="3779207" cy="448020"/>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350"/>
              <a:buNone/>
              <a:defRPr sz="1125">
                <a:solidFill>
                  <a:schemeClr val="accent2"/>
                </a:solidFill>
              </a:defRPr>
            </a:lvl1pPr>
            <a:lvl2pPr indent="-307162" lvl="1" marL="914400" algn="l">
              <a:lnSpc>
                <a:spcPct val="105000"/>
              </a:lnSpc>
              <a:spcBef>
                <a:spcPts val="844"/>
              </a:spcBef>
              <a:spcAft>
                <a:spcPts val="0"/>
              </a:spcAft>
              <a:buClr>
                <a:schemeClr val="accent2"/>
              </a:buClr>
              <a:buSzPts val="1237"/>
              <a:buChar char="●"/>
              <a:defRPr sz="1031"/>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7" name="Google Shape;277;p73"/>
          <p:cNvSpPr/>
          <p:nvPr/>
        </p:nvSpPr>
        <p:spPr>
          <a:xfrm>
            <a:off x="0" y="0"/>
            <a:ext cx="754799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81"/>
              <a:buFont typeface="Roboto"/>
              <a:buNone/>
            </a:pPr>
            <a:r>
              <a:t/>
            </a:r>
            <a:endParaRPr b="0" i="0" sz="1781" u="none" cap="none" strike="noStrike">
              <a:solidFill>
                <a:srgbClr val="26BDE2"/>
              </a:solidFill>
              <a:latin typeface="Roboto"/>
              <a:ea typeface="Roboto"/>
              <a:cs typeface="Roboto"/>
              <a:sym typeface="Roboto"/>
            </a:endParaRPr>
          </a:p>
        </p:txBody>
      </p:sp>
      <p:sp>
        <p:nvSpPr>
          <p:cNvPr id="278" name="Google Shape;278;p73"/>
          <p:cNvSpPr txBox="1"/>
          <p:nvPr>
            <p:ph type="title"/>
          </p:nvPr>
        </p:nvSpPr>
        <p:spPr>
          <a:xfrm>
            <a:off x="523940" y="5397773"/>
            <a:ext cx="6688726" cy="730970"/>
          </a:xfrm>
          <a:prstGeom prst="rect">
            <a:avLst/>
          </a:prstGeom>
          <a:noFill/>
          <a:ln>
            <a:noFill/>
          </a:ln>
        </p:spPr>
        <p:txBody>
          <a:bodyPr anchorCtr="0" anchor="b" bIns="0" lIns="0" spcFirstLastPara="1" rIns="0" wrap="square" tIns="0">
            <a:spAutoFit/>
          </a:bodyPr>
          <a:lstStyle>
            <a:lvl1pPr lvl="0" algn="l">
              <a:lnSpc>
                <a:spcPct val="150000"/>
              </a:lnSpc>
              <a:spcBef>
                <a:spcPts val="0"/>
              </a:spcBef>
              <a:spcAft>
                <a:spcPts val="0"/>
              </a:spcAft>
              <a:buClr>
                <a:schemeClr val="lt2"/>
              </a:buClr>
              <a:buSzPts val="3563"/>
              <a:buFont typeface="Roboto Black"/>
              <a:buNone/>
              <a:defRPr b="1" sz="3563"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73"/>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73"/>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73"/>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pic>
        <p:nvPicPr>
          <p:cNvPr id="282" name="Google Shape;282;p73"/>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hevrons">
  <p:cSld name="2 Chevrons">
    <p:spTree>
      <p:nvGrpSpPr>
        <p:cNvPr id="283" name="Shape 283"/>
        <p:cNvGrpSpPr/>
        <p:nvPr/>
      </p:nvGrpSpPr>
      <p:grpSpPr>
        <a:xfrm>
          <a:off x="0" y="0"/>
          <a:ext cx="0" cy="0"/>
          <a:chOff x="0" y="0"/>
          <a:chExt cx="0" cy="0"/>
        </a:xfrm>
      </p:grpSpPr>
      <p:sp>
        <p:nvSpPr>
          <p:cNvPr id="284" name="Google Shape;284;p74"/>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74"/>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74"/>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74"/>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8" name="Google Shape;288;p74"/>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289" name="Google Shape;289;p74"/>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0" name="Google Shape;290;p74"/>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1" name="Google Shape;291;p74"/>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2" name="Google Shape;292;p74"/>
          <p:cNvSpPr/>
          <p:nvPr/>
        </p:nvSpPr>
        <p:spPr>
          <a:xfrm>
            <a:off x="523939" y="1232295"/>
            <a:ext cx="4320527" cy="508991"/>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lt1"/>
              </a:solidFill>
              <a:latin typeface="Roboto"/>
              <a:ea typeface="Roboto"/>
              <a:cs typeface="Roboto"/>
              <a:sym typeface="Roboto"/>
            </a:endParaRPr>
          </a:p>
        </p:txBody>
      </p:sp>
      <p:sp>
        <p:nvSpPr>
          <p:cNvPr id="293" name="Google Shape;293;p74"/>
          <p:cNvSpPr/>
          <p:nvPr/>
        </p:nvSpPr>
        <p:spPr>
          <a:xfrm>
            <a:off x="4838513" y="1232297"/>
            <a:ext cx="6823595"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294" name="Google Shape;294;p74"/>
          <p:cNvSpPr txBox="1"/>
          <p:nvPr>
            <p:ph idx="4" type="body"/>
          </p:nvPr>
        </p:nvSpPr>
        <p:spPr>
          <a:xfrm>
            <a:off x="523940" y="1909465"/>
            <a:ext cx="4080055"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5" name="Google Shape;295;p74"/>
          <p:cNvSpPr txBox="1"/>
          <p:nvPr>
            <p:ph idx="5" type="body"/>
          </p:nvPr>
        </p:nvSpPr>
        <p:spPr>
          <a:xfrm>
            <a:off x="4844467" y="1909465"/>
            <a:ext cx="6817641"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6" name="Google Shape;296;p74"/>
          <p:cNvSpPr txBox="1"/>
          <p:nvPr>
            <p:ph idx="6" type="body"/>
          </p:nvPr>
        </p:nvSpPr>
        <p:spPr>
          <a:xfrm>
            <a:off x="634085" y="1408208"/>
            <a:ext cx="3739019"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7" name="Google Shape;297;p74"/>
          <p:cNvSpPr txBox="1"/>
          <p:nvPr>
            <p:ph idx="7" type="body"/>
          </p:nvPr>
        </p:nvSpPr>
        <p:spPr>
          <a:xfrm>
            <a:off x="5203785" y="1408208"/>
            <a:ext cx="6173311"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097">
          <p15:clr>
            <a:srgbClr val="FBAE40"/>
          </p15:clr>
        </p15:guide>
        <p15:guide id="2" orient="horz" pos="120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hevrons">
  <p:cSld name="3 Chevrons">
    <p:spTree>
      <p:nvGrpSpPr>
        <p:cNvPr id="298" name="Shape 298"/>
        <p:cNvGrpSpPr/>
        <p:nvPr/>
      </p:nvGrpSpPr>
      <p:grpSpPr>
        <a:xfrm>
          <a:off x="0" y="0"/>
          <a:ext cx="0" cy="0"/>
          <a:chOff x="0" y="0"/>
          <a:chExt cx="0" cy="0"/>
        </a:xfrm>
      </p:grpSpPr>
      <p:sp>
        <p:nvSpPr>
          <p:cNvPr id="299" name="Google Shape;299;p75"/>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75"/>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75"/>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75"/>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03" name="Google Shape;303;p75"/>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04" name="Google Shape;304;p75"/>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5" name="Google Shape;305;p75"/>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6" name="Google Shape;306;p75"/>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7" name="Google Shape;307;p75"/>
          <p:cNvSpPr/>
          <p:nvPr/>
        </p:nvSpPr>
        <p:spPr>
          <a:xfrm>
            <a:off x="523938" y="1239502"/>
            <a:ext cx="3712953" cy="508991"/>
          </a:xfrm>
          <a:prstGeom prst="homePlat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lt1"/>
              </a:solidFill>
              <a:latin typeface="Roboto"/>
              <a:ea typeface="Roboto"/>
              <a:cs typeface="Roboto"/>
              <a:sym typeface="Roboto"/>
            </a:endParaRPr>
          </a:p>
        </p:txBody>
      </p:sp>
      <p:sp>
        <p:nvSpPr>
          <p:cNvPr id="308" name="Google Shape;308;p75"/>
          <p:cNvSpPr/>
          <p:nvPr/>
        </p:nvSpPr>
        <p:spPr>
          <a:xfrm>
            <a:off x="4257472" y="1239502"/>
            <a:ext cx="3712953"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309" name="Google Shape;309;p75"/>
          <p:cNvSpPr txBox="1"/>
          <p:nvPr>
            <p:ph idx="4" type="body"/>
          </p:nvPr>
        </p:nvSpPr>
        <p:spPr>
          <a:xfrm>
            <a:off x="523940" y="1909465"/>
            <a:ext cx="3375412"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0" name="Google Shape;310;p75"/>
          <p:cNvSpPr txBox="1"/>
          <p:nvPr>
            <p:ph idx="5" type="body"/>
          </p:nvPr>
        </p:nvSpPr>
        <p:spPr>
          <a:xfrm>
            <a:off x="4355362" y="1909465"/>
            <a:ext cx="331127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1" name="Google Shape;311;p75"/>
          <p:cNvSpPr txBox="1"/>
          <p:nvPr>
            <p:ph idx="6" type="body"/>
          </p:nvPr>
        </p:nvSpPr>
        <p:spPr>
          <a:xfrm>
            <a:off x="634086" y="1408208"/>
            <a:ext cx="3284025"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2" name="Google Shape;312;p75"/>
          <p:cNvSpPr txBox="1"/>
          <p:nvPr>
            <p:ph idx="7" type="body"/>
          </p:nvPr>
        </p:nvSpPr>
        <p:spPr>
          <a:xfrm>
            <a:off x="4603996" y="1408208"/>
            <a:ext cx="3005797"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3" name="Google Shape;313;p75"/>
          <p:cNvSpPr/>
          <p:nvPr/>
        </p:nvSpPr>
        <p:spPr>
          <a:xfrm>
            <a:off x="7949154" y="1239502"/>
            <a:ext cx="3712953"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314" name="Google Shape;314;p75"/>
          <p:cNvSpPr txBox="1"/>
          <p:nvPr>
            <p:ph idx="8" type="body"/>
          </p:nvPr>
        </p:nvSpPr>
        <p:spPr>
          <a:xfrm>
            <a:off x="8316949" y="1408208"/>
            <a:ext cx="3005797"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5" name="Google Shape;315;p75"/>
          <p:cNvSpPr txBox="1"/>
          <p:nvPr>
            <p:ph idx="9" type="body"/>
          </p:nvPr>
        </p:nvSpPr>
        <p:spPr>
          <a:xfrm>
            <a:off x="8011469" y="1909465"/>
            <a:ext cx="331127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097">
          <p15:clr>
            <a:srgbClr val="FBAE40"/>
          </p15:clr>
        </p15:guide>
        <p15:guide id="2" orient="horz" pos="120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bg>
      <p:bgPr>
        <a:solidFill>
          <a:schemeClr val="lt1"/>
        </a:solidFill>
      </p:bgPr>
    </p:bg>
    <p:spTree>
      <p:nvGrpSpPr>
        <p:cNvPr id="316" name="Shape 316"/>
        <p:cNvGrpSpPr/>
        <p:nvPr/>
      </p:nvGrpSpPr>
      <p:grpSpPr>
        <a:xfrm>
          <a:off x="0" y="0"/>
          <a:ext cx="0" cy="0"/>
          <a:chOff x="0" y="0"/>
          <a:chExt cx="0" cy="0"/>
        </a:xfrm>
      </p:grpSpPr>
      <p:sp>
        <p:nvSpPr>
          <p:cNvPr id="317" name="Google Shape;317;p76"/>
          <p:cNvSpPr/>
          <p:nvPr/>
        </p:nvSpPr>
        <p:spPr>
          <a:xfrm>
            <a:off x="535438" y="6337754"/>
            <a:ext cx="1130954" cy="345665"/>
          </a:xfrm>
          <a:custGeom>
            <a:rect b="b" l="l" r="r" t="t"/>
            <a:pathLst>
              <a:path extrusionOk="0" h="434793" w="1422394">
                <a:moveTo>
                  <a:pt x="415194" y="395571"/>
                </a:moveTo>
                <a:cubicBezTo>
                  <a:pt x="415411" y="395571"/>
                  <a:pt x="415753" y="395788"/>
                  <a:pt x="415877" y="395913"/>
                </a:cubicBezTo>
                <a:cubicBezTo>
                  <a:pt x="406635" y="405239"/>
                  <a:pt x="395147" y="412028"/>
                  <a:pt x="382523" y="415634"/>
                </a:cubicBezTo>
                <a:cubicBezTo>
                  <a:pt x="373954" y="418000"/>
                  <a:pt x="365003" y="418643"/>
                  <a:pt x="356186" y="417528"/>
                </a:cubicBezTo>
                <a:cubicBezTo>
                  <a:pt x="342779" y="415730"/>
                  <a:pt x="330003" y="410748"/>
                  <a:pt x="318919" y="402994"/>
                </a:cubicBezTo>
                <a:cubicBezTo>
                  <a:pt x="312117" y="398521"/>
                  <a:pt x="305378" y="393925"/>
                  <a:pt x="298639" y="389329"/>
                </a:cubicBezTo>
                <a:cubicBezTo>
                  <a:pt x="291176" y="384459"/>
                  <a:pt x="282082" y="382748"/>
                  <a:pt x="273358" y="384577"/>
                </a:cubicBezTo>
                <a:cubicBezTo>
                  <a:pt x="268483" y="385105"/>
                  <a:pt x="272178" y="387434"/>
                  <a:pt x="272924" y="387683"/>
                </a:cubicBezTo>
                <a:cubicBezTo>
                  <a:pt x="284995" y="393586"/>
                  <a:pt x="296443" y="400692"/>
                  <a:pt x="307086" y="408894"/>
                </a:cubicBezTo>
                <a:cubicBezTo>
                  <a:pt x="314291" y="414174"/>
                  <a:pt x="327180" y="426597"/>
                  <a:pt x="327180" y="426597"/>
                </a:cubicBezTo>
                <a:lnTo>
                  <a:pt x="317552" y="434858"/>
                </a:lnTo>
                <a:cubicBezTo>
                  <a:pt x="317552" y="434858"/>
                  <a:pt x="310192" y="426597"/>
                  <a:pt x="306993" y="423398"/>
                </a:cubicBezTo>
                <a:cubicBezTo>
                  <a:pt x="294201" y="409776"/>
                  <a:pt x="279352" y="398251"/>
                  <a:pt x="262986" y="389235"/>
                </a:cubicBezTo>
                <a:cubicBezTo>
                  <a:pt x="262352" y="388788"/>
                  <a:pt x="261613" y="388512"/>
                  <a:pt x="260843" y="388428"/>
                </a:cubicBezTo>
                <a:cubicBezTo>
                  <a:pt x="260060" y="388509"/>
                  <a:pt x="259315" y="388788"/>
                  <a:pt x="258669" y="389235"/>
                </a:cubicBezTo>
                <a:cubicBezTo>
                  <a:pt x="242308" y="398257"/>
                  <a:pt x="227460" y="409786"/>
                  <a:pt x="214661" y="423398"/>
                </a:cubicBezTo>
                <a:cubicBezTo>
                  <a:pt x="211556" y="426503"/>
                  <a:pt x="204133" y="434858"/>
                  <a:pt x="204133" y="434858"/>
                </a:cubicBezTo>
                <a:lnTo>
                  <a:pt x="194475" y="426597"/>
                </a:lnTo>
                <a:cubicBezTo>
                  <a:pt x="194475" y="426597"/>
                  <a:pt x="207363" y="414174"/>
                  <a:pt x="214599" y="408894"/>
                </a:cubicBezTo>
                <a:cubicBezTo>
                  <a:pt x="225249" y="400698"/>
                  <a:pt x="236693" y="393590"/>
                  <a:pt x="248762" y="387683"/>
                </a:cubicBezTo>
                <a:cubicBezTo>
                  <a:pt x="249507" y="387310"/>
                  <a:pt x="253203" y="384981"/>
                  <a:pt x="248358" y="384577"/>
                </a:cubicBezTo>
                <a:cubicBezTo>
                  <a:pt x="239634" y="382741"/>
                  <a:pt x="230541" y="384453"/>
                  <a:pt x="223078" y="389329"/>
                </a:cubicBezTo>
                <a:cubicBezTo>
                  <a:pt x="216338" y="393925"/>
                  <a:pt x="209599" y="398646"/>
                  <a:pt x="202767" y="402994"/>
                </a:cubicBezTo>
                <a:cubicBezTo>
                  <a:pt x="191686" y="410751"/>
                  <a:pt x="178906" y="415736"/>
                  <a:pt x="165499" y="417528"/>
                </a:cubicBezTo>
                <a:cubicBezTo>
                  <a:pt x="156682" y="418643"/>
                  <a:pt x="147731" y="418000"/>
                  <a:pt x="139163" y="415634"/>
                </a:cubicBezTo>
                <a:cubicBezTo>
                  <a:pt x="126532" y="412006"/>
                  <a:pt x="115038" y="405205"/>
                  <a:pt x="105777" y="395882"/>
                </a:cubicBezTo>
                <a:cubicBezTo>
                  <a:pt x="105972" y="395680"/>
                  <a:pt x="106242" y="395568"/>
                  <a:pt x="106522" y="395571"/>
                </a:cubicBezTo>
                <a:lnTo>
                  <a:pt x="108603" y="396596"/>
                </a:lnTo>
                <a:cubicBezTo>
                  <a:pt x="122318" y="403369"/>
                  <a:pt x="137955" y="405192"/>
                  <a:pt x="152859" y="401751"/>
                </a:cubicBezTo>
                <a:cubicBezTo>
                  <a:pt x="163148" y="399382"/>
                  <a:pt x="173154" y="395913"/>
                  <a:pt x="182704" y="391409"/>
                </a:cubicBezTo>
                <a:cubicBezTo>
                  <a:pt x="189661" y="388304"/>
                  <a:pt x="196524" y="385198"/>
                  <a:pt x="203698" y="382807"/>
                </a:cubicBezTo>
                <a:cubicBezTo>
                  <a:pt x="221938" y="376934"/>
                  <a:pt x="241491" y="376505"/>
                  <a:pt x="259973" y="381564"/>
                </a:cubicBezTo>
                <a:lnTo>
                  <a:pt x="260936" y="381720"/>
                </a:lnTo>
                <a:lnTo>
                  <a:pt x="261899" y="381564"/>
                </a:lnTo>
                <a:cubicBezTo>
                  <a:pt x="280380" y="376505"/>
                  <a:pt x="299934" y="376934"/>
                  <a:pt x="318173" y="382807"/>
                </a:cubicBezTo>
                <a:cubicBezTo>
                  <a:pt x="325316" y="385167"/>
                  <a:pt x="332211" y="388459"/>
                  <a:pt x="339167" y="391409"/>
                </a:cubicBezTo>
                <a:cubicBezTo>
                  <a:pt x="348708" y="395913"/>
                  <a:pt x="358702" y="399382"/>
                  <a:pt x="368982" y="401751"/>
                </a:cubicBezTo>
                <a:cubicBezTo>
                  <a:pt x="383849" y="405127"/>
                  <a:pt x="399424" y="403273"/>
                  <a:pt x="413082" y="396503"/>
                </a:cubicBezTo>
                <a:close/>
                <a:moveTo>
                  <a:pt x="459760" y="355197"/>
                </a:moveTo>
                <a:cubicBezTo>
                  <a:pt x="453819" y="359946"/>
                  <a:pt x="447033" y="363530"/>
                  <a:pt x="439760" y="365757"/>
                </a:cubicBezTo>
                <a:cubicBezTo>
                  <a:pt x="429530" y="368757"/>
                  <a:pt x="418930" y="370313"/>
                  <a:pt x="408268" y="370384"/>
                </a:cubicBezTo>
                <a:cubicBezTo>
                  <a:pt x="394538" y="370816"/>
                  <a:pt x="380842" y="371996"/>
                  <a:pt x="367243" y="373924"/>
                </a:cubicBezTo>
                <a:lnTo>
                  <a:pt x="367025" y="373924"/>
                </a:lnTo>
                <a:cubicBezTo>
                  <a:pt x="366156" y="373924"/>
                  <a:pt x="365752" y="373707"/>
                  <a:pt x="366031" y="373428"/>
                </a:cubicBezTo>
                <a:lnTo>
                  <a:pt x="366249" y="373272"/>
                </a:lnTo>
                <a:cubicBezTo>
                  <a:pt x="378485" y="368800"/>
                  <a:pt x="386777" y="359328"/>
                  <a:pt x="393020" y="347402"/>
                </a:cubicBezTo>
                <a:cubicBezTo>
                  <a:pt x="397368" y="339172"/>
                  <a:pt x="404449" y="323054"/>
                  <a:pt x="406436" y="320445"/>
                </a:cubicBezTo>
                <a:cubicBezTo>
                  <a:pt x="406501" y="320212"/>
                  <a:pt x="406501" y="319964"/>
                  <a:pt x="406436" y="319731"/>
                </a:cubicBezTo>
                <a:cubicBezTo>
                  <a:pt x="405504" y="320041"/>
                  <a:pt x="392057" y="331501"/>
                  <a:pt x="385970" y="337184"/>
                </a:cubicBezTo>
                <a:cubicBezTo>
                  <a:pt x="378392" y="344203"/>
                  <a:pt x="371249" y="351750"/>
                  <a:pt x="363671" y="358924"/>
                </a:cubicBezTo>
                <a:cubicBezTo>
                  <a:pt x="351808" y="370260"/>
                  <a:pt x="334788" y="375198"/>
                  <a:pt x="328608" y="376813"/>
                </a:cubicBezTo>
                <a:cubicBezTo>
                  <a:pt x="328444" y="376859"/>
                  <a:pt x="328285" y="376934"/>
                  <a:pt x="328142" y="377030"/>
                </a:cubicBezTo>
                <a:cubicBezTo>
                  <a:pt x="328012" y="377201"/>
                  <a:pt x="327906" y="377387"/>
                  <a:pt x="327832" y="377589"/>
                </a:cubicBezTo>
                <a:cubicBezTo>
                  <a:pt x="327832" y="377589"/>
                  <a:pt x="327832" y="377589"/>
                  <a:pt x="327832" y="377589"/>
                </a:cubicBezTo>
                <a:lnTo>
                  <a:pt x="328111" y="377589"/>
                </a:lnTo>
                <a:cubicBezTo>
                  <a:pt x="332894" y="378676"/>
                  <a:pt x="346745" y="381689"/>
                  <a:pt x="353826" y="383583"/>
                </a:cubicBezTo>
                <a:cubicBezTo>
                  <a:pt x="364646" y="386723"/>
                  <a:pt x="375743" y="388801"/>
                  <a:pt x="386964" y="389794"/>
                </a:cubicBezTo>
                <a:cubicBezTo>
                  <a:pt x="416036" y="392698"/>
                  <a:pt x="444359" y="379440"/>
                  <a:pt x="460754" y="355259"/>
                </a:cubicBezTo>
                <a:lnTo>
                  <a:pt x="460754" y="355259"/>
                </a:lnTo>
                <a:cubicBezTo>
                  <a:pt x="460462" y="355061"/>
                  <a:pt x="460099" y="355005"/>
                  <a:pt x="459760" y="355104"/>
                </a:cubicBezTo>
                <a:close/>
                <a:moveTo>
                  <a:pt x="501438" y="291221"/>
                </a:moveTo>
                <a:cubicBezTo>
                  <a:pt x="494562" y="299330"/>
                  <a:pt x="486513" y="306364"/>
                  <a:pt x="477556" y="312091"/>
                </a:cubicBezTo>
                <a:cubicBezTo>
                  <a:pt x="469801" y="317277"/>
                  <a:pt x="461586" y="321746"/>
                  <a:pt x="453021" y="325445"/>
                </a:cubicBezTo>
                <a:cubicBezTo>
                  <a:pt x="442226" y="329961"/>
                  <a:pt x="432092" y="335914"/>
                  <a:pt x="422896" y="343147"/>
                </a:cubicBezTo>
                <a:cubicBezTo>
                  <a:pt x="422275" y="343644"/>
                  <a:pt x="421778" y="344048"/>
                  <a:pt x="421157" y="344483"/>
                </a:cubicBezTo>
                <a:cubicBezTo>
                  <a:pt x="420536" y="344918"/>
                  <a:pt x="420474" y="344328"/>
                  <a:pt x="420846" y="343893"/>
                </a:cubicBezTo>
                <a:cubicBezTo>
                  <a:pt x="421219" y="343458"/>
                  <a:pt x="435226" y="329141"/>
                  <a:pt x="439480" y="298954"/>
                </a:cubicBezTo>
                <a:cubicBezTo>
                  <a:pt x="440940" y="288426"/>
                  <a:pt x="441157" y="277059"/>
                  <a:pt x="444574" y="266903"/>
                </a:cubicBezTo>
                <a:cubicBezTo>
                  <a:pt x="444626" y="266614"/>
                  <a:pt x="444549" y="266316"/>
                  <a:pt x="444356" y="266096"/>
                </a:cubicBezTo>
                <a:cubicBezTo>
                  <a:pt x="444356" y="266096"/>
                  <a:pt x="444356" y="266096"/>
                  <a:pt x="444356" y="266096"/>
                </a:cubicBezTo>
                <a:cubicBezTo>
                  <a:pt x="434139" y="277804"/>
                  <a:pt x="425722" y="295972"/>
                  <a:pt x="421654" y="307339"/>
                </a:cubicBezTo>
                <a:cubicBezTo>
                  <a:pt x="418859" y="315383"/>
                  <a:pt x="416157" y="323457"/>
                  <a:pt x="413269" y="331470"/>
                </a:cubicBezTo>
                <a:cubicBezTo>
                  <a:pt x="409725" y="342430"/>
                  <a:pt x="403759" y="352449"/>
                  <a:pt x="395815" y="360788"/>
                </a:cubicBezTo>
                <a:lnTo>
                  <a:pt x="395069" y="361595"/>
                </a:lnTo>
                <a:cubicBezTo>
                  <a:pt x="395035" y="361760"/>
                  <a:pt x="395035" y="361927"/>
                  <a:pt x="395069" y="362092"/>
                </a:cubicBezTo>
                <a:lnTo>
                  <a:pt x="395069" y="362092"/>
                </a:lnTo>
                <a:lnTo>
                  <a:pt x="397833" y="361626"/>
                </a:lnTo>
                <a:cubicBezTo>
                  <a:pt x="407150" y="359701"/>
                  <a:pt x="416467" y="357464"/>
                  <a:pt x="425784" y="355912"/>
                </a:cubicBezTo>
                <a:cubicBezTo>
                  <a:pt x="440884" y="353558"/>
                  <a:pt x="455152" y="347449"/>
                  <a:pt x="467276" y="338147"/>
                </a:cubicBezTo>
                <a:cubicBezTo>
                  <a:pt x="480062" y="328902"/>
                  <a:pt x="490463" y="316743"/>
                  <a:pt x="497618" y="302681"/>
                </a:cubicBezTo>
                <a:cubicBezTo>
                  <a:pt x="499510" y="298979"/>
                  <a:pt x="501060" y="295112"/>
                  <a:pt x="502246" y="291128"/>
                </a:cubicBezTo>
                <a:cubicBezTo>
                  <a:pt x="501976" y="291037"/>
                  <a:pt x="501681" y="291072"/>
                  <a:pt x="501438" y="291221"/>
                </a:cubicBezTo>
                <a:close/>
                <a:moveTo>
                  <a:pt x="519669" y="219480"/>
                </a:moveTo>
                <a:cubicBezTo>
                  <a:pt x="515631" y="232275"/>
                  <a:pt x="508395" y="242648"/>
                  <a:pt x="497929" y="253642"/>
                </a:cubicBezTo>
                <a:cubicBezTo>
                  <a:pt x="489606" y="262214"/>
                  <a:pt x="473643" y="278487"/>
                  <a:pt x="466251" y="289668"/>
                </a:cubicBezTo>
                <a:cubicBezTo>
                  <a:pt x="466034" y="289978"/>
                  <a:pt x="465475" y="289823"/>
                  <a:pt x="465692" y="289264"/>
                </a:cubicBezTo>
                <a:cubicBezTo>
                  <a:pt x="469664" y="276195"/>
                  <a:pt x="470726" y="262413"/>
                  <a:pt x="468798" y="248890"/>
                </a:cubicBezTo>
                <a:cubicBezTo>
                  <a:pt x="466965" y="237431"/>
                  <a:pt x="461965" y="224977"/>
                  <a:pt x="460723" y="210970"/>
                </a:cubicBezTo>
                <a:cubicBezTo>
                  <a:pt x="460723" y="210784"/>
                  <a:pt x="460350" y="210380"/>
                  <a:pt x="460164" y="210349"/>
                </a:cubicBezTo>
                <a:cubicBezTo>
                  <a:pt x="459944" y="210772"/>
                  <a:pt x="459779" y="211222"/>
                  <a:pt x="459667" y="211685"/>
                </a:cubicBezTo>
                <a:cubicBezTo>
                  <a:pt x="456667" y="220688"/>
                  <a:pt x="454689" y="230002"/>
                  <a:pt x="453766" y="239449"/>
                </a:cubicBezTo>
                <a:cubicBezTo>
                  <a:pt x="453176" y="250878"/>
                  <a:pt x="455319" y="265568"/>
                  <a:pt x="454388" y="277307"/>
                </a:cubicBezTo>
                <a:cubicBezTo>
                  <a:pt x="453301" y="290879"/>
                  <a:pt x="452369" y="304327"/>
                  <a:pt x="446127" y="316625"/>
                </a:cubicBezTo>
                <a:cubicBezTo>
                  <a:pt x="446127" y="316625"/>
                  <a:pt x="446127" y="316625"/>
                  <a:pt x="446127" y="316811"/>
                </a:cubicBezTo>
                <a:cubicBezTo>
                  <a:pt x="446127" y="316998"/>
                  <a:pt x="446344" y="317774"/>
                  <a:pt x="446344" y="317774"/>
                </a:cubicBezTo>
                <a:lnTo>
                  <a:pt x="446344" y="317774"/>
                </a:lnTo>
                <a:cubicBezTo>
                  <a:pt x="451313" y="314668"/>
                  <a:pt x="465537" y="306190"/>
                  <a:pt x="474916" y="299917"/>
                </a:cubicBezTo>
                <a:cubicBezTo>
                  <a:pt x="486711" y="292329"/>
                  <a:pt x="496948" y="282559"/>
                  <a:pt x="505072" y="271127"/>
                </a:cubicBezTo>
                <a:cubicBezTo>
                  <a:pt x="515342" y="256443"/>
                  <a:pt x="520771" y="238918"/>
                  <a:pt x="520600" y="221002"/>
                </a:cubicBezTo>
                <a:cubicBezTo>
                  <a:pt x="520644" y="220402"/>
                  <a:pt x="520644" y="219800"/>
                  <a:pt x="520600" y="219200"/>
                </a:cubicBezTo>
                <a:cubicBezTo>
                  <a:pt x="520600" y="219200"/>
                  <a:pt x="519700" y="219480"/>
                  <a:pt x="519669" y="219480"/>
                </a:cubicBezTo>
                <a:close/>
                <a:moveTo>
                  <a:pt x="489482" y="227213"/>
                </a:moveTo>
                <a:cubicBezTo>
                  <a:pt x="489482" y="227368"/>
                  <a:pt x="489295" y="227430"/>
                  <a:pt x="489264" y="227461"/>
                </a:cubicBezTo>
                <a:cubicBezTo>
                  <a:pt x="489233" y="227492"/>
                  <a:pt x="488829" y="227182"/>
                  <a:pt x="488829" y="227120"/>
                </a:cubicBezTo>
                <a:cubicBezTo>
                  <a:pt x="489267" y="223294"/>
                  <a:pt x="489351" y="219436"/>
                  <a:pt x="489078" y="215598"/>
                </a:cubicBezTo>
                <a:cubicBezTo>
                  <a:pt x="488084" y="202181"/>
                  <a:pt x="480009" y="191094"/>
                  <a:pt x="472897" y="179914"/>
                </a:cubicBezTo>
                <a:cubicBezTo>
                  <a:pt x="468028" y="172637"/>
                  <a:pt x="463726" y="164997"/>
                  <a:pt x="460040" y="157056"/>
                </a:cubicBezTo>
                <a:cubicBezTo>
                  <a:pt x="460040" y="157056"/>
                  <a:pt x="459481" y="156683"/>
                  <a:pt x="459326" y="156745"/>
                </a:cubicBezTo>
                <a:cubicBezTo>
                  <a:pt x="459326" y="157957"/>
                  <a:pt x="459512" y="161901"/>
                  <a:pt x="459760" y="164447"/>
                </a:cubicBezTo>
                <a:cubicBezTo>
                  <a:pt x="461748" y="183640"/>
                  <a:pt x="467866" y="202430"/>
                  <a:pt x="474202" y="220660"/>
                </a:cubicBezTo>
                <a:cubicBezTo>
                  <a:pt x="478615" y="231961"/>
                  <a:pt x="480338" y="244136"/>
                  <a:pt x="479233" y="256220"/>
                </a:cubicBezTo>
                <a:cubicBezTo>
                  <a:pt x="479233" y="257276"/>
                  <a:pt x="479233" y="257400"/>
                  <a:pt x="479512" y="257711"/>
                </a:cubicBezTo>
                <a:cubicBezTo>
                  <a:pt x="479792" y="258021"/>
                  <a:pt x="479512" y="257711"/>
                  <a:pt x="479512" y="257711"/>
                </a:cubicBezTo>
                <a:cubicBezTo>
                  <a:pt x="483829" y="251499"/>
                  <a:pt x="492246" y="242710"/>
                  <a:pt x="497432" y="236406"/>
                </a:cubicBezTo>
                <a:cubicBezTo>
                  <a:pt x="503053" y="229542"/>
                  <a:pt x="531377" y="197274"/>
                  <a:pt x="517433" y="152273"/>
                </a:cubicBezTo>
                <a:cubicBezTo>
                  <a:pt x="516886" y="150351"/>
                  <a:pt x="516147" y="148491"/>
                  <a:pt x="515228" y="146714"/>
                </a:cubicBezTo>
                <a:cubicBezTo>
                  <a:pt x="515010" y="146714"/>
                  <a:pt x="514637" y="147273"/>
                  <a:pt x="514606" y="147428"/>
                </a:cubicBezTo>
                <a:cubicBezTo>
                  <a:pt x="514606" y="179789"/>
                  <a:pt x="499078" y="193672"/>
                  <a:pt x="492494" y="215753"/>
                </a:cubicBezTo>
                <a:cubicBezTo>
                  <a:pt x="491314" y="220008"/>
                  <a:pt x="490351" y="223921"/>
                  <a:pt x="489482" y="227182"/>
                </a:cubicBezTo>
                <a:close/>
                <a:moveTo>
                  <a:pt x="465102" y="126620"/>
                </a:moveTo>
                <a:cubicBezTo>
                  <a:pt x="458586" y="120946"/>
                  <a:pt x="452797" y="114490"/>
                  <a:pt x="447866" y="107396"/>
                </a:cubicBezTo>
                <a:cubicBezTo>
                  <a:pt x="447819" y="107328"/>
                  <a:pt x="447754" y="107275"/>
                  <a:pt x="447679" y="107241"/>
                </a:cubicBezTo>
                <a:cubicBezTo>
                  <a:pt x="447446" y="107170"/>
                  <a:pt x="447198" y="107170"/>
                  <a:pt x="446965" y="107241"/>
                </a:cubicBezTo>
                <a:cubicBezTo>
                  <a:pt x="446748" y="107241"/>
                  <a:pt x="446561" y="107241"/>
                  <a:pt x="446592" y="107241"/>
                </a:cubicBezTo>
                <a:cubicBezTo>
                  <a:pt x="448754" y="114788"/>
                  <a:pt x="451294" y="122220"/>
                  <a:pt x="454201" y="129509"/>
                </a:cubicBezTo>
                <a:cubicBezTo>
                  <a:pt x="458363" y="139105"/>
                  <a:pt x="465009" y="147149"/>
                  <a:pt x="471282" y="155410"/>
                </a:cubicBezTo>
                <a:cubicBezTo>
                  <a:pt x="471717" y="156031"/>
                  <a:pt x="472183" y="156621"/>
                  <a:pt x="472618" y="157211"/>
                </a:cubicBezTo>
                <a:cubicBezTo>
                  <a:pt x="478829" y="165659"/>
                  <a:pt x="488954" y="183640"/>
                  <a:pt x="491252" y="192864"/>
                </a:cubicBezTo>
                <a:cubicBezTo>
                  <a:pt x="491252" y="193113"/>
                  <a:pt x="491873" y="193361"/>
                  <a:pt x="491904" y="193268"/>
                </a:cubicBezTo>
                <a:cubicBezTo>
                  <a:pt x="492774" y="189976"/>
                  <a:pt x="496842" y="177181"/>
                  <a:pt x="499823" y="168423"/>
                </a:cubicBezTo>
                <a:cubicBezTo>
                  <a:pt x="502684" y="159683"/>
                  <a:pt x="505038" y="150786"/>
                  <a:pt x="506873" y="141776"/>
                </a:cubicBezTo>
                <a:cubicBezTo>
                  <a:pt x="509979" y="120471"/>
                  <a:pt x="502898" y="92862"/>
                  <a:pt x="490475" y="77768"/>
                </a:cubicBezTo>
                <a:cubicBezTo>
                  <a:pt x="490258" y="77768"/>
                  <a:pt x="490072" y="78389"/>
                  <a:pt x="490134" y="78514"/>
                </a:cubicBezTo>
                <a:cubicBezTo>
                  <a:pt x="490351" y="79228"/>
                  <a:pt x="490506" y="79787"/>
                  <a:pt x="490724" y="80470"/>
                </a:cubicBezTo>
                <a:cubicBezTo>
                  <a:pt x="490941" y="81154"/>
                  <a:pt x="491252" y="82334"/>
                  <a:pt x="491469" y="83296"/>
                </a:cubicBezTo>
                <a:cubicBezTo>
                  <a:pt x="494575" y="97179"/>
                  <a:pt x="493612" y="106962"/>
                  <a:pt x="492028" y="118732"/>
                </a:cubicBezTo>
                <a:cubicBezTo>
                  <a:pt x="490295" y="128030"/>
                  <a:pt x="489423" y="137472"/>
                  <a:pt x="489419" y="146931"/>
                </a:cubicBezTo>
                <a:cubicBezTo>
                  <a:pt x="489419" y="148515"/>
                  <a:pt x="490475" y="160193"/>
                  <a:pt x="490351" y="160627"/>
                </a:cubicBezTo>
                <a:cubicBezTo>
                  <a:pt x="490227" y="161062"/>
                  <a:pt x="489699" y="160627"/>
                  <a:pt x="489637" y="160627"/>
                </a:cubicBezTo>
                <a:cubicBezTo>
                  <a:pt x="489575" y="160627"/>
                  <a:pt x="488115" y="156280"/>
                  <a:pt x="486531" y="152739"/>
                </a:cubicBezTo>
                <a:cubicBezTo>
                  <a:pt x="485910" y="151186"/>
                  <a:pt x="485258" y="149633"/>
                  <a:pt x="484730" y="148671"/>
                </a:cubicBezTo>
                <a:cubicBezTo>
                  <a:pt x="479699" y="138484"/>
                  <a:pt x="473487" y="133360"/>
                  <a:pt x="465102" y="126620"/>
                </a:cubicBezTo>
                <a:close/>
                <a:moveTo>
                  <a:pt x="451406" y="40438"/>
                </a:moveTo>
                <a:cubicBezTo>
                  <a:pt x="455372" y="44210"/>
                  <a:pt x="458543" y="48741"/>
                  <a:pt x="460723" y="53762"/>
                </a:cubicBezTo>
                <a:cubicBezTo>
                  <a:pt x="464139" y="61805"/>
                  <a:pt x="465133" y="73886"/>
                  <a:pt x="467369" y="83017"/>
                </a:cubicBezTo>
                <a:cubicBezTo>
                  <a:pt x="468705" y="88576"/>
                  <a:pt x="469543" y="92334"/>
                  <a:pt x="471500" y="98794"/>
                </a:cubicBezTo>
                <a:cubicBezTo>
                  <a:pt x="471500" y="99353"/>
                  <a:pt x="471096" y="99601"/>
                  <a:pt x="470785" y="99073"/>
                </a:cubicBezTo>
                <a:lnTo>
                  <a:pt x="470630" y="98887"/>
                </a:lnTo>
                <a:cubicBezTo>
                  <a:pt x="464233" y="90191"/>
                  <a:pt x="456282" y="84787"/>
                  <a:pt x="444977" y="77644"/>
                </a:cubicBezTo>
                <a:cubicBezTo>
                  <a:pt x="438487" y="73753"/>
                  <a:pt x="432803" y="68650"/>
                  <a:pt x="428238" y="62613"/>
                </a:cubicBezTo>
                <a:lnTo>
                  <a:pt x="425691" y="59259"/>
                </a:lnTo>
                <a:cubicBezTo>
                  <a:pt x="425474" y="59108"/>
                  <a:pt x="425210" y="59032"/>
                  <a:pt x="424946" y="59041"/>
                </a:cubicBezTo>
                <a:cubicBezTo>
                  <a:pt x="424955" y="59513"/>
                  <a:pt x="425017" y="59982"/>
                  <a:pt x="425132" y="60439"/>
                </a:cubicBezTo>
                <a:cubicBezTo>
                  <a:pt x="426561" y="67737"/>
                  <a:pt x="431344" y="81247"/>
                  <a:pt x="439822" y="89259"/>
                </a:cubicBezTo>
                <a:cubicBezTo>
                  <a:pt x="445847" y="95005"/>
                  <a:pt x="452617" y="100098"/>
                  <a:pt x="459046" y="105409"/>
                </a:cubicBezTo>
                <a:cubicBezTo>
                  <a:pt x="467323" y="112434"/>
                  <a:pt x="474876" y="120266"/>
                  <a:pt x="481593" y="128794"/>
                </a:cubicBezTo>
                <a:lnTo>
                  <a:pt x="481593" y="128794"/>
                </a:lnTo>
                <a:cubicBezTo>
                  <a:pt x="481593" y="128794"/>
                  <a:pt x="482121" y="129105"/>
                  <a:pt x="482121" y="128794"/>
                </a:cubicBezTo>
                <a:lnTo>
                  <a:pt x="482121" y="128794"/>
                </a:lnTo>
                <a:cubicBezTo>
                  <a:pt x="482121" y="127086"/>
                  <a:pt x="481904" y="124415"/>
                  <a:pt x="481904" y="121279"/>
                </a:cubicBezTo>
                <a:cubicBezTo>
                  <a:pt x="481904" y="114260"/>
                  <a:pt x="482214" y="104850"/>
                  <a:pt x="482525" y="98390"/>
                </a:cubicBezTo>
                <a:cubicBezTo>
                  <a:pt x="482525" y="95781"/>
                  <a:pt x="482742" y="93141"/>
                  <a:pt x="482711" y="90533"/>
                </a:cubicBezTo>
                <a:cubicBezTo>
                  <a:pt x="482969" y="82685"/>
                  <a:pt x="481550" y="74871"/>
                  <a:pt x="478550" y="67613"/>
                </a:cubicBezTo>
                <a:cubicBezTo>
                  <a:pt x="473745" y="55740"/>
                  <a:pt x="464826" y="45994"/>
                  <a:pt x="453425" y="40159"/>
                </a:cubicBezTo>
                <a:cubicBezTo>
                  <a:pt x="452717" y="39814"/>
                  <a:pt x="451978" y="39533"/>
                  <a:pt x="451220" y="39320"/>
                </a:cubicBezTo>
                <a:cubicBezTo>
                  <a:pt x="451111" y="39589"/>
                  <a:pt x="451111" y="39890"/>
                  <a:pt x="451220" y="40159"/>
                </a:cubicBezTo>
                <a:cubicBezTo>
                  <a:pt x="451220" y="40159"/>
                  <a:pt x="451344" y="40407"/>
                  <a:pt x="451406" y="40438"/>
                </a:cubicBezTo>
                <a:close/>
                <a:moveTo>
                  <a:pt x="402275" y="17767"/>
                </a:moveTo>
                <a:cubicBezTo>
                  <a:pt x="408952" y="23975"/>
                  <a:pt x="414834" y="30985"/>
                  <a:pt x="419790" y="38637"/>
                </a:cubicBezTo>
                <a:cubicBezTo>
                  <a:pt x="424365" y="46127"/>
                  <a:pt x="429887" y="52996"/>
                  <a:pt x="436219" y="59072"/>
                </a:cubicBezTo>
                <a:cubicBezTo>
                  <a:pt x="440661" y="63575"/>
                  <a:pt x="453611" y="73607"/>
                  <a:pt x="456841" y="76122"/>
                </a:cubicBezTo>
                <a:lnTo>
                  <a:pt x="456841" y="76122"/>
                </a:lnTo>
                <a:cubicBezTo>
                  <a:pt x="456931" y="76160"/>
                  <a:pt x="457031" y="76160"/>
                  <a:pt x="457121" y="76122"/>
                </a:cubicBezTo>
                <a:cubicBezTo>
                  <a:pt x="457114" y="76070"/>
                  <a:pt x="457114" y="76020"/>
                  <a:pt x="457121" y="75967"/>
                </a:cubicBezTo>
                <a:cubicBezTo>
                  <a:pt x="456437" y="72240"/>
                  <a:pt x="450599" y="44910"/>
                  <a:pt x="433549" y="31556"/>
                </a:cubicBezTo>
                <a:cubicBezTo>
                  <a:pt x="423806" y="23851"/>
                  <a:pt x="412495" y="18371"/>
                  <a:pt x="400411" y="15500"/>
                </a:cubicBezTo>
                <a:cubicBezTo>
                  <a:pt x="400411" y="15748"/>
                  <a:pt x="400411" y="16338"/>
                  <a:pt x="400411" y="16307"/>
                </a:cubicBezTo>
                <a:cubicBezTo>
                  <a:pt x="401281" y="16897"/>
                  <a:pt x="401716" y="17239"/>
                  <a:pt x="402275" y="17767"/>
                </a:cubicBezTo>
                <a:close/>
                <a:moveTo>
                  <a:pt x="134597" y="389763"/>
                </a:moveTo>
                <a:cubicBezTo>
                  <a:pt x="145818" y="388770"/>
                  <a:pt x="156915" y="386692"/>
                  <a:pt x="167735" y="383552"/>
                </a:cubicBezTo>
                <a:cubicBezTo>
                  <a:pt x="174847" y="381658"/>
                  <a:pt x="188667" y="378645"/>
                  <a:pt x="193450" y="377558"/>
                </a:cubicBezTo>
                <a:lnTo>
                  <a:pt x="193729" y="377558"/>
                </a:lnTo>
                <a:cubicBezTo>
                  <a:pt x="193729" y="377558"/>
                  <a:pt x="193729" y="377558"/>
                  <a:pt x="193729" y="377558"/>
                </a:cubicBezTo>
                <a:cubicBezTo>
                  <a:pt x="193655" y="377356"/>
                  <a:pt x="193549" y="377170"/>
                  <a:pt x="193419" y="376999"/>
                </a:cubicBezTo>
                <a:cubicBezTo>
                  <a:pt x="193276" y="376903"/>
                  <a:pt x="193117" y="376828"/>
                  <a:pt x="192953" y="376782"/>
                </a:cubicBezTo>
                <a:cubicBezTo>
                  <a:pt x="186741" y="375198"/>
                  <a:pt x="169753" y="370229"/>
                  <a:pt x="157890" y="358893"/>
                </a:cubicBezTo>
                <a:cubicBezTo>
                  <a:pt x="150312" y="351874"/>
                  <a:pt x="143169" y="344328"/>
                  <a:pt x="135591" y="337153"/>
                </a:cubicBezTo>
                <a:cubicBezTo>
                  <a:pt x="129380" y="331470"/>
                  <a:pt x="116057" y="320010"/>
                  <a:pt x="115125" y="319700"/>
                </a:cubicBezTo>
                <a:cubicBezTo>
                  <a:pt x="115006" y="319917"/>
                  <a:pt x="114952" y="320165"/>
                  <a:pt x="114970" y="320414"/>
                </a:cubicBezTo>
                <a:cubicBezTo>
                  <a:pt x="116957" y="323023"/>
                  <a:pt x="124038" y="339048"/>
                  <a:pt x="128386" y="347371"/>
                </a:cubicBezTo>
                <a:cubicBezTo>
                  <a:pt x="134597" y="359297"/>
                  <a:pt x="142921" y="368769"/>
                  <a:pt x="155157" y="373241"/>
                </a:cubicBezTo>
                <a:lnTo>
                  <a:pt x="155374" y="373397"/>
                </a:lnTo>
                <a:cubicBezTo>
                  <a:pt x="155654" y="373676"/>
                  <a:pt x="155374" y="374049"/>
                  <a:pt x="154380" y="373893"/>
                </a:cubicBezTo>
                <a:lnTo>
                  <a:pt x="154163" y="373893"/>
                </a:lnTo>
                <a:cubicBezTo>
                  <a:pt x="140591" y="371980"/>
                  <a:pt x="126929" y="370810"/>
                  <a:pt x="113230" y="370384"/>
                </a:cubicBezTo>
                <a:cubicBezTo>
                  <a:pt x="102575" y="370278"/>
                  <a:pt x="91986" y="368691"/>
                  <a:pt x="81770" y="365663"/>
                </a:cubicBezTo>
                <a:cubicBezTo>
                  <a:pt x="74497" y="363437"/>
                  <a:pt x="67711" y="359853"/>
                  <a:pt x="61770" y="355104"/>
                </a:cubicBezTo>
                <a:cubicBezTo>
                  <a:pt x="61472" y="354977"/>
                  <a:pt x="61135" y="354977"/>
                  <a:pt x="60838" y="355104"/>
                </a:cubicBezTo>
                <a:lnTo>
                  <a:pt x="60838" y="355104"/>
                </a:lnTo>
                <a:cubicBezTo>
                  <a:pt x="77233" y="379285"/>
                  <a:pt x="105558" y="392543"/>
                  <a:pt x="134628" y="389639"/>
                </a:cubicBezTo>
                <a:close/>
                <a:moveTo>
                  <a:pt x="123976" y="361812"/>
                </a:moveTo>
                <a:lnTo>
                  <a:pt x="126740" y="362278"/>
                </a:lnTo>
                <a:lnTo>
                  <a:pt x="126740" y="362278"/>
                </a:lnTo>
                <a:cubicBezTo>
                  <a:pt x="126721" y="362114"/>
                  <a:pt x="126669" y="361955"/>
                  <a:pt x="126585" y="361812"/>
                </a:cubicBezTo>
                <a:lnTo>
                  <a:pt x="125839" y="361005"/>
                </a:lnTo>
                <a:cubicBezTo>
                  <a:pt x="117894" y="352666"/>
                  <a:pt x="111929" y="342647"/>
                  <a:pt x="108386" y="331687"/>
                </a:cubicBezTo>
                <a:cubicBezTo>
                  <a:pt x="105497" y="323675"/>
                  <a:pt x="102795" y="315600"/>
                  <a:pt x="100000" y="307556"/>
                </a:cubicBezTo>
                <a:cubicBezTo>
                  <a:pt x="96025" y="296190"/>
                  <a:pt x="87578" y="278022"/>
                  <a:pt x="77298" y="266313"/>
                </a:cubicBezTo>
                <a:cubicBezTo>
                  <a:pt x="77298" y="266313"/>
                  <a:pt x="77298" y="266313"/>
                  <a:pt x="77298" y="266313"/>
                </a:cubicBezTo>
                <a:cubicBezTo>
                  <a:pt x="77121" y="266543"/>
                  <a:pt x="77042" y="266832"/>
                  <a:pt x="77080" y="267121"/>
                </a:cubicBezTo>
                <a:cubicBezTo>
                  <a:pt x="80497" y="277276"/>
                  <a:pt x="80714" y="288643"/>
                  <a:pt x="82174" y="299171"/>
                </a:cubicBezTo>
                <a:cubicBezTo>
                  <a:pt x="86335" y="329358"/>
                  <a:pt x="100249" y="343582"/>
                  <a:pt x="100808" y="344110"/>
                </a:cubicBezTo>
                <a:cubicBezTo>
                  <a:pt x="101367" y="344638"/>
                  <a:pt x="100808" y="344949"/>
                  <a:pt x="100497" y="344700"/>
                </a:cubicBezTo>
                <a:cubicBezTo>
                  <a:pt x="100187" y="344452"/>
                  <a:pt x="99379" y="343893"/>
                  <a:pt x="98758" y="343365"/>
                </a:cubicBezTo>
                <a:cubicBezTo>
                  <a:pt x="89561" y="336132"/>
                  <a:pt x="79427" y="330178"/>
                  <a:pt x="68633" y="325662"/>
                </a:cubicBezTo>
                <a:cubicBezTo>
                  <a:pt x="60066" y="321964"/>
                  <a:pt x="51854" y="317495"/>
                  <a:pt x="44098" y="312308"/>
                </a:cubicBezTo>
                <a:cubicBezTo>
                  <a:pt x="35070" y="306529"/>
                  <a:pt x="26967" y="299420"/>
                  <a:pt x="20060" y="291221"/>
                </a:cubicBezTo>
                <a:cubicBezTo>
                  <a:pt x="19787" y="291081"/>
                  <a:pt x="19464" y="291081"/>
                  <a:pt x="19191" y="291221"/>
                </a:cubicBezTo>
                <a:cubicBezTo>
                  <a:pt x="20377" y="295205"/>
                  <a:pt x="21926" y="299072"/>
                  <a:pt x="23818" y="302774"/>
                </a:cubicBezTo>
                <a:cubicBezTo>
                  <a:pt x="31003" y="316811"/>
                  <a:pt x="41425" y="328936"/>
                  <a:pt x="54223" y="338147"/>
                </a:cubicBezTo>
                <a:cubicBezTo>
                  <a:pt x="66424" y="347579"/>
                  <a:pt x="80817" y="353766"/>
                  <a:pt x="96056" y="356129"/>
                </a:cubicBezTo>
                <a:cubicBezTo>
                  <a:pt x="105435" y="357558"/>
                  <a:pt x="114659" y="359794"/>
                  <a:pt x="123976" y="361719"/>
                </a:cubicBezTo>
                <a:close/>
                <a:moveTo>
                  <a:pt x="46831" y="299699"/>
                </a:moveTo>
                <a:cubicBezTo>
                  <a:pt x="56148" y="305910"/>
                  <a:pt x="70434" y="314358"/>
                  <a:pt x="75403" y="317557"/>
                </a:cubicBezTo>
                <a:lnTo>
                  <a:pt x="75403" y="317557"/>
                </a:lnTo>
                <a:cubicBezTo>
                  <a:pt x="75403" y="317557"/>
                  <a:pt x="75745" y="316936"/>
                  <a:pt x="75621" y="316594"/>
                </a:cubicBezTo>
                <a:cubicBezTo>
                  <a:pt x="75497" y="316252"/>
                  <a:pt x="75621" y="316594"/>
                  <a:pt x="75621" y="316408"/>
                </a:cubicBezTo>
                <a:cubicBezTo>
                  <a:pt x="69409" y="303985"/>
                  <a:pt x="68447" y="290662"/>
                  <a:pt x="67360" y="277090"/>
                </a:cubicBezTo>
                <a:cubicBezTo>
                  <a:pt x="66428" y="265350"/>
                  <a:pt x="68571" y="250661"/>
                  <a:pt x="67981" y="239232"/>
                </a:cubicBezTo>
                <a:cubicBezTo>
                  <a:pt x="67059" y="229784"/>
                  <a:pt x="65080" y="220471"/>
                  <a:pt x="62080" y="211467"/>
                </a:cubicBezTo>
                <a:cubicBezTo>
                  <a:pt x="61969" y="211004"/>
                  <a:pt x="61802" y="210554"/>
                  <a:pt x="61583" y="210132"/>
                </a:cubicBezTo>
                <a:cubicBezTo>
                  <a:pt x="61397" y="210132"/>
                  <a:pt x="61086" y="210567"/>
                  <a:pt x="61024" y="210753"/>
                </a:cubicBezTo>
                <a:cubicBezTo>
                  <a:pt x="59782" y="224759"/>
                  <a:pt x="54813" y="237213"/>
                  <a:pt x="52949" y="248673"/>
                </a:cubicBezTo>
                <a:cubicBezTo>
                  <a:pt x="51021" y="262195"/>
                  <a:pt x="52081" y="275978"/>
                  <a:pt x="56055" y="289047"/>
                </a:cubicBezTo>
                <a:cubicBezTo>
                  <a:pt x="56273" y="289606"/>
                  <a:pt x="55714" y="289761"/>
                  <a:pt x="55496" y="289450"/>
                </a:cubicBezTo>
                <a:cubicBezTo>
                  <a:pt x="48011" y="278487"/>
                  <a:pt x="31986" y="262338"/>
                  <a:pt x="23663" y="253642"/>
                </a:cubicBezTo>
                <a:cubicBezTo>
                  <a:pt x="13073" y="242493"/>
                  <a:pt x="5837" y="232120"/>
                  <a:pt x="1923" y="219480"/>
                </a:cubicBezTo>
                <a:cubicBezTo>
                  <a:pt x="1923" y="219480"/>
                  <a:pt x="1364" y="218983"/>
                  <a:pt x="1240" y="219045"/>
                </a:cubicBezTo>
                <a:cubicBezTo>
                  <a:pt x="1176" y="219644"/>
                  <a:pt x="1176" y="220247"/>
                  <a:pt x="1240" y="220846"/>
                </a:cubicBezTo>
                <a:cubicBezTo>
                  <a:pt x="1070" y="238763"/>
                  <a:pt x="6498" y="256288"/>
                  <a:pt x="16768" y="270972"/>
                </a:cubicBezTo>
                <a:cubicBezTo>
                  <a:pt x="24868" y="282382"/>
                  <a:pt x="35072" y="292143"/>
                  <a:pt x="46831" y="299730"/>
                </a:cubicBezTo>
                <a:close/>
                <a:moveTo>
                  <a:pt x="41800" y="257679"/>
                </a:moveTo>
                <a:cubicBezTo>
                  <a:pt x="41800" y="257679"/>
                  <a:pt x="41800" y="257679"/>
                  <a:pt x="41800" y="257679"/>
                </a:cubicBezTo>
                <a:cubicBezTo>
                  <a:pt x="41800" y="257679"/>
                  <a:pt x="42204" y="257214"/>
                  <a:pt x="42080" y="256158"/>
                </a:cubicBezTo>
                <a:cubicBezTo>
                  <a:pt x="40977" y="244074"/>
                  <a:pt x="42699" y="231899"/>
                  <a:pt x="47111" y="220598"/>
                </a:cubicBezTo>
                <a:cubicBezTo>
                  <a:pt x="53322" y="202368"/>
                  <a:pt x="59533" y="183578"/>
                  <a:pt x="61552" y="164385"/>
                </a:cubicBezTo>
                <a:cubicBezTo>
                  <a:pt x="61801" y="161839"/>
                  <a:pt x="62049" y="157894"/>
                  <a:pt x="61987" y="156683"/>
                </a:cubicBezTo>
                <a:cubicBezTo>
                  <a:pt x="61714" y="156699"/>
                  <a:pt x="61457" y="156823"/>
                  <a:pt x="61273" y="157025"/>
                </a:cubicBezTo>
                <a:cubicBezTo>
                  <a:pt x="57578" y="164951"/>
                  <a:pt x="53279" y="172584"/>
                  <a:pt x="48415" y="179852"/>
                </a:cubicBezTo>
                <a:cubicBezTo>
                  <a:pt x="41303" y="191032"/>
                  <a:pt x="33228" y="202119"/>
                  <a:pt x="32235" y="215536"/>
                </a:cubicBezTo>
                <a:cubicBezTo>
                  <a:pt x="31963" y="219374"/>
                  <a:pt x="32046" y="223231"/>
                  <a:pt x="32483" y="227058"/>
                </a:cubicBezTo>
                <a:cubicBezTo>
                  <a:pt x="32483" y="227058"/>
                  <a:pt x="32483" y="227492"/>
                  <a:pt x="32048" y="227399"/>
                </a:cubicBezTo>
                <a:cubicBezTo>
                  <a:pt x="31614" y="227306"/>
                  <a:pt x="31862" y="227399"/>
                  <a:pt x="31831" y="227151"/>
                </a:cubicBezTo>
                <a:cubicBezTo>
                  <a:pt x="30961" y="224045"/>
                  <a:pt x="29999" y="219977"/>
                  <a:pt x="28725" y="215753"/>
                </a:cubicBezTo>
                <a:cubicBezTo>
                  <a:pt x="22203" y="193610"/>
                  <a:pt x="6551" y="179727"/>
                  <a:pt x="6644" y="147428"/>
                </a:cubicBezTo>
                <a:cubicBezTo>
                  <a:pt x="6644" y="147273"/>
                  <a:pt x="6240" y="146714"/>
                  <a:pt x="6023" y="146714"/>
                </a:cubicBezTo>
                <a:cubicBezTo>
                  <a:pt x="5105" y="148491"/>
                  <a:pt x="4366" y="150351"/>
                  <a:pt x="3818" y="152273"/>
                </a:cubicBezTo>
                <a:cubicBezTo>
                  <a:pt x="-10127" y="197274"/>
                  <a:pt x="18197" y="229542"/>
                  <a:pt x="23787" y="236406"/>
                </a:cubicBezTo>
                <a:cubicBezTo>
                  <a:pt x="29160" y="242679"/>
                  <a:pt x="37576" y="251437"/>
                  <a:pt x="41800" y="257679"/>
                </a:cubicBezTo>
                <a:close/>
                <a:moveTo>
                  <a:pt x="21613" y="168267"/>
                </a:moveTo>
                <a:cubicBezTo>
                  <a:pt x="24719" y="176932"/>
                  <a:pt x="28694" y="189728"/>
                  <a:pt x="29564" y="193113"/>
                </a:cubicBezTo>
                <a:cubicBezTo>
                  <a:pt x="29564" y="193113"/>
                  <a:pt x="30154" y="193113"/>
                  <a:pt x="30216" y="192709"/>
                </a:cubicBezTo>
                <a:cubicBezTo>
                  <a:pt x="32638" y="183392"/>
                  <a:pt x="42639" y="165503"/>
                  <a:pt x="48850" y="157056"/>
                </a:cubicBezTo>
                <a:cubicBezTo>
                  <a:pt x="49285" y="156466"/>
                  <a:pt x="49751" y="155876"/>
                  <a:pt x="50185" y="155255"/>
                </a:cubicBezTo>
                <a:cubicBezTo>
                  <a:pt x="56397" y="146994"/>
                  <a:pt x="63105" y="138950"/>
                  <a:pt x="67267" y="129353"/>
                </a:cubicBezTo>
                <a:cubicBezTo>
                  <a:pt x="70174" y="122064"/>
                  <a:pt x="72714" y="114633"/>
                  <a:pt x="74875" y="107086"/>
                </a:cubicBezTo>
                <a:cubicBezTo>
                  <a:pt x="74875" y="107086"/>
                  <a:pt x="74875" y="107086"/>
                  <a:pt x="74503" y="107086"/>
                </a:cubicBezTo>
                <a:cubicBezTo>
                  <a:pt x="74270" y="107014"/>
                  <a:pt x="74021" y="107014"/>
                  <a:pt x="73788" y="107086"/>
                </a:cubicBezTo>
                <a:cubicBezTo>
                  <a:pt x="73714" y="107120"/>
                  <a:pt x="73649" y="107173"/>
                  <a:pt x="73602" y="107241"/>
                </a:cubicBezTo>
                <a:lnTo>
                  <a:pt x="73602" y="107241"/>
                </a:lnTo>
                <a:cubicBezTo>
                  <a:pt x="68670" y="114334"/>
                  <a:pt x="62881" y="120791"/>
                  <a:pt x="56366" y="126465"/>
                </a:cubicBezTo>
                <a:cubicBezTo>
                  <a:pt x="48105" y="133204"/>
                  <a:pt x="41645" y="138329"/>
                  <a:pt x="36676" y="148205"/>
                </a:cubicBezTo>
                <a:cubicBezTo>
                  <a:pt x="36148" y="149261"/>
                  <a:pt x="35496" y="150720"/>
                  <a:pt x="34874" y="152273"/>
                </a:cubicBezTo>
                <a:cubicBezTo>
                  <a:pt x="33353" y="155814"/>
                  <a:pt x="31769" y="160068"/>
                  <a:pt x="31769" y="160162"/>
                </a:cubicBezTo>
                <a:cubicBezTo>
                  <a:pt x="31769" y="160255"/>
                  <a:pt x="31241" y="160845"/>
                  <a:pt x="31055" y="160162"/>
                </a:cubicBezTo>
                <a:cubicBezTo>
                  <a:pt x="30868" y="159478"/>
                  <a:pt x="31893" y="148050"/>
                  <a:pt x="31986" y="146466"/>
                </a:cubicBezTo>
                <a:cubicBezTo>
                  <a:pt x="31983" y="137006"/>
                  <a:pt x="31110" y="127565"/>
                  <a:pt x="29377" y="118266"/>
                </a:cubicBezTo>
                <a:cubicBezTo>
                  <a:pt x="27794" y="106496"/>
                  <a:pt x="26707" y="96713"/>
                  <a:pt x="29936" y="82831"/>
                </a:cubicBezTo>
                <a:cubicBezTo>
                  <a:pt x="30154" y="81899"/>
                  <a:pt x="30402" y="80936"/>
                  <a:pt x="30682" y="80004"/>
                </a:cubicBezTo>
                <a:cubicBezTo>
                  <a:pt x="30961" y="79073"/>
                  <a:pt x="31055" y="78762"/>
                  <a:pt x="31272" y="78048"/>
                </a:cubicBezTo>
                <a:cubicBezTo>
                  <a:pt x="31272" y="78048"/>
                  <a:pt x="31272" y="77365"/>
                  <a:pt x="30930" y="77302"/>
                </a:cubicBezTo>
                <a:cubicBezTo>
                  <a:pt x="18508" y="92396"/>
                  <a:pt x="11489" y="120005"/>
                  <a:pt x="14532" y="141310"/>
                </a:cubicBezTo>
                <a:cubicBezTo>
                  <a:pt x="16380" y="150422"/>
                  <a:pt x="18744" y="159422"/>
                  <a:pt x="21613" y="168267"/>
                </a:cubicBezTo>
                <a:close/>
                <a:moveTo>
                  <a:pt x="39533" y="121434"/>
                </a:moveTo>
                <a:cubicBezTo>
                  <a:pt x="39533" y="124540"/>
                  <a:pt x="39533" y="127242"/>
                  <a:pt x="39316" y="128950"/>
                </a:cubicBezTo>
                <a:lnTo>
                  <a:pt x="39316" y="128950"/>
                </a:lnTo>
                <a:cubicBezTo>
                  <a:pt x="39316" y="129136"/>
                  <a:pt x="39844" y="128950"/>
                  <a:pt x="39844" y="128950"/>
                </a:cubicBezTo>
                <a:lnTo>
                  <a:pt x="39844" y="128950"/>
                </a:lnTo>
                <a:cubicBezTo>
                  <a:pt x="46561" y="120422"/>
                  <a:pt x="54114" y="112589"/>
                  <a:pt x="62391" y="105564"/>
                </a:cubicBezTo>
                <a:cubicBezTo>
                  <a:pt x="68819" y="100253"/>
                  <a:pt x="75590" y="95160"/>
                  <a:pt x="81615" y="89415"/>
                </a:cubicBezTo>
                <a:cubicBezTo>
                  <a:pt x="89969" y="81402"/>
                  <a:pt x="94876" y="67892"/>
                  <a:pt x="96305" y="60594"/>
                </a:cubicBezTo>
                <a:cubicBezTo>
                  <a:pt x="96419" y="60137"/>
                  <a:pt x="96482" y="59668"/>
                  <a:pt x="96491" y="59196"/>
                </a:cubicBezTo>
                <a:cubicBezTo>
                  <a:pt x="96226" y="59187"/>
                  <a:pt x="95964" y="59264"/>
                  <a:pt x="95746" y="59414"/>
                </a:cubicBezTo>
                <a:lnTo>
                  <a:pt x="93199" y="62768"/>
                </a:lnTo>
                <a:cubicBezTo>
                  <a:pt x="88635" y="68805"/>
                  <a:pt x="82952" y="73908"/>
                  <a:pt x="76459" y="77799"/>
                </a:cubicBezTo>
                <a:cubicBezTo>
                  <a:pt x="65155" y="84942"/>
                  <a:pt x="57204" y="90222"/>
                  <a:pt x="50807" y="99042"/>
                </a:cubicBezTo>
                <a:lnTo>
                  <a:pt x="50651" y="99228"/>
                </a:lnTo>
                <a:cubicBezTo>
                  <a:pt x="50341" y="99756"/>
                  <a:pt x="49782" y="99508"/>
                  <a:pt x="49937" y="98949"/>
                </a:cubicBezTo>
                <a:cubicBezTo>
                  <a:pt x="51894" y="92738"/>
                  <a:pt x="52732" y="88731"/>
                  <a:pt x="54067" y="83172"/>
                </a:cubicBezTo>
                <a:cubicBezTo>
                  <a:pt x="56304" y="74042"/>
                  <a:pt x="57173" y="61961"/>
                  <a:pt x="60745" y="53917"/>
                </a:cubicBezTo>
                <a:cubicBezTo>
                  <a:pt x="62915" y="48890"/>
                  <a:pt x="66085" y="44357"/>
                  <a:pt x="70062" y="40594"/>
                </a:cubicBezTo>
                <a:cubicBezTo>
                  <a:pt x="70062" y="40594"/>
                  <a:pt x="70062" y="40594"/>
                  <a:pt x="70062" y="40594"/>
                </a:cubicBezTo>
                <a:cubicBezTo>
                  <a:pt x="70170" y="40325"/>
                  <a:pt x="70170" y="40024"/>
                  <a:pt x="70062" y="39755"/>
                </a:cubicBezTo>
                <a:cubicBezTo>
                  <a:pt x="69303" y="39968"/>
                  <a:pt x="68565" y="40249"/>
                  <a:pt x="67857" y="40594"/>
                </a:cubicBezTo>
                <a:cubicBezTo>
                  <a:pt x="56455" y="46428"/>
                  <a:pt x="47536" y="56174"/>
                  <a:pt x="42732" y="68048"/>
                </a:cubicBezTo>
                <a:cubicBezTo>
                  <a:pt x="39813" y="75228"/>
                  <a:pt x="38437" y="82942"/>
                  <a:pt x="38694" y="90688"/>
                </a:cubicBezTo>
                <a:cubicBezTo>
                  <a:pt x="38694" y="93297"/>
                  <a:pt x="38694" y="95936"/>
                  <a:pt x="38881" y="98545"/>
                </a:cubicBezTo>
                <a:cubicBezTo>
                  <a:pt x="39222" y="105005"/>
                  <a:pt x="39533" y="114415"/>
                  <a:pt x="39533" y="121434"/>
                </a:cubicBezTo>
                <a:close/>
                <a:moveTo>
                  <a:pt x="64099" y="76216"/>
                </a:moveTo>
                <a:cubicBezTo>
                  <a:pt x="64189" y="76253"/>
                  <a:pt x="64289" y="76253"/>
                  <a:pt x="64378" y="76216"/>
                </a:cubicBezTo>
                <a:lnTo>
                  <a:pt x="64378" y="76216"/>
                </a:lnTo>
                <a:cubicBezTo>
                  <a:pt x="67484" y="73700"/>
                  <a:pt x="80528" y="63793"/>
                  <a:pt x="85000" y="59165"/>
                </a:cubicBezTo>
                <a:cubicBezTo>
                  <a:pt x="91376" y="53097"/>
                  <a:pt x="96940" y="46228"/>
                  <a:pt x="101553" y="38730"/>
                </a:cubicBezTo>
                <a:cubicBezTo>
                  <a:pt x="106499" y="31071"/>
                  <a:pt x="112383" y="24060"/>
                  <a:pt x="119069" y="17860"/>
                </a:cubicBezTo>
                <a:cubicBezTo>
                  <a:pt x="119628" y="17332"/>
                  <a:pt x="120063" y="16990"/>
                  <a:pt x="120622" y="16494"/>
                </a:cubicBezTo>
                <a:cubicBezTo>
                  <a:pt x="120622" y="16494"/>
                  <a:pt x="120839" y="15935"/>
                  <a:pt x="120622" y="15686"/>
                </a:cubicBezTo>
                <a:cubicBezTo>
                  <a:pt x="108537" y="18557"/>
                  <a:pt x="97227" y="24038"/>
                  <a:pt x="87484" y="31742"/>
                </a:cubicBezTo>
                <a:cubicBezTo>
                  <a:pt x="70434" y="45221"/>
                  <a:pt x="64596" y="72427"/>
                  <a:pt x="63912" y="76153"/>
                </a:cubicBezTo>
                <a:cubicBezTo>
                  <a:pt x="63977" y="76163"/>
                  <a:pt x="64040" y="76184"/>
                  <a:pt x="64099" y="76216"/>
                </a:cubicBezTo>
                <a:close/>
                <a:moveTo>
                  <a:pt x="256091" y="224573"/>
                </a:moveTo>
                <a:cubicBezTo>
                  <a:pt x="257426" y="222585"/>
                  <a:pt x="254103" y="221467"/>
                  <a:pt x="253234" y="224791"/>
                </a:cubicBezTo>
                <a:cubicBezTo>
                  <a:pt x="252364" y="228114"/>
                  <a:pt x="254787" y="226592"/>
                  <a:pt x="256091" y="224573"/>
                </a:cubicBezTo>
                <a:close/>
                <a:moveTo>
                  <a:pt x="292427" y="140720"/>
                </a:moveTo>
                <a:cubicBezTo>
                  <a:pt x="291123" y="140037"/>
                  <a:pt x="285812" y="146528"/>
                  <a:pt x="286682" y="147553"/>
                </a:cubicBezTo>
                <a:cubicBezTo>
                  <a:pt x="289036" y="145615"/>
                  <a:pt x="290995" y="143242"/>
                  <a:pt x="292458" y="140565"/>
                </a:cubicBezTo>
                <a:close/>
                <a:moveTo>
                  <a:pt x="293576" y="139571"/>
                </a:moveTo>
                <a:cubicBezTo>
                  <a:pt x="294384" y="139975"/>
                  <a:pt x="297893" y="138080"/>
                  <a:pt x="297241" y="137552"/>
                </a:cubicBezTo>
                <a:cubicBezTo>
                  <a:pt x="296589" y="137024"/>
                  <a:pt x="292458" y="135099"/>
                  <a:pt x="292365" y="136279"/>
                </a:cubicBezTo>
                <a:cubicBezTo>
                  <a:pt x="292272" y="138018"/>
                  <a:pt x="292800" y="138981"/>
                  <a:pt x="293607" y="139416"/>
                </a:cubicBezTo>
                <a:close/>
                <a:moveTo>
                  <a:pt x="357584" y="195659"/>
                </a:moveTo>
                <a:cubicBezTo>
                  <a:pt x="355907" y="195659"/>
                  <a:pt x="354106" y="198175"/>
                  <a:pt x="354478" y="198206"/>
                </a:cubicBezTo>
                <a:cubicBezTo>
                  <a:pt x="355690" y="198206"/>
                  <a:pt x="356590" y="199107"/>
                  <a:pt x="357584" y="198889"/>
                </a:cubicBezTo>
                <a:cubicBezTo>
                  <a:pt x="359478" y="198361"/>
                  <a:pt x="359261" y="195442"/>
                  <a:pt x="357615" y="195504"/>
                </a:cubicBezTo>
                <a:close/>
                <a:moveTo>
                  <a:pt x="334385" y="135254"/>
                </a:moveTo>
                <a:cubicBezTo>
                  <a:pt x="332956" y="135254"/>
                  <a:pt x="332583" y="136869"/>
                  <a:pt x="333950" y="137583"/>
                </a:cubicBezTo>
                <a:cubicBezTo>
                  <a:pt x="335149" y="137826"/>
                  <a:pt x="336394" y="137627"/>
                  <a:pt x="337459" y="137024"/>
                </a:cubicBezTo>
                <a:cubicBezTo>
                  <a:pt x="338422" y="136434"/>
                  <a:pt x="339509" y="135689"/>
                  <a:pt x="339323" y="134229"/>
                </a:cubicBezTo>
                <a:cubicBezTo>
                  <a:pt x="339323" y="133329"/>
                  <a:pt x="337118" y="130844"/>
                  <a:pt x="338205" y="129881"/>
                </a:cubicBezTo>
                <a:cubicBezTo>
                  <a:pt x="339292" y="128919"/>
                  <a:pt x="340534" y="130471"/>
                  <a:pt x="341683" y="129881"/>
                </a:cubicBezTo>
                <a:cubicBezTo>
                  <a:pt x="342832" y="129291"/>
                  <a:pt x="342956" y="128546"/>
                  <a:pt x="342987" y="127366"/>
                </a:cubicBezTo>
                <a:cubicBezTo>
                  <a:pt x="343018" y="126186"/>
                  <a:pt x="342397" y="123577"/>
                  <a:pt x="340503" y="123577"/>
                </a:cubicBezTo>
                <a:cubicBezTo>
                  <a:pt x="339074" y="123577"/>
                  <a:pt x="336621" y="127366"/>
                  <a:pt x="336528" y="127614"/>
                </a:cubicBezTo>
                <a:cubicBezTo>
                  <a:pt x="336143" y="128614"/>
                  <a:pt x="336143" y="129720"/>
                  <a:pt x="336528" y="130720"/>
                </a:cubicBezTo>
                <a:cubicBezTo>
                  <a:pt x="337428" y="132739"/>
                  <a:pt x="337087" y="135037"/>
                  <a:pt x="334416" y="135099"/>
                </a:cubicBezTo>
                <a:close/>
                <a:moveTo>
                  <a:pt x="365814" y="135534"/>
                </a:moveTo>
                <a:cubicBezTo>
                  <a:pt x="365814" y="136403"/>
                  <a:pt x="368299" y="142459"/>
                  <a:pt x="368547" y="144136"/>
                </a:cubicBezTo>
                <a:cubicBezTo>
                  <a:pt x="368795" y="145813"/>
                  <a:pt x="369323" y="150751"/>
                  <a:pt x="370659" y="150348"/>
                </a:cubicBezTo>
                <a:cubicBezTo>
                  <a:pt x="371497" y="150037"/>
                  <a:pt x="371435" y="146994"/>
                  <a:pt x="371249" y="145813"/>
                </a:cubicBezTo>
                <a:cubicBezTo>
                  <a:pt x="370715" y="142310"/>
                  <a:pt x="369873" y="138860"/>
                  <a:pt x="368733" y="135503"/>
                </a:cubicBezTo>
                <a:cubicBezTo>
                  <a:pt x="368050" y="133453"/>
                  <a:pt x="365131" y="126714"/>
                  <a:pt x="364168" y="126931"/>
                </a:cubicBezTo>
                <a:cubicBezTo>
                  <a:pt x="363205" y="127148"/>
                  <a:pt x="365628" y="131838"/>
                  <a:pt x="365969" y="133391"/>
                </a:cubicBezTo>
                <a:cubicBezTo>
                  <a:pt x="366035" y="134055"/>
                  <a:pt x="365994" y="134726"/>
                  <a:pt x="365845" y="135378"/>
                </a:cubicBezTo>
                <a:close/>
                <a:moveTo>
                  <a:pt x="349261" y="54321"/>
                </a:moveTo>
                <a:cubicBezTo>
                  <a:pt x="350814" y="54911"/>
                  <a:pt x="350814" y="51991"/>
                  <a:pt x="348174" y="49848"/>
                </a:cubicBezTo>
                <a:cubicBezTo>
                  <a:pt x="345534" y="47706"/>
                  <a:pt x="341963" y="48761"/>
                  <a:pt x="343018" y="49848"/>
                </a:cubicBezTo>
                <a:cubicBezTo>
                  <a:pt x="344907" y="51592"/>
                  <a:pt x="347003" y="53094"/>
                  <a:pt x="349261" y="54321"/>
                </a:cubicBezTo>
                <a:close/>
                <a:moveTo>
                  <a:pt x="277831" y="33761"/>
                </a:moveTo>
                <a:cubicBezTo>
                  <a:pt x="274725" y="31742"/>
                  <a:pt x="277303" y="28978"/>
                  <a:pt x="274725" y="27115"/>
                </a:cubicBezTo>
                <a:cubicBezTo>
                  <a:pt x="272026" y="26144"/>
                  <a:pt x="269011" y="26727"/>
                  <a:pt x="266868" y="28637"/>
                </a:cubicBezTo>
                <a:cubicBezTo>
                  <a:pt x="264787" y="31370"/>
                  <a:pt x="269601" y="30469"/>
                  <a:pt x="271340" y="31245"/>
                </a:cubicBezTo>
                <a:cubicBezTo>
                  <a:pt x="273079" y="32022"/>
                  <a:pt x="277551" y="35718"/>
                  <a:pt x="278234" y="34972"/>
                </a:cubicBezTo>
                <a:cubicBezTo>
                  <a:pt x="278918" y="34227"/>
                  <a:pt x="278048" y="34072"/>
                  <a:pt x="277831" y="33761"/>
                </a:cubicBezTo>
                <a:close/>
                <a:moveTo>
                  <a:pt x="296775" y="24227"/>
                </a:moveTo>
                <a:cubicBezTo>
                  <a:pt x="292582" y="22301"/>
                  <a:pt x="276775" y="22394"/>
                  <a:pt x="277178" y="26494"/>
                </a:cubicBezTo>
                <a:cubicBezTo>
                  <a:pt x="277520" y="30034"/>
                  <a:pt x="286309" y="26711"/>
                  <a:pt x="288576" y="26494"/>
                </a:cubicBezTo>
                <a:cubicBezTo>
                  <a:pt x="290843" y="26276"/>
                  <a:pt x="300347" y="26121"/>
                  <a:pt x="296651" y="24227"/>
                </a:cubicBezTo>
                <a:close/>
                <a:moveTo>
                  <a:pt x="250532" y="208144"/>
                </a:moveTo>
                <a:cubicBezTo>
                  <a:pt x="250314" y="207368"/>
                  <a:pt x="248948" y="207492"/>
                  <a:pt x="249290" y="208144"/>
                </a:cubicBezTo>
                <a:cubicBezTo>
                  <a:pt x="249631" y="208796"/>
                  <a:pt x="248886" y="209604"/>
                  <a:pt x="249569" y="210504"/>
                </a:cubicBezTo>
                <a:cubicBezTo>
                  <a:pt x="250709" y="211430"/>
                  <a:pt x="252342" y="211430"/>
                  <a:pt x="253482" y="210504"/>
                </a:cubicBezTo>
                <a:cubicBezTo>
                  <a:pt x="253954" y="209868"/>
                  <a:pt x="253858" y="208976"/>
                  <a:pt x="253265" y="208455"/>
                </a:cubicBezTo>
                <a:cubicBezTo>
                  <a:pt x="252395" y="208206"/>
                  <a:pt x="250594" y="208921"/>
                  <a:pt x="250408" y="208144"/>
                </a:cubicBezTo>
                <a:close/>
                <a:moveTo>
                  <a:pt x="244320" y="176715"/>
                </a:moveTo>
                <a:cubicBezTo>
                  <a:pt x="245625" y="176715"/>
                  <a:pt x="245563" y="175721"/>
                  <a:pt x="246339" y="175783"/>
                </a:cubicBezTo>
                <a:cubicBezTo>
                  <a:pt x="247116" y="175845"/>
                  <a:pt x="246339" y="176746"/>
                  <a:pt x="247799" y="176746"/>
                </a:cubicBezTo>
                <a:cubicBezTo>
                  <a:pt x="249258" y="176746"/>
                  <a:pt x="250470" y="173392"/>
                  <a:pt x="246246" y="173392"/>
                </a:cubicBezTo>
                <a:cubicBezTo>
                  <a:pt x="242830" y="173392"/>
                  <a:pt x="243296" y="176653"/>
                  <a:pt x="244320" y="176715"/>
                </a:cubicBezTo>
                <a:close/>
                <a:moveTo>
                  <a:pt x="249786" y="180193"/>
                </a:moveTo>
                <a:cubicBezTo>
                  <a:pt x="247178" y="179541"/>
                  <a:pt x="247706" y="181032"/>
                  <a:pt x="246091" y="181187"/>
                </a:cubicBezTo>
                <a:cubicBezTo>
                  <a:pt x="243420" y="181498"/>
                  <a:pt x="245780" y="179230"/>
                  <a:pt x="244476" y="178081"/>
                </a:cubicBezTo>
                <a:cubicBezTo>
                  <a:pt x="243917" y="177615"/>
                  <a:pt x="242333" y="179883"/>
                  <a:pt x="242240" y="181187"/>
                </a:cubicBezTo>
                <a:cubicBezTo>
                  <a:pt x="242240" y="181870"/>
                  <a:pt x="242240" y="184293"/>
                  <a:pt x="243265" y="184293"/>
                </a:cubicBezTo>
                <a:cubicBezTo>
                  <a:pt x="244289" y="184293"/>
                  <a:pt x="250314" y="185038"/>
                  <a:pt x="252302" y="185473"/>
                </a:cubicBezTo>
                <a:cubicBezTo>
                  <a:pt x="254290" y="185908"/>
                  <a:pt x="252209" y="180814"/>
                  <a:pt x="249880" y="180193"/>
                </a:cubicBezTo>
                <a:close/>
                <a:moveTo>
                  <a:pt x="220562" y="211685"/>
                </a:moveTo>
                <a:cubicBezTo>
                  <a:pt x="221370" y="211685"/>
                  <a:pt x="221960" y="208827"/>
                  <a:pt x="221463" y="207430"/>
                </a:cubicBezTo>
                <a:cubicBezTo>
                  <a:pt x="220966" y="206032"/>
                  <a:pt x="218357" y="207057"/>
                  <a:pt x="218140" y="207709"/>
                </a:cubicBezTo>
                <a:cubicBezTo>
                  <a:pt x="217922" y="208362"/>
                  <a:pt x="219755" y="211685"/>
                  <a:pt x="220562" y="211685"/>
                </a:cubicBezTo>
                <a:close/>
                <a:moveTo>
                  <a:pt x="182300" y="211405"/>
                </a:moveTo>
                <a:cubicBezTo>
                  <a:pt x="182300" y="210163"/>
                  <a:pt x="182300" y="206560"/>
                  <a:pt x="181431" y="205877"/>
                </a:cubicBezTo>
                <a:cubicBezTo>
                  <a:pt x="180561" y="205194"/>
                  <a:pt x="180685" y="206498"/>
                  <a:pt x="180095" y="206405"/>
                </a:cubicBezTo>
                <a:cubicBezTo>
                  <a:pt x="179505" y="206312"/>
                  <a:pt x="179629" y="204697"/>
                  <a:pt x="179039" y="204697"/>
                </a:cubicBezTo>
                <a:cubicBezTo>
                  <a:pt x="178449" y="204697"/>
                  <a:pt x="179257" y="207554"/>
                  <a:pt x="179878" y="209200"/>
                </a:cubicBezTo>
                <a:cubicBezTo>
                  <a:pt x="180499" y="210846"/>
                  <a:pt x="182145" y="213610"/>
                  <a:pt x="182300" y="211405"/>
                </a:cubicBezTo>
                <a:close/>
                <a:moveTo>
                  <a:pt x="181369" y="202647"/>
                </a:moveTo>
                <a:cubicBezTo>
                  <a:pt x="182161" y="199815"/>
                  <a:pt x="182599" y="196892"/>
                  <a:pt x="182673" y="193951"/>
                </a:cubicBezTo>
                <a:cubicBezTo>
                  <a:pt x="182487" y="191653"/>
                  <a:pt x="181244" y="189510"/>
                  <a:pt x="180934" y="189665"/>
                </a:cubicBezTo>
                <a:cubicBezTo>
                  <a:pt x="180623" y="189821"/>
                  <a:pt x="181151" y="191249"/>
                  <a:pt x="181213" y="193454"/>
                </a:cubicBezTo>
                <a:cubicBezTo>
                  <a:pt x="181005" y="195895"/>
                  <a:pt x="180515" y="198302"/>
                  <a:pt x="179754" y="200628"/>
                </a:cubicBezTo>
                <a:cubicBezTo>
                  <a:pt x="179754" y="201653"/>
                  <a:pt x="180748" y="203951"/>
                  <a:pt x="181369" y="202647"/>
                </a:cubicBezTo>
                <a:close/>
                <a:moveTo>
                  <a:pt x="79068" y="181435"/>
                </a:moveTo>
                <a:cubicBezTo>
                  <a:pt x="79118" y="81181"/>
                  <a:pt x="160430" y="-50"/>
                  <a:pt x="260684" y="0"/>
                </a:cubicBezTo>
                <a:cubicBezTo>
                  <a:pt x="360938" y="50"/>
                  <a:pt x="442170" y="81362"/>
                  <a:pt x="442120" y="181616"/>
                </a:cubicBezTo>
                <a:cubicBezTo>
                  <a:pt x="442071" y="281870"/>
                  <a:pt x="360758" y="363101"/>
                  <a:pt x="260504" y="363052"/>
                </a:cubicBezTo>
                <a:cubicBezTo>
                  <a:pt x="212391" y="363027"/>
                  <a:pt x="166256" y="343905"/>
                  <a:pt x="132237" y="309886"/>
                </a:cubicBezTo>
                <a:cubicBezTo>
                  <a:pt x="98072" y="275888"/>
                  <a:pt x="78927" y="229635"/>
                  <a:pt x="79068" y="181435"/>
                </a:cubicBezTo>
                <a:close/>
                <a:moveTo>
                  <a:pt x="134970" y="301625"/>
                </a:moveTo>
                <a:lnTo>
                  <a:pt x="154722" y="281904"/>
                </a:lnTo>
                <a:cubicBezTo>
                  <a:pt x="150837" y="277807"/>
                  <a:pt x="147188" y="273494"/>
                  <a:pt x="143790" y="268984"/>
                </a:cubicBezTo>
                <a:cubicBezTo>
                  <a:pt x="142191" y="268413"/>
                  <a:pt x="140762" y="267453"/>
                  <a:pt x="139629" y="266189"/>
                </a:cubicBezTo>
                <a:cubicBezTo>
                  <a:pt x="137951" y="264077"/>
                  <a:pt x="137082" y="261003"/>
                  <a:pt x="136274" y="261003"/>
                </a:cubicBezTo>
                <a:cubicBezTo>
                  <a:pt x="135467" y="261003"/>
                  <a:pt x="136274" y="262959"/>
                  <a:pt x="134411" y="263239"/>
                </a:cubicBezTo>
                <a:cubicBezTo>
                  <a:pt x="131958" y="263580"/>
                  <a:pt x="128510" y="257524"/>
                  <a:pt x="127175" y="255288"/>
                </a:cubicBezTo>
                <a:cubicBezTo>
                  <a:pt x="125839" y="253052"/>
                  <a:pt x="122982" y="252679"/>
                  <a:pt x="121678" y="250226"/>
                </a:cubicBezTo>
                <a:cubicBezTo>
                  <a:pt x="121305" y="249512"/>
                  <a:pt x="120436" y="247369"/>
                  <a:pt x="119628" y="248642"/>
                </a:cubicBezTo>
                <a:cubicBezTo>
                  <a:pt x="118262" y="250816"/>
                  <a:pt x="113634" y="243890"/>
                  <a:pt x="112454" y="244387"/>
                </a:cubicBezTo>
                <a:cubicBezTo>
                  <a:pt x="111274" y="244884"/>
                  <a:pt x="112299" y="246282"/>
                  <a:pt x="111615" y="246903"/>
                </a:cubicBezTo>
                <a:cubicBezTo>
                  <a:pt x="110280" y="248083"/>
                  <a:pt x="106367" y="241592"/>
                  <a:pt x="104907" y="242275"/>
                </a:cubicBezTo>
                <a:cubicBezTo>
                  <a:pt x="103448" y="242959"/>
                  <a:pt x="103230" y="243735"/>
                  <a:pt x="103137" y="245381"/>
                </a:cubicBezTo>
                <a:cubicBezTo>
                  <a:pt x="103044" y="247027"/>
                  <a:pt x="105280" y="251592"/>
                  <a:pt x="104503" y="252089"/>
                </a:cubicBezTo>
                <a:cubicBezTo>
                  <a:pt x="103727" y="252586"/>
                  <a:pt x="97764" y="238238"/>
                  <a:pt x="98975" y="237586"/>
                </a:cubicBezTo>
                <a:cubicBezTo>
                  <a:pt x="99690" y="237213"/>
                  <a:pt x="99565" y="238238"/>
                  <a:pt x="100342" y="237772"/>
                </a:cubicBezTo>
                <a:cubicBezTo>
                  <a:pt x="101118" y="237306"/>
                  <a:pt x="99783" y="236281"/>
                  <a:pt x="99410" y="234667"/>
                </a:cubicBezTo>
                <a:cubicBezTo>
                  <a:pt x="99038" y="233052"/>
                  <a:pt x="97609" y="232989"/>
                  <a:pt x="97485" y="231188"/>
                </a:cubicBezTo>
                <a:cubicBezTo>
                  <a:pt x="97360" y="229387"/>
                  <a:pt x="99938" y="230008"/>
                  <a:pt x="99907" y="229138"/>
                </a:cubicBezTo>
                <a:cubicBezTo>
                  <a:pt x="99830" y="228213"/>
                  <a:pt x="100172" y="227300"/>
                  <a:pt x="100839" y="226654"/>
                </a:cubicBezTo>
                <a:cubicBezTo>
                  <a:pt x="101677" y="225909"/>
                  <a:pt x="103634" y="226654"/>
                  <a:pt x="103944" y="224138"/>
                </a:cubicBezTo>
                <a:cubicBezTo>
                  <a:pt x="104255" y="221623"/>
                  <a:pt x="105404" y="224138"/>
                  <a:pt x="105622" y="225598"/>
                </a:cubicBezTo>
                <a:cubicBezTo>
                  <a:pt x="105839" y="227058"/>
                  <a:pt x="110622" y="227927"/>
                  <a:pt x="110839" y="226654"/>
                </a:cubicBezTo>
                <a:cubicBezTo>
                  <a:pt x="110839" y="225846"/>
                  <a:pt x="108945" y="225877"/>
                  <a:pt x="108945" y="225163"/>
                </a:cubicBezTo>
                <a:cubicBezTo>
                  <a:pt x="108945" y="223797"/>
                  <a:pt x="111553" y="225163"/>
                  <a:pt x="113324" y="225163"/>
                </a:cubicBezTo>
                <a:cubicBezTo>
                  <a:pt x="114100" y="225163"/>
                  <a:pt x="115498" y="223983"/>
                  <a:pt x="117268" y="224884"/>
                </a:cubicBezTo>
                <a:cubicBezTo>
                  <a:pt x="118632" y="225688"/>
                  <a:pt x="120125" y="226256"/>
                  <a:pt x="121678" y="226561"/>
                </a:cubicBezTo>
                <a:cubicBezTo>
                  <a:pt x="117392" y="213219"/>
                  <a:pt x="115059" y="199327"/>
                  <a:pt x="114752" y="185318"/>
                </a:cubicBezTo>
                <a:lnTo>
                  <a:pt x="86956" y="185318"/>
                </a:lnTo>
                <a:cubicBezTo>
                  <a:pt x="87772" y="228744"/>
                  <a:pt x="104915" y="270270"/>
                  <a:pt x="134970" y="301625"/>
                </a:cubicBezTo>
                <a:close/>
                <a:moveTo>
                  <a:pt x="249880" y="140627"/>
                </a:moveTo>
                <a:cubicBezTo>
                  <a:pt x="250066" y="140938"/>
                  <a:pt x="248047" y="142770"/>
                  <a:pt x="247022" y="144540"/>
                </a:cubicBezTo>
                <a:cubicBezTo>
                  <a:pt x="250240" y="143332"/>
                  <a:pt x="253603" y="142546"/>
                  <a:pt x="257023" y="142211"/>
                </a:cubicBezTo>
                <a:lnTo>
                  <a:pt x="257023" y="114260"/>
                </a:lnTo>
                <a:cubicBezTo>
                  <a:pt x="241898" y="115129"/>
                  <a:pt x="227516" y="121095"/>
                  <a:pt x="216214" y="131186"/>
                </a:cubicBezTo>
                <a:lnTo>
                  <a:pt x="235904" y="150876"/>
                </a:lnTo>
                <a:cubicBezTo>
                  <a:pt x="238174" y="149006"/>
                  <a:pt x="240640" y="147391"/>
                  <a:pt x="243265" y="146062"/>
                </a:cubicBezTo>
                <a:cubicBezTo>
                  <a:pt x="243948" y="145720"/>
                  <a:pt x="244631" y="145410"/>
                  <a:pt x="245345" y="145130"/>
                </a:cubicBezTo>
                <a:cubicBezTo>
                  <a:pt x="246557" y="142863"/>
                  <a:pt x="249507" y="140254"/>
                  <a:pt x="249880" y="140627"/>
                </a:cubicBezTo>
                <a:close/>
                <a:moveTo>
                  <a:pt x="181182" y="244511"/>
                </a:moveTo>
                <a:cubicBezTo>
                  <a:pt x="181263" y="245046"/>
                  <a:pt x="181263" y="245592"/>
                  <a:pt x="181182" y="246126"/>
                </a:cubicBezTo>
                <a:cubicBezTo>
                  <a:pt x="182642" y="247897"/>
                  <a:pt x="184102" y="249636"/>
                  <a:pt x="185654" y="251313"/>
                </a:cubicBezTo>
                <a:lnTo>
                  <a:pt x="205375" y="231623"/>
                </a:lnTo>
                <a:cubicBezTo>
                  <a:pt x="195912" y="221163"/>
                  <a:pt x="189592" y="208247"/>
                  <a:pt x="187145" y="194355"/>
                </a:cubicBezTo>
                <a:cubicBezTo>
                  <a:pt x="186611" y="194585"/>
                  <a:pt x="185993" y="194370"/>
                  <a:pt x="185717" y="193858"/>
                </a:cubicBezTo>
                <a:cubicBezTo>
                  <a:pt x="185313" y="193175"/>
                  <a:pt x="185903" y="192461"/>
                  <a:pt x="186741" y="191777"/>
                </a:cubicBezTo>
                <a:cubicBezTo>
                  <a:pt x="186462" y="189665"/>
                  <a:pt x="186245" y="187554"/>
                  <a:pt x="186151" y="185411"/>
                </a:cubicBezTo>
                <a:lnTo>
                  <a:pt x="173014" y="185411"/>
                </a:lnTo>
                <a:cubicBezTo>
                  <a:pt x="173014" y="187523"/>
                  <a:pt x="174008" y="190504"/>
                  <a:pt x="172611" y="191622"/>
                </a:cubicBezTo>
                <a:cubicBezTo>
                  <a:pt x="171213" y="192740"/>
                  <a:pt x="169878" y="191622"/>
                  <a:pt x="168853" y="191622"/>
                </a:cubicBezTo>
                <a:cubicBezTo>
                  <a:pt x="166337" y="191964"/>
                  <a:pt x="165747" y="195007"/>
                  <a:pt x="166430" y="197057"/>
                </a:cubicBezTo>
                <a:cubicBezTo>
                  <a:pt x="167017" y="198296"/>
                  <a:pt x="167297" y="199663"/>
                  <a:pt x="167238" y="201032"/>
                </a:cubicBezTo>
                <a:cubicBezTo>
                  <a:pt x="166989" y="202430"/>
                  <a:pt x="166244" y="203548"/>
                  <a:pt x="168449" y="204728"/>
                </a:cubicBezTo>
                <a:cubicBezTo>
                  <a:pt x="170654" y="205908"/>
                  <a:pt x="173791" y="209976"/>
                  <a:pt x="173542" y="210691"/>
                </a:cubicBezTo>
                <a:cubicBezTo>
                  <a:pt x="173294" y="211405"/>
                  <a:pt x="171151" y="209821"/>
                  <a:pt x="171027" y="211498"/>
                </a:cubicBezTo>
                <a:cubicBezTo>
                  <a:pt x="171027" y="212523"/>
                  <a:pt x="174132" y="211219"/>
                  <a:pt x="173853" y="214604"/>
                </a:cubicBezTo>
                <a:cubicBezTo>
                  <a:pt x="173775" y="216539"/>
                  <a:pt x="174117" y="218464"/>
                  <a:pt x="174847" y="220256"/>
                </a:cubicBezTo>
                <a:cubicBezTo>
                  <a:pt x="176319" y="222716"/>
                  <a:pt x="177173" y="225499"/>
                  <a:pt x="177331" y="228362"/>
                </a:cubicBezTo>
                <a:cubicBezTo>
                  <a:pt x="176884" y="231114"/>
                  <a:pt x="177086" y="233930"/>
                  <a:pt x="177921" y="236592"/>
                </a:cubicBezTo>
                <a:cubicBezTo>
                  <a:pt x="178915" y="239294"/>
                  <a:pt x="181058" y="241437"/>
                  <a:pt x="181058" y="244511"/>
                </a:cubicBezTo>
                <a:close/>
                <a:moveTo>
                  <a:pt x="164691" y="197740"/>
                </a:moveTo>
                <a:cubicBezTo>
                  <a:pt x="163076" y="195877"/>
                  <a:pt x="165747" y="190597"/>
                  <a:pt x="166151" y="189572"/>
                </a:cubicBezTo>
                <a:cubicBezTo>
                  <a:pt x="166555" y="188547"/>
                  <a:pt x="169039" y="187057"/>
                  <a:pt x="169753" y="185411"/>
                </a:cubicBezTo>
                <a:lnTo>
                  <a:pt x="158107" y="185411"/>
                </a:lnTo>
                <a:cubicBezTo>
                  <a:pt x="158331" y="191457"/>
                  <a:pt x="159079" y="197473"/>
                  <a:pt x="160343" y="203392"/>
                </a:cubicBezTo>
                <a:cubicBezTo>
                  <a:pt x="163138" y="204324"/>
                  <a:pt x="168542" y="202057"/>
                  <a:pt x="164691" y="197740"/>
                </a:cubicBezTo>
                <a:close/>
                <a:moveTo>
                  <a:pt x="157362" y="272835"/>
                </a:moveTo>
                <a:lnTo>
                  <a:pt x="157082" y="272835"/>
                </a:lnTo>
                <a:cubicBezTo>
                  <a:pt x="158138" y="274015"/>
                  <a:pt x="159225" y="275226"/>
                  <a:pt x="160188" y="276376"/>
                </a:cubicBezTo>
                <a:lnTo>
                  <a:pt x="162424" y="274140"/>
                </a:lnTo>
                <a:cubicBezTo>
                  <a:pt x="160468" y="272866"/>
                  <a:pt x="158542" y="272028"/>
                  <a:pt x="157362" y="272742"/>
                </a:cubicBezTo>
                <a:close/>
                <a:moveTo>
                  <a:pt x="205127" y="131372"/>
                </a:moveTo>
                <a:lnTo>
                  <a:pt x="185468" y="111713"/>
                </a:lnTo>
                <a:cubicBezTo>
                  <a:pt x="168716" y="129686"/>
                  <a:pt x="159005" y="153093"/>
                  <a:pt x="158107" y="177647"/>
                </a:cubicBezTo>
                <a:lnTo>
                  <a:pt x="171865" y="177647"/>
                </a:lnTo>
                <a:cubicBezTo>
                  <a:pt x="174164" y="173951"/>
                  <a:pt x="173387" y="171125"/>
                  <a:pt x="174164" y="168951"/>
                </a:cubicBezTo>
                <a:cubicBezTo>
                  <a:pt x="174993" y="166923"/>
                  <a:pt x="176036" y="164985"/>
                  <a:pt x="177269" y="163174"/>
                </a:cubicBezTo>
                <a:cubicBezTo>
                  <a:pt x="178263" y="161528"/>
                  <a:pt x="179412" y="159696"/>
                  <a:pt x="181555" y="159696"/>
                </a:cubicBezTo>
                <a:cubicBezTo>
                  <a:pt x="186027" y="159696"/>
                  <a:pt x="187145" y="157304"/>
                  <a:pt x="190002" y="156000"/>
                </a:cubicBezTo>
                <a:cubicBezTo>
                  <a:pt x="192860" y="154696"/>
                  <a:pt x="197860" y="153919"/>
                  <a:pt x="197301" y="152460"/>
                </a:cubicBezTo>
                <a:cubicBezTo>
                  <a:pt x="196742" y="151000"/>
                  <a:pt x="186804" y="155379"/>
                  <a:pt x="186586" y="154602"/>
                </a:cubicBezTo>
                <a:cubicBezTo>
                  <a:pt x="186182" y="153267"/>
                  <a:pt x="189692" y="153391"/>
                  <a:pt x="191276" y="152025"/>
                </a:cubicBezTo>
                <a:cubicBezTo>
                  <a:pt x="191537" y="151786"/>
                  <a:pt x="191829" y="151587"/>
                  <a:pt x="192145" y="151435"/>
                </a:cubicBezTo>
                <a:cubicBezTo>
                  <a:pt x="195357" y="144059"/>
                  <a:pt x="199742" y="137254"/>
                  <a:pt x="205127" y="131279"/>
                </a:cubicBezTo>
                <a:close/>
                <a:moveTo>
                  <a:pt x="201587" y="149758"/>
                </a:moveTo>
                <a:lnTo>
                  <a:pt x="202394" y="149354"/>
                </a:lnTo>
                <a:cubicBezTo>
                  <a:pt x="205388" y="147801"/>
                  <a:pt x="208888" y="147531"/>
                  <a:pt x="212084" y="148609"/>
                </a:cubicBezTo>
                <a:cubicBezTo>
                  <a:pt x="214553" y="149997"/>
                  <a:pt x="216882" y="151618"/>
                  <a:pt x="219040" y="153453"/>
                </a:cubicBezTo>
                <a:cubicBezTo>
                  <a:pt x="219662" y="153919"/>
                  <a:pt x="219941" y="153081"/>
                  <a:pt x="222798" y="152646"/>
                </a:cubicBezTo>
                <a:cubicBezTo>
                  <a:pt x="224009" y="152460"/>
                  <a:pt x="224258" y="153671"/>
                  <a:pt x="225904" y="153888"/>
                </a:cubicBezTo>
                <a:cubicBezTo>
                  <a:pt x="226491" y="153978"/>
                  <a:pt x="227087" y="153978"/>
                  <a:pt x="227674" y="153888"/>
                </a:cubicBezTo>
                <a:lnTo>
                  <a:pt x="210562" y="136776"/>
                </a:lnTo>
                <a:cubicBezTo>
                  <a:pt x="207065" y="140695"/>
                  <a:pt x="204049" y="145025"/>
                  <a:pt x="201587" y="149664"/>
                </a:cubicBezTo>
                <a:close/>
                <a:moveTo>
                  <a:pt x="182269" y="170938"/>
                </a:moveTo>
                <a:cubicBezTo>
                  <a:pt x="179170" y="170572"/>
                  <a:pt x="176359" y="172786"/>
                  <a:pt x="175990" y="175886"/>
                </a:cubicBezTo>
                <a:cubicBezTo>
                  <a:pt x="175921" y="176473"/>
                  <a:pt x="175943" y="177066"/>
                  <a:pt x="176058" y="177647"/>
                </a:cubicBezTo>
                <a:lnTo>
                  <a:pt x="185996" y="177647"/>
                </a:lnTo>
                <a:cubicBezTo>
                  <a:pt x="185996" y="175783"/>
                  <a:pt x="186245" y="173920"/>
                  <a:pt x="186493" y="172087"/>
                </a:cubicBezTo>
                <a:cubicBezTo>
                  <a:pt x="185182" y="171398"/>
                  <a:pt x="183745" y="170976"/>
                  <a:pt x="182269" y="170845"/>
                </a:cubicBezTo>
                <a:close/>
                <a:moveTo>
                  <a:pt x="210624" y="226219"/>
                </a:moveTo>
                <a:lnTo>
                  <a:pt x="230314" y="206529"/>
                </a:lnTo>
                <a:cubicBezTo>
                  <a:pt x="228699" y="204601"/>
                  <a:pt x="227277" y="202520"/>
                  <a:pt x="226059" y="200318"/>
                </a:cubicBezTo>
                <a:lnTo>
                  <a:pt x="226059" y="200318"/>
                </a:lnTo>
                <a:cubicBezTo>
                  <a:pt x="225777" y="200638"/>
                  <a:pt x="225534" y="200992"/>
                  <a:pt x="225345" y="201374"/>
                </a:cubicBezTo>
                <a:cubicBezTo>
                  <a:pt x="224941" y="202274"/>
                  <a:pt x="225345" y="205194"/>
                  <a:pt x="224227" y="206467"/>
                </a:cubicBezTo>
                <a:cubicBezTo>
                  <a:pt x="223109" y="207740"/>
                  <a:pt x="218450" y="202864"/>
                  <a:pt x="217115" y="202430"/>
                </a:cubicBezTo>
                <a:cubicBezTo>
                  <a:pt x="215779" y="201995"/>
                  <a:pt x="214444" y="203858"/>
                  <a:pt x="214537" y="204448"/>
                </a:cubicBezTo>
                <a:cubicBezTo>
                  <a:pt x="214786" y="205939"/>
                  <a:pt x="214537" y="206529"/>
                  <a:pt x="213823" y="206684"/>
                </a:cubicBezTo>
                <a:cubicBezTo>
                  <a:pt x="213109" y="206840"/>
                  <a:pt x="209848" y="204573"/>
                  <a:pt x="211338" y="203983"/>
                </a:cubicBezTo>
                <a:cubicBezTo>
                  <a:pt x="212829" y="203392"/>
                  <a:pt x="210872" y="201871"/>
                  <a:pt x="210127" y="201281"/>
                </a:cubicBezTo>
                <a:cubicBezTo>
                  <a:pt x="208854" y="200318"/>
                  <a:pt x="207021" y="201281"/>
                  <a:pt x="205934" y="199914"/>
                </a:cubicBezTo>
                <a:cubicBezTo>
                  <a:pt x="205025" y="198774"/>
                  <a:pt x="203838" y="197886"/>
                  <a:pt x="202487" y="197336"/>
                </a:cubicBezTo>
                <a:cubicBezTo>
                  <a:pt x="201357" y="196815"/>
                  <a:pt x="200074" y="196725"/>
                  <a:pt x="198885" y="197088"/>
                </a:cubicBezTo>
                <a:cubicBezTo>
                  <a:pt x="197891" y="197616"/>
                  <a:pt x="196804" y="196529"/>
                  <a:pt x="196058" y="195784"/>
                </a:cubicBezTo>
                <a:cubicBezTo>
                  <a:pt x="195313" y="195038"/>
                  <a:pt x="195251" y="194914"/>
                  <a:pt x="194816" y="194479"/>
                </a:cubicBezTo>
                <a:cubicBezTo>
                  <a:pt x="197152" y="206256"/>
                  <a:pt x="202615" y="217185"/>
                  <a:pt x="210624" y="226126"/>
                </a:cubicBezTo>
                <a:close/>
                <a:moveTo>
                  <a:pt x="230314" y="192212"/>
                </a:moveTo>
                <a:cubicBezTo>
                  <a:pt x="230314" y="192057"/>
                  <a:pt x="230314" y="191870"/>
                  <a:pt x="230314" y="191684"/>
                </a:cubicBezTo>
                <a:cubicBezTo>
                  <a:pt x="230314" y="191684"/>
                  <a:pt x="230314" y="191405"/>
                  <a:pt x="230314" y="191280"/>
                </a:cubicBezTo>
                <a:cubicBezTo>
                  <a:pt x="230314" y="191156"/>
                  <a:pt x="230314" y="191280"/>
                  <a:pt x="230314" y="191094"/>
                </a:cubicBezTo>
                <a:lnTo>
                  <a:pt x="230314" y="190846"/>
                </a:lnTo>
                <a:cubicBezTo>
                  <a:pt x="230314" y="190846"/>
                  <a:pt x="230314" y="190846"/>
                  <a:pt x="230314" y="190846"/>
                </a:cubicBezTo>
                <a:lnTo>
                  <a:pt x="230314" y="190318"/>
                </a:lnTo>
                <a:lnTo>
                  <a:pt x="230314" y="190318"/>
                </a:lnTo>
                <a:cubicBezTo>
                  <a:pt x="230314" y="190162"/>
                  <a:pt x="230314" y="190007"/>
                  <a:pt x="230314" y="189852"/>
                </a:cubicBezTo>
                <a:lnTo>
                  <a:pt x="230314" y="189852"/>
                </a:lnTo>
                <a:lnTo>
                  <a:pt x="230314" y="189541"/>
                </a:lnTo>
                <a:lnTo>
                  <a:pt x="230314" y="189541"/>
                </a:lnTo>
                <a:cubicBezTo>
                  <a:pt x="230292" y="189448"/>
                  <a:pt x="230292" y="189355"/>
                  <a:pt x="230314" y="189262"/>
                </a:cubicBezTo>
                <a:lnTo>
                  <a:pt x="230314" y="189262"/>
                </a:lnTo>
                <a:lnTo>
                  <a:pt x="230500" y="188951"/>
                </a:lnTo>
                <a:cubicBezTo>
                  <a:pt x="230752" y="188675"/>
                  <a:pt x="231128" y="188544"/>
                  <a:pt x="231494" y="188609"/>
                </a:cubicBezTo>
                <a:cubicBezTo>
                  <a:pt x="232289" y="188849"/>
                  <a:pt x="233100" y="189047"/>
                  <a:pt x="233916" y="189200"/>
                </a:cubicBezTo>
                <a:cubicBezTo>
                  <a:pt x="234590" y="189252"/>
                  <a:pt x="235239" y="188945"/>
                  <a:pt x="235625" y="188392"/>
                </a:cubicBezTo>
                <a:cubicBezTo>
                  <a:pt x="235870" y="188088"/>
                  <a:pt x="236081" y="187752"/>
                  <a:pt x="236246" y="187398"/>
                </a:cubicBezTo>
                <a:cubicBezTo>
                  <a:pt x="236392" y="187109"/>
                  <a:pt x="236479" y="186790"/>
                  <a:pt x="236494" y="186467"/>
                </a:cubicBezTo>
                <a:cubicBezTo>
                  <a:pt x="236528" y="186345"/>
                  <a:pt x="236528" y="186215"/>
                  <a:pt x="236494" y="186094"/>
                </a:cubicBezTo>
                <a:cubicBezTo>
                  <a:pt x="236494" y="185814"/>
                  <a:pt x="235966" y="185721"/>
                  <a:pt x="235159" y="186094"/>
                </a:cubicBezTo>
                <a:lnTo>
                  <a:pt x="234693" y="186249"/>
                </a:lnTo>
                <a:lnTo>
                  <a:pt x="233730" y="186436"/>
                </a:lnTo>
                <a:lnTo>
                  <a:pt x="233264" y="186436"/>
                </a:lnTo>
                <a:cubicBezTo>
                  <a:pt x="232823" y="186392"/>
                  <a:pt x="232426" y="186153"/>
                  <a:pt x="232177" y="185783"/>
                </a:cubicBezTo>
                <a:cubicBezTo>
                  <a:pt x="232069" y="185644"/>
                  <a:pt x="231985" y="185485"/>
                  <a:pt x="231929" y="185318"/>
                </a:cubicBezTo>
                <a:cubicBezTo>
                  <a:pt x="231839" y="185097"/>
                  <a:pt x="231724" y="184889"/>
                  <a:pt x="231587" y="184696"/>
                </a:cubicBezTo>
                <a:cubicBezTo>
                  <a:pt x="231050" y="184057"/>
                  <a:pt x="230382" y="183538"/>
                  <a:pt x="229631" y="183175"/>
                </a:cubicBezTo>
                <a:cubicBezTo>
                  <a:pt x="229233" y="182954"/>
                  <a:pt x="228857" y="182696"/>
                  <a:pt x="228513" y="182398"/>
                </a:cubicBezTo>
                <a:lnTo>
                  <a:pt x="227954" y="181870"/>
                </a:lnTo>
                <a:lnTo>
                  <a:pt x="227550" y="181404"/>
                </a:lnTo>
                <a:lnTo>
                  <a:pt x="227395" y="181404"/>
                </a:lnTo>
                <a:lnTo>
                  <a:pt x="227115" y="181156"/>
                </a:lnTo>
                <a:lnTo>
                  <a:pt x="226898" y="180970"/>
                </a:lnTo>
                <a:lnTo>
                  <a:pt x="226680" y="180783"/>
                </a:lnTo>
                <a:lnTo>
                  <a:pt x="226432" y="180597"/>
                </a:lnTo>
                <a:lnTo>
                  <a:pt x="226214" y="180597"/>
                </a:lnTo>
                <a:lnTo>
                  <a:pt x="225935" y="180597"/>
                </a:lnTo>
                <a:lnTo>
                  <a:pt x="225749" y="180597"/>
                </a:lnTo>
                <a:lnTo>
                  <a:pt x="225438" y="180442"/>
                </a:lnTo>
                <a:lnTo>
                  <a:pt x="225438" y="180442"/>
                </a:lnTo>
                <a:lnTo>
                  <a:pt x="225065" y="180442"/>
                </a:lnTo>
                <a:lnTo>
                  <a:pt x="225065" y="180442"/>
                </a:lnTo>
                <a:cubicBezTo>
                  <a:pt x="224016" y="180268"/>
                  <a:pt x="222947" y="180640"/>
                  <a:pt x="222239" y="181435"/>
                </a:cubicBezTo>
                <a:lnTo>
                  <a:pt x="222239" y="181435"/>
                </a:lnTo>
                <a:cubicBezTo>
                  <a:pt x="222068" y="181575"/>
                  <a:pt x="221913" y="181730"/>
                  <a:pt x="221773" y="181901"/>
                </a:cubicBezTo>
                <a:lnTo>
                  <a:pt x="221773" y="181901"/>
                </a:lnTo>
                <a:cubicBezTo>
                  <a:pt x="221603" y="182091"/>
                  <a:pt x="221457" y="182299"/>
                  <a:pt x="221339" y="182522"/>
                </a:cubicBezTo>
                <a:lnTo>
                  <a:pt x="221339" y="182522"/>
                </a:lnTo>
                <a:cubicBezTo>
                  <a:pt x="221339" y="182771"/>
                  <a:pt x="221059" y="183019"/>
                  <a:pt x="220904" y="183268"/>
                </a:cubicBezTo>
                <a:cubicBezTo>
                  <a:pt x="220578" y="183892"/>
                  <a:pt x="220289" y="184535"/>
                  <a:pt x="220034" y="185193"/>
                </a:cubicBezTo>
                <a:cubicBezTo>
                  <a:pt x="217798" y="191125"/>
                  <a:pt x="215158" y="189293"/>
                  <a:pt x="215593" y="191405"/>
                </a:cubicBezTo>
                <a:cubicBezTo>
                  <a:pt x="215593" y="191653"/>
                  <a:pt x="216276" y="191839"/>
                  <a:pt x="217208" y="191901"/>
                </a:cubicBezTo>
                <a:lnTo>
                  <a:pt x="219817" y="191901"/>
                </a:lnTo>
                <a:lnTo>
                  <a:pt x="221276" y="191901"/>
                </a:lnTo>
                <a:lnTo>
                  <a:pt x="221960" y="191901"/>
                </a:lnTo>
                <a:lnTo>
                  <a:pt x="222363" y="191901"/>
                </a:lnTo>
                <a:lnTo>
                  <a:pt x="222736" y="191901"/>
                </a:lnTo>
                <a:lnTo>
                  <a:pt x="223078" y="191901"/>
                </a:lnTo>
                <a:lnTo>
                  <a:pt x="223481" y="191901"/>
                </a:lnTo>
                <a:lnTo>
                  <a:pt x="223730" y="191901"/>
                </a:lnTo>
                <a:lnTo>
                  <a:pt x="224289" y="191684"/>
                </a:lnTo>
                <a:lnTo>
                  <a:pt x="225221" y="191311"/>
                </a:lnTo>
                <a:lnTo>
                  <a:pt x="225221" y="191311"/>
                </a:lnTo>
                <a:cubicBezTo>
                  <a:pt x="225503" y="191209"/>
                  <a:pt x="225795" y="191137"/>
                  <a:pt x="226090" y="191094"/>
                </a:cubicBezTo>
                <a:cubicBezTo>
                  <a:pt x="227205" y="190777"/>
                  <a:pt x="228398" y="191218"/>
                  <a:pt x="229041" y="192181"/>
                </a:cubicBezTo>
                <a:cubicBezTo>
                  <a:pt x="229460" y="192110"/>
                  <a:pt x="229888" y="192091"/>
                  <a:pt x="230314" y="192119"/>
                </a:cubicBezTo>
                <a:close/>
                <a:moveTo>
                  <a:pt x="256898" y="106682"/>
                </a:moveTo>
                <a:lnTo>
                  <a:pt x="256898" y="78731"/>
                </a:lnTo>
                <a:cubicBezTo>
                  <a:pt x="232314" y="79641"/>
                  <a:pt x="208879" y="89365"/>
                  <a:pt x="190872" y="106123"/>
                </a:cubicBezTo>
                <a:lnTo>
                  <a:pt x="210531" y="125782"/>
                </a:lnTo>
                <a:cubicBezTo>
                  <a:pt x="223311" y="114229"/>
                  <a:pt x="239693" y="107449"/>
                  <a:pt x="256898" y="106589"/>
                </a:cubicBezTo>
                <a:close/>
                <a:moveTo>
                  <a:pt x="256898" y="71091"/>
                </a:moveTo>
                <a:lnTo>
                  <a:pt x="256898" y="43140"/>
                </a:lnTo>
                <a:cubicBezTo>
                  <a:pt x="222910" y="44056"/>
                  <a:pt x="190462" y="57519"/>
                  <a:pt x="165809" y="80936"/>
                </a:cubicBezTo>
                <a:lnTo>
                  <a:pt x="185468" y="100595"/>
                </a:lnTo>
                <a:cubicBezTo>
                  <a:pt x="204916" y="82414"/>
                  <a:pt x="230292" y="71902"/>
                  <a:pt x="256898" y="70998"/>
                </a:cubicBezTo>
                <a:close/>
                <a:moveTo>
                  <a:pt x="160312" y="86619"/>
                </a:moveTo>
                <a:cubicBezTo>
                  <a:pt x="136964" y="111251"/>
                  <a:pt x="123519" y="143627"/>
                  <a:pt x="122547" y="177553"/>
                </a:cubicBezTo>
                <a:lnTo>
                  <a:pt x="150498" y="177553"/>
                </a:lnTo>
                <a:cubicBezTo>
                  <a:pt x="151399" y="150941"/>
                  <a:pt x="161927" y="125558"/>
                  <a:pt x="180126" y="106123"/>
                </a:cubicBezTo>
                <a:close/>
                <a:moveTo>
                  <a:pt x="122547" y="185318"/>
                </a:moveTo>
                <a:cubicBezTo>
                  <a:pt x="122926" y="199389"/>
                  <a:pt x="125464" y="213318"/>
                  <a:pt x="130063" y="226623"/>
                </a:cubicBezTo>
                <a:lnTo>
                  <a:pt x="130560" y="226623"/>
                </a:lnTo>
                <a:cubicBezTo>
                  <a:pt x="133420" y="226850"/>
                  <a:pt x="136293" y="226359"/>
                  <a:pt x="138914" y="225194"/>
                </a:cubicBezTo>
                <a:cubicBezTo>
                  <a:pt x="141647" y="223082"/>
                  <a:pt x="139132" y="215536"/>
                  <a:pt x="140840" y="212399"/>
                </a:cubicBezTo>
                <a:cubicBezTo>
                  <a:pt x="142952" y="208486"/>
                  <a:pt x="148262" y="199262"/>
                  <a:pt x="149846" y="199200"/>
                </a:cubicBezTo>
                <a:cubicBezTo>
                  <a:pt x="151430" y="199138"/>
                  <a:pt x="151182" y="200194"/>
                  <a:pt x="151896" y="200380"/>
                </a:cubicBezTo>
                <a:cubicBezTo>
                  <a:pt x="151082" y="195398"/>
                  <a:pt x="150616" y="190364"/>
                  <a:pt x="150498" y="185318"/>
                </a:cubicBezTo>
                <a:close/>
                <a:moveTo>
                  <a:pt x="256929" y="327464"/>
                </a:moveTo>
                <a:cubicBezTo>
                  <a:pt x="220888" y="326517"/>
                  <a:pt x="186474" y="312243"/>
                  <a:pt x="160343" y="287401"/>
                </a:cubicBezTo>
                <a:lnTo>
                  <a:pt x="140622" y="307122"/>
                </a:lnTo>
                <a:cubicBezTo>
                  <a:pt x="171959" y="337222"/>
                  <a:pt x="213487" y="354412"/>
                  <a:pt x="256929" y="355259"/>
                </a:cubicBezTo>
                <a:close/>
                <a:moveTo>
                  <a:pt x="256929" y="291904"/>
                </a:moveTo>
                <a:cubicBezTo>
                  <a:pt x="232485" y="291100"/>
                  <a:pt x="209009" y="282158"/>
                  <a:pt x="190220" y="266500"/>
                </a:cubicBezTo>
                <a:cubicBezTo>
                  <a:pt x="190617" y="266969"/>
                  <a:pt x="190981" y="267469"/>
                  <a:pt x="191307" y="267990"/>
                </a:cubicBezTo>
                <a:cubicBezTo>
                  <a:pt x="192580" y="270195"/>
                  <a:pt x="197021" y="274699"/>
                  <a:pt x="194195" y="276469"/>
                </a:cubicBezTo>
                <a:cubicBezTo>
                  <a:pt x="191369" y="278239"/>
                  <a:pt x="187984" y="276966"/>
                  <a:pt x="185779" y="276935"/>
                </a:cubicBezTo>
                <a:cubicBezTo>
                  <a:pt x="183574" y="276904"/>
                  <a:pt x="179847" y="280506"/>
                  <a:pt x="177797" y="280848"/>
                </a:cubicBezTo>
                <a:cubicBezTo>
                  <a:pt x="175580" y="281338"/>
                  <a:pt x="173263" y="281074"/>
                  <a:pt x="171213" y="280102"/>
                </a:cubicBezTo>
                <a:cubicBezTo>
                  <a:pt x="170421" y="279742"/>
                  <a:pt x="169670" y="279295"/>
                  <a:pt x="168977" y="278767"/>
                </a:cubicBezTo>
                <a:lnTo>
                  <a:pt x="165871" y="281873"/>
                </a:lnTo>
                <a:cubicBezTo>
                  <a:pt x="190540" y="305264"/>
                  <a:pt x="222978" y="318724"/>
                  <a:pt x="256961" y="319669"/>
                </a:cubicBezTo>
                <a:close/>
                <a:moveTo>
                  <a:pt x="256929" y="282121"/>
                </a:moveTo>
                <a:cubicBezTo>
                  <a:pt x="253169" y="282602"/>
                  <a:pt x="249349" y="282338"/>
                  <a:pt x="245687" y="281345"/>
                </a:cubicBezTo>
                <a:cubicBezTo>
                  <a:pt x="242768" y="279326"/>
                  <a:pt x="239289" y="277338"/>
                  <a:pt x="238917" y="275786"/>
                </a:cubicBezTo>
                <a:cubicBezTo>
                  <a:pt x="238202" y="273021"/>
                  <a:pt x="234413" y="270910"/>
                  <a:pt x="234413" y="268332"/>
                </a:cubicBezTo>
                <a:cubicBezTo>
                  <a:pt x="234413" y="265754"/>
                  <a:pt x="238389" y="264481"/>
                  <a:pt x="237333" y="261530"/>
                </a:cubicBezTo>
                <a:cubicBezTo>
                  <a:pt x="236463" y="259201"/>
                  <a:pt x="238761" y="256282"/>
                  <a:pt x="242923" y="254232"/>
                </a:cubicBezTo>
                <a:cubicBezTo>
                  <a:pt x="230910" y="251276"/>
                  <a:pt x="219817" y="245400"/>
                  <a:pt x="210624" y="237120"/>
                </a:cubicBezTo>
                <a:lnTo>
                  <a:pt x="190872" y="256748"/>
                </a:lnTo>
                <a:cubicBezTo>
                  <a:pt x="208860" y="273506"/>
                  <a:pt x="232298" y="283202"/>
                  <a:pt x="256867" y="284047"/>
                </a:cubicBezTo>
                <a:close/>
                <a:moveTo>
                  <a:pt x="262923" y="244853"/>
                </a:moveTo>
                <a:cubicBezTo>
                  <a:pt x="266029" y="244356"/>
                  <a:pt x="269135" y="243487"/>
                  <a:pt x="271712" y="243238"/>
                </a:cubicBezTo>
                <a:cubicBezTo>
                  <a:pt x="274290" y="242990"/>
                  <a:pt x="271712" y="247089"/>
                  <a:pt x="273327" y="247275"/>
                </a:cubicBezTo>
                <a:cubicBezTo>
                  <a:pt x="274942" y="247462"/>
                  <a:pt x="283918" y="248921"/>
                  <a:pt x="284508" y="246996"/>
                </a:cubicBezTo>
                <a:cubicBezTo>
                  <a:pt x="285098" y="245070"/>
                  <a:pt x="285129" y="244698"/>
                  <a:pt x="286961" y="244294"/>
                </a:cubicBezTo>
                <a:cubicBezTo>
                  <a:pt x="290188" y="244101"/>
                  <a:pt x="293312" y="243108"/>
                  <a:pt x="296061" y="241406"/>
                </a:cubicBezTo>
                <a:cubicBezTo>
                  <a:pt x="297117" y="240629"/>
                  <a:pt x="299166" y="240319"/>
                  <a:pt x="299943" y="239139"/>
                </a:cubicBezTo>
                <a:cubicBezTo>
                  <a:pt x="300719" y="237959"/>
                  <a:pt x="299477" y="232275"/>
                  <a:pt x="297365" y="233207"/>
                </a:cubicBezTo>
                <a:cubicBezTo>
                  <a:pt x="296340" y="233642"/>
                  <a:pt x="295098" y="235132"/>
                  <a:pt x="292924" y="236313"/>
                </a:cubicBezTo>
                <a:cubicBezTo>
                  <a:pt x="290750" y="237493"/>
                  <a:pt x="289539" y="237772"/>
                  <a:pt x="288110" y="235878"/>
                </a:cubicBezTo>
                <a:cubicBezTo>
                  <a:pt x="286682" y="233983"/>
                  <a:pt x="288887" y="232772"/>
                  <a:pt x="289943" y="231654"/>
                </a:cubicBezTo>
                <a:cubicBezTo>
                  <a:pt x="291558" y="229884"/>
                  <a:pt x="293048" y="228051"/>
                  <a:pt x="294850" y="228051"/>
                </a:cubicBezTo>
                <a:cubicBezTo>
                  <a:pt x="295564" y="228051"/>
                  <a:pt x="299322" y="226188"/>
                  <a:pt x="298980" y="224480"/>
                </a:cubicBezTo>
                <a:cubicBezTo>
                  <a:pt x="298576" y="222275"/>
                  <a:pt x="294228" y="224697"/>
                  <a:pt x="293204" y="223797"/>
                </a:cubicBezTo>
                <a:cubicBezTo>
                  <a:pt x="292179" y="222896"/>
                  <a:pt x="293204" y="221561"/>
                  <a:pt x="292645" y="221312"/>
                </a:cubicBezTo>
                <a:cubicBezTo>
                  <a:pt x="292086" y="221064"/>
                  <a:pt x="290533" y="223300"/>
                  <a:pt x="291775" y="224418"/>
                </a:cubicBezTo>
                <a:cubicBezTo>
                  <a:pt x="292427" y="225039"/>
                  <a:pt x="290750" y="226747"/>
                  <a:pt x="288856" y="225505"/>
                </a:cubicBezTo>
                <a:cubicBezTo>
                  <a:pt x="286961" y="224263"/>
                  <a:pt x="287023" y="229853"/>
                  <a:pt x="287148" y="230847"/>
                </a:cubicBezTo>
                <a:cubicBezTo>
                  <a:pt x="287272" y="231840"/>
                  <a:pt x="289290" y="231530"/>
                  <a:pt x="287955" y="233269"/>
                </a:cubicBezTo>
                <a:cubicBezTo>
                  <a:pt x="286620" y="235008"/>
                  <a:pt x="286092" y="233735"/>
                  <a:pt x="285129" y="234604"/>
                </a:cubicBezTo>
                <a:cubicBezTo>
                  <a:pt x="284166" y="235474"/>
                  <a:pt x="283669" y="236033"/>
                  <a:pt x="285129" y="237555"/>
                </a:cubicBezTo>
                <a:cubicBezTo>
                  <a:pt x="286589" y="239077"/>
                  <a:pt x="284446" y="241033"/>
                  <a:pt x="284011" y="238890"/>
                </a:cubicBezTo>
                <a:cubicBezTo>
                  <a:pt x="283700" y="237493"/>
                  <a:pt x="280719" y="237896"/>
                  <a:pt x="280160" y="236313"/>
                </a:cubicBezTo>
                <a:cubicBezTo>
                  <a:pt x="279601" y="234729"/>
                  <a:pt x="277054" y="234822"/>
                  <a:pt x="274197" y="233207"/>
                </a:cubicBezTo>
                <a:cubicBezTo>
                  <a:pt x="271992" y="232058"/>
                  <a:pt x="272271" y="235443"/>
                  <a:pt x="276060" y="236313"/>
                </a:cubicBezTo>
                <a:cubicBezTo>
                  <a:pt x="279166" y="237027"/>
                  <a:pt x="279166" y="237431"/>
                  <a:pt x="278172" y="239418"/>
                </a:cubicBezTo>
                <a:cubicBezTo>
                  <a:pt x="277178" y="241406"/>
                  <a:pt x="277582" y="238145"/>
                  <a:pt x="273762" y="237120"/>
                </a:cubicBezTo>
                <a:cubicBezTo>
                  <a:pt x="271278" y="236468"/>
                  <a:pt x="271184" y="235163"/>
                  <a:pt x="269228" y="235194"/>
                </a:cubicBezTo>
                <a:cubicBezTo>
                  <a:pt x="267271" y="235226"/>
                  <a:pt x="267924" y="237058"/>
                  <a:pt x="265843" y="236592"/>
                </a:cubicBezTo>
                <a:cubicBezTo>
                  <a:pt x="264290" y="236219"/>
                  <a:pt x="264041" y="238331"/>
                  <a:pt x="262737" y="238921"/>
                </a:cubicBezTo>
                <a:cubicBezTo>
                  <a:pt x="261433" y="239511"/>
                  <a:pt x="261060" y="242865"/>
                  <a:pt x="259290" y="243735"/>
                </a:cubicBezTo>
                <a:cubicBezTo>
                  <a:pt x="256619" y="245039"/>
                  <a:pt x="251153" y="244077"/>
                  <a:pt x="251401" y="241437"/>
                </a:cubicBezTo>
                <a:cubicBezTo>
                  <a:pt x="251650" y="238797"/>
                  <a:pt x="251774" y="236809"/>
                  <a:pt x="253296" y="235878"/>
                </a:cubicBezTo>
                <a:cubicBezTo>
                  <a:pt x="254818" y="234946"/>
                  <a:pt x="256867" y="237462"/>
                  <a:pt x="258731" y="236623"/>
                </a:cubicBezTo>
                <a:cubicBezTo>
                  <a:pt x="260594" y="235785"/>
                  <a:pt x="260221" y="233517"/>
                  <a:pt x="259010" y="232337"/>
                </a:cubicBezTo>
                <a:cubicBezTo>
                  <a:pt x="258669" y="231871"/>
                  <a:pt x="257240" y="231157"/>
                  <a:pt x="257271" y="230722"/>
                </a:cubicBezTo>
                <a:cubicBezTo>
                  <a:pt x="257302" y="230288"/>
                  <a:pt x="260097" y="229915"/>
                  <a:pt x="261495" y="228952"/>
                </a:cubicBezTo>
                <a:cubicBezTo>
                  <a:pt x="262808" y="227694"/>
                  <a:pt x="264035" y="226343"/>
                  <a:pt x="265159" y="224915"/>
                </a:cubicBezTo>
                <a:cubicBezTo>
                  <a:pt x="265905" y="224325"/>
                  <a:pt x="267427" y="224169"/>
                  <a:pt x="267551" y="223610"/>
                </a:cubicBezTo>
                <a:cubicBezTo>
                  <a:pt x="267675" y="223051"/>
                  <a:pt x="266495" y="221623"/>
                  <a:pt x="266619" y="220753"/>
                </a:cubicBezTo>
                <a:cubicBezTo>
                  <a:pt x="266743" y="219884"/>
                  <a:pt x="267054" y="219200"/>
                  <a:pt x="267706" y="219262"/>
                </a:cubicBezTo>
                <a:cubicBezTo>
                  <a:pt x="268358" y="219325"/>
                  <a:pt x="269197" y="221250"/>
                  <a:pt x="268762" y="221716"/>
                </a:cubicBezTo>
                <a:cubicBezTo>
                  <a:pt x="268327" y="222182"/>
                  <a:pt x="269104" y="223144"/>
                  <a:pt x="270035" y="222772"/>
                </a:cubicBezTo>
                <a:cubicBezTo>
                  <a:pt x="270967" y="222399"/>
                  <a:pt x="274228" y="221126"/>
                  <a:pt x="275160" y="220877"/>
                </a:cubicBezTo>
                <a:cubicBezTo>
                  <a:pt x="276091" y="220629"/>
                  <a:pt x="274849" y="217585"/>
                  <a:pt x="275160" y="217057"/>
                </a:cubicBezTo>
                <a:cubicBezTo>
                  <a:pt x="275470" y="216529"/>
                  <a:pt x="275936" y="217244"/>
                  <a:pt x="276433" y="216747"/>
                </a:cubicBezTo>
                <a:cubicBezTo>
                  <a:pt x="276930" y="216250"/>
                  <a:pt x="275408" y="215753"/>
                  <a:pt x="275657" y="214666"/>
                </a:cubicBezTo>
                <a:cubicBezTo>
                  <a:pt x="275905" y="213579"/>
                  <a:pt x="279228" y="212958"/>
                  <a:pt x="278296" y="212337"/>
                </a:cubicBezTo>
                <a:cubicBezTo>
                  <a:pt x="277365" y="211716"/>
                  <a:pt x="276091" y="213517"/>
                  <a:pt x="275346" y="213827"/>
                </a:cubicBezTo>
                <a:cubicBezTo>
                  <a:pt x="273638" y="214604"/>
                  <a:pt x="272799" y="212741"/>
                  <a:pt x="272862" y="211312"/>
                </a:cubicBezTo>
                <a:cubicBezTo>
                  <a:pt x="272862" y="210629"/>
                  <a:pt x="273824" y="208206"/>
                  <a:pt x="273017" y="207740"/>
                </a:cubicBezTo>
                <a:cubicBezTo>
                  <a:pt x="272209" y="207275"/>
                  <a:pt x="271681" y="209976"/>
                  <a:pt x="271495" y="210535"/>
                </a:cubicBezTo>
                <a:cubicBezTo>
                  <a:pt x="270821" y="211902"/>
                  <a:pt x="270927" y="213523"/>
                  <a:pt x="271775" y="214790"/>
                </a:cubicBezTo>
                <a:cubicBezTo>
                  <a:pt x="272427" y="216064"/>
                  <a:pt x="272085" y="220318"/>
                  <a:pt x="270781" y="220784"/>
                </a:cubicBezTo>
                <a:cubicBezTo>
                  <a:pt x="269476" y="221250"/>
                  <a:pt x="268762" y="218610"/>
                  <a:pt x="268110" y="217523"/>
                </a:cubicBezTo>
                <a:cubicBezTo>
                  <a:pt x="268038" y="217359"/>
                  <a:pt x="267920" y="217216"/>
                  <a:pt x="267768" y="217120"/>
                </a:cubicBezTo>
                <a:lnTo>
                  <a:pt x="267551" y="217120"/>
                </a:lnTo>
                <a:lnTo>
                  <a:pt x="267365" y="217120"/>
                </a:lnTo>
                <a:lnTo>
                  <a:pt x="267365" y="217120"/>
                </a:lnTo>
                <a:lnTo>
                  <a:pt x="267147" y="217368"/>
                </a:lnTo>
                <a:lnTo>
                  <a:pt x="266712" y="218082"/>
                </a:lnTo>
                <a:cubicBezTo>
                  <a:pt x="266492" y="218523"/>
                  <a:pt x="266305" y="218980"/>
                  <a:pt x="266153" y="219449"/>
                </a:cubicBezTo>
                <a:cubicBezTo>
                  <a:pt x="266017" y="219905"/>
                  <a:pt x="265632" y="220244"/>
                  <a:pt x="265159" y="220318"/>
                </a:cubicBezTo>
                <a:cubicBezTo>
                  <a:pt x="263725" y="220480"/>
                  <a:pt x="262284" y="220564"/>
                  <a:pt x="260843" y="220567"/>
                </a:cubicBezTo>
                <a:lnTo>
                  <a:pt x="259197" y="220567"/>
                </a:lnTo>
                <a:cubicBezTo>
                  <a:pt x="259398" y="221396"/>
                  <a:pt x="259669" y="222203"/>
                  <a:pt x="260004" y="222989"/>
                </a:cubicBezTo>
                <a:cubicBezTo>
                  <a:pt x="260780" y="224449"/>
                  <a:pt x="262271" y="225629"/>
                  <a:pt x="262023" y="226685"/>
                </a:cubicBezTo>
                <a:cubicBezTo>
                  <a:pt x="261774" y="227741"/>
                  <a:pt x="257271" y="228766"/>
                  <a:pt x="256898" y="227958"/>
                </a:cubicBezTo>
                <a:cubicBezTo>
                  <a:pt x="256526" y="227151"/>
                  <a:pt x="258016" y="225008"/>
                  <a:pt x="257892" y="224107"/>
                </a:cubicBezTo>
                <a:cubicBezTo>
                  <a:pt x="257675" y="222492"/>
                  <a:pt x="256836" y="221530"/>
                  <a:pt x="256961" y="220380"/>
                </a:cubicBezTo>
                <a:cubicBezTo>
                  <a:pt x="249234" y="219613"/>
                  <a:pt x="241907" y="216576"/>
                  <a:pt x="235904" y="211654"/>
                </a:cubicBezTo>
                <a:lnTo>
                  <a:pt x="216214" y="231343"/>
                </a:lnTo>
                <a:cubicBezTo>
                  <a:pt x="226140" y="240198"/>
                  <a:pt x="238476" y="245906"/>
                  <a:pt x="251650" y="247741"/>
                </a:cubicBezTo>
                <a:cubicBezTo>
                  <a:pt x="253544" y="246561"/>
                  <a:pt x="254321" y="244480"/>
                  <a:pt x="255842" y="245629"/>
                </a:cubicBezTo>
                <a:cubicBezTo>
                  <a:pt x="258110" y="247710"/>
                  <a:pt x="260998" y="245288"/>
                  <a:pt x="262892" y="244977"/>
                </a:cubicBezTo>
                <a:close/>
                <a:moveTo>
                  <a:pt x="264694" y="291780"/>
                </a:moveTo>
                <a:lnTo>
                  <a:pt x="264694" y="319731"/>
                </a:lnTo>
                <a:cubicBezTo>
                  <a:pt x="275728" y="319423"/>
                  <a:pt x="286685" y="317799"/>
                  <a:pt x="297334" y="314886"/>
                </a:cubicBezTo>
                <a:cubicBezTo>
                  <a:pt x="295160" y="313022"/>
                  <a:pt x="294228" y="310041"/>
                  <a:pt x="291464" y="309109"/>
                </a:cubicBezTo>
                <a:cubicBezTo>
                  <a:pt x="286837" y="307525"/>
                  <a:pt x="285595" y="304699"/>
                  <a:pt x="288110" y="300569"/>
                </a:cubicBezTo>
                <a:cubicBezTo>
                  <a:pt x="289446" y="298333"/>
                  <a:pt x="288918" y="297463"/>
                  <a:pt x="287334" y="295103"/>
                </a:cubicBezTo>
                <a:cubicBezTo>
                  <a:pt x="285812" y="292851"/>
                  <a:pt x="283647" y="291109"/>
                  <a:pt x="281123" y="290103"/>
                </a:cubicBezTo>
                <a:cubicBezTo>
                  <a:pt x="275688" y="291100"/>
                  <a:pt x="270184" y="291702"/>
                  <a:pt x="264663" y="291904"/>
                </a:cubicBezTo>
                <a:close/>
                <a:moveTo>
                  <a:pt x="278017" y="282618"/>
                </a:moveTo>
                <a:cubicBezTo>
                  <a:pt x="276877" y="281714"/>
                  <a:pt x="275358" y="281447"/>
                  <a:pt x="273980" y="281904"/>
                </a:cubicBezTo>
                <a:cubicBezTo>
                  <a:pt x="269445" y="283146"/>
                  <a:pt x="270874" y="279543"/>
                  <a:pt x="264663" y="280475"/>
                </a:cubicBezTo>
                <a:lnTo>
                  <a:pt x="264663" y="284016"/>
                </a:lnTo>
                <a:cubicBezTo>
                  <a:pt x="269125" y="283879"/>
                  <a:pt x="273576" y="283453"/>
                  <a:pt x="277986" y="282742"/>
                </a:cubicBezTo>
                <a:close/>
                <a:moveTo>
                  <a:pt x="380970" y="306997"/>
                </a:moveTo>
                <a:lnTo>
                  <a:pt x="361249" y="287276"/>
                </a:lnTo>
                <a:cubicBezTo>
                  <a:pt x="351012" y="296966"/>
                  <a:pt x="339447" y="305143"/>
                  <a:pt x="326900" y="311563"/>
                </a:cubicBezTo>
                <a:cubicBezTo>
                  <a:pt x="322807" y="314398"/>
                  <a:pt x="318425" y="316793"/>
                  <a:pt x="313825" y="318706"/>
                </a:cubicBezTo>
                <a:cubicBezTo>
                  <a:pt x="312241" y="319619"/>
                  <a:pt x="310487" y="320190"/>
                  <a:pt x="308670" y="320383"/>
                </a:cubicBezTo>
                <a:cubicBezTo>
                  <a:pt x="308095" y="320370"/>
                  <a:pt x="307536" y="320196"/>
                  <a:pt x="307055" y="319886"/>
                </a:cubicBezTo>
                <a:cubicBezTo>
                  <a:pt x="293381" y="324448"/>
                  <a:pt x="279104" y="326961"/>
                  <a:pt x="264694" y="327340"/>
                </a:cubicBezTo>
                <a:lnTo>
                  <a:pt x="264694" y="355135"/>
                </a:lnTo>
                <a:cubicBezTo>
                  <a:pt x="308101" y="354318"/>
                  <a:pt x="349609" y="337175"/>
                  <a:pt x="380939" y="307122"/>
                </a:cubicBezTo>
                <a:close/>
                <a:moveTo>
                  <a:pt x="342087" y="105968"/>
                </a:moveTo>
                <a:cubicBezTo>
                  <a:pt x="342062" y="106098"/>
                  <a:pt x="341981" y="106210"/>
                  <a:pt x="341869" y="106278"/>
                </a:cubicBezTo>
                <a:cubicBezTo>
                  <a:pt x="346475" y="111241"/>
                  <a:pt x="350634" y="116605"/>
                  <a:pt x="354292" y="122304"/>
                </a:cubicBezTo>
                <a:cubicBezTo>
                  <a:pt x="354696" y="121776"/>
                  <a:pt x="355037" y="121310"/>
                  <a:pt x="355627" y="121962"/>
                </a:cubicBezTo>
                <a:cubicBezTo>
                  <a:pt x="356621" y="123080"/>
                  <a:pt x="354603" y="125068"/>
                  <a:pt x="357522" y="124602"/>
                </a:cubicBezTo>
                <a:cubicBezTo>
                  <a:pt x="359261" y="124260"/>
                  <a:pt x="358919" y="126527"/>
                  <a:pt x="357522" y="127707"/>
                </a:cubicBezTo>
                <a:cubicBezTo>
                  <a:pt x="358423" y="129353"/>
                  <a:pt x="359292" y="130968"/>
                  <a:pt x="360100" y="132645"/>
                </a:cubicBezTo>
                <a:cubicBezTo>
                  <a:pt x="361125" y="133111"/>
                  <a:pt x="361901" y="133670"/>
                  <a:pt x="362056" y="134322"/>
                </a:cubicBezTo>
                <a:cubicBezTo>
                  <a:pt x="362721" y="136357"/>
                  <a:pt x="363249" y="138431"/>
                  <a:pt x="363640" y="140534"/>
                </a:cubicBezTo>
                <a:cubicBezTo>
                  <a:pt x="365038" y="144043"/>
                  <a:pt x="366249" y="147615"/>
                  <a:pt x="367305" y="151279"/>
                </a:cubicBezTo>
                <a:cubicBezTo>
                  <a:pt x="368733" y="150068"/>
                  <a:pt x="370410" y="150720"/>
                  <a:pt x="370410" y="152770"/>
                </a:cubicBezTo>
                <a:cubicBezTo>
                  <a:pt x="370525" y="154925"/>
                  <a:pt x="370053" y="157071"/>
                  <a:pt x="369044" y="158981"/>
                </a:cubicBezTo>
                <a:cubicBezTo>
                  <a:pt x="370317" y="165118"/>
                  <a:pt x="371066" y="171351"/>
                  <a:pt x="371280" y="177615"/>
                </a:cubicBezTo>
                <a:lnTo>
                  <a:pt x="399231" y="177615"/>
                </a:lnTo>
                <a:cubicBezTo>
                  <a:pt x="398725" y="159637"/>
                  <a:pt x="394728" y="141925"/>
                  <a:pt x="387461" y="125471"/>
                </a:cubicBezTo>
                <a:cubicBezTo>
                  <a:pt x="386933" y="125906"/>
                  <a:pt x="386187" y="125937"/>
                  <a:pt x="385255" y="127117"/>
                </a:cubicBezTo>
                <a:cubicBezTo>
                  <a:pt x="383827" y="128919"/>
                  <a:pt x="381560" y="126683"/>
                  <a:pt x="380317" y="125130"/>
                </a:cubicBezTo>
                <a:cubicBezTo>
                  <a:pt x="377988" y="122273"/>
                  <a:pt x="372491" y="114167"/>
                  <a:pt x="370038" y="113763"/>
                </a:cubicBezTo>
                <a:cubicBezTo>
                  <a:pt x="367584" y="113359"/>
                  <a:pt x="366435" y="110657"/>
                  <a:pt x="364261" y="110316"/>
                </a:cubicBezTo>
                <a:cubicBezTo>
                  <a:pt x="362087" y="109974"/>
                  <a:pt x="359385" y="108639"/>
                  <a:pt x="359044" y="106340"/>
                </a:cubicBezTo>
                <a:cubicBezTo>
                  <a:pt x="359028" y="104331"/>
                  <a:pt x="357419" y="102694"/>
                  <a:pt x="355410" y="102645"/>
                </a:cubicBezTo>
                <a:cubicBezTo>
                  <a:pt x="352873" y="102309"/>
                  <a:pt x="350543" y="101064"/>
                  <a:pt x="348857" y="99135"/>
                </a:cubicBezTo>
                <a:lnTo>
                  <a:pt x="342211" y="105781"/>
                </a:lnTo>
                <a:cubicBezTo>
                  <a:pt x="342192" y="105899"/>
                  <a:pt x="342136" y="106005"/>
                  <a:pt x="342056" y="106092"/>
                </a:cubicBezTo>
                <a:close/>
                <a:moveTo>
                  <a:pt x="359727" y="274761"/>
                </a:moveTo>
                <a:lnTo>
                  <a:pt x="361249" y="276282"/>
                </a:lnTo>
                <a:cubicBezTo>
                  <a:pt x="384603" y="251648"/>
                  <a:pt x="398032" y="219250"/>
                  <a:pt x="398951" y="185318"/>
                </a:cubicBezTo>
                <a:lnTo>
                  <a:pt x="371000" y="185318"/>
                </a:lnTo>
                <a:cubicBezTo>
                  <a:pt x="370066" y="211921"/>
                  <a:pt x="359541" y="237291"/>
                  <a:pt x="341372" y="256748"/>
                </a:cubicBezTo>
                <a:lnTo>
                  <a:pt x="351404" y="266779"/>
                </a:lnTo>
                <a:lnTo>
                  <a:pt x="351590" y="266344"/>
                </a:lnTo>
                <a:cubicBezTo>
                  <a:pt x="352124" y="264500"/>
                  <a:pt x="352335" y="262577"/>
                  <a:pt x="352211" y="260661"/>
                </a:cubicBezTo>
                <a:cubicBezTo>
                  <a:pt x="352211" y="259636"/>
                  <a:pt x="356124" y="259884"/>
                  <a:pt x="356404" y="261624"/>
                </a:cubicBezTo>
                <a:cubicBezTo>
                  <a:pt x="357034" y="263742"/>
                  <a:pt x="357805" y="265816"/>
                  <a:pt x="358702" y="267835"/>
                </a:cubicBezTo>
                <a:cubicBezTo>
                  <a:pt x="359798" y="270012"/>
                  <a:pt x="360146" y="272490"/>
                  <a:pt x="359696" y="274885"/>
                </a:cubicBezTo>
                <a:close/>
                <a:moveTo>
                  <a:pt x="338608" y="292121"/>
                </a:moveTo>
                <a:cubicBezTo>
                  <a:pt x="337894" y="293892"/>
                  <a:pt x="334167" y="297059"/>
                  <a:pt x="334820" y="298084"/>
                </a:cubicBezTo>
                <a:cubicBezTo>
                  <a:pt x="342307" y="293326"/>
                  <a:pt x="349326" y="287867"/>
                  <a:pt x="355783" y="281779"/>
                </a:cubicBezTo>
                <a:lnTo>
                  <a:pt x="336124" y="262121"/>
                </a:lnTo>
                <a:cubicBezTo>
                  <a:pt x="334757" y="263425"/>
                  <a:pt x="333329" y="264636"/>
                  <a:pt x="331900" y="265847"/>
                </a:cubicBezTo>
                <a:cubicBezTo>
                  <a:pt x="331559" y="268115"/>
                  <a:pt x="331900" y="269885"/>
                  <a:pt x="334633" y="270723"/>
                </a:cubicBezTo>
                <a:cubicBezTo>
                  <a:pt x="337366" y="271562"/>
                  <a:pt x="342584" y="274667"/>
                  <a:pt x="341559" y="277618"/>
                </a:cubicBezTo>
                <a:cubicBezTo>
                  <a:pt x="340534" y="280568"/>
                  <a:pt x="337459" y="284202"/>
                  <a:pt x="336062" y="286935"/>
                </a:cubicBezTo>
                <a:cubicBezTo>
                  <a:pt x="334664" y="289668"/>
                  <a:pt x="339478" y="290134"/>
                  <a:pt x="338577" y="292246"/>
                </a:cubicBezTo>
                <a:close/>
                <a:moveTo>
                  <a:pt x="343205" y="177212"/>
                </a:moveTo>
                <a:cubicBezTo>
                  <a:pt x="343161" y="177336"/>
                  <a:pt x="343099" y="177451"/>
                  <a:pt x="343018" y="177553"/>
                </a:cubicBezTo>
                <a:lnTo>
                  <a:pt x="363485" y="177553"/>
                </a:lnTo>
                <a:cubicBezTo>
                  <a:pt x="363485" y="174603"/>
                  <a:pt x="363112" y="171684"/>
                  <a:pt x="362771" y="168795"/>
                </a:cubicBezTo>
                <a:cubicBezTo>
                  <a:pt x="362615" y="169106"/>
                  <a:pt x="362429" y="169385"/>
                  <a:pt x="362305" y="169696"/>
                </a:cubicBezTo>
                <a:cubicBezTo>
                  <a:pt x="360752" y="172802"/>
                  <a:pt x="360534" y="170969"/>
                  <a:pt x="360628" y="169696"/>
                </a:cubicBezTo>
                <a:cubicBezTo>
                  <a:pt x="360898" y="167901"/>
                  <a:pt x="361398" y="166146"/>
                  <a:pt x="362118" y="164478"/>
                </a:cubicBezTo>
                <a:cubicBezTo>
                  <a:pt x="362118" y="163516"/>
                  <a:pt x="361777" y="162584"/>
                  <a:pt x="361590" y="161652"/>
                </a:cubicBezTo>
                <a:cubicBezTo>
                  <a:pt x="360833" y="162621"/>
                  <a:pt x="359839" y="163382"/>
                  <a:pt x="358702" y="163857"/>
                </a:cubicBezTo>
                <a:cubicBezTo>
                  <a:pt x="357801" y="164292"/>
                  <a:pt x="356963" y="166435"/>
                  <a:pt x="356621" y="167243"/>
                </a:cubicBezTo>
                <a:cubicBezTo>
                  <a:pt x="356280" y="168050"/>
                  <a:pt x="353981" y="167025"/>
                  <a:pt x="352118" y="167895"/>
                </a:cubicBezTo>
                <a:cubicBezTo>
                  <a:pt x="349012" y="169479"/>
                  <a:pt x="345565" y="169727"/>
                  <a:pt x="347925" y="173081"/>
                </a:cubicBezTo>
                <a:cubicBezTo>
                  <a:pt x="349416" y="175100"/>
                  <a:pt x="344261" y="174479"/>
                  <a:pt x="343050" y="177212"/>
                </a:cubicBezTo>
                <a:close/>
                <a:moveTo>
                  <a:pt x="336124" y="111620"/>
                </a:moveTo>
                <a:lnTo>
                  <a:pt x="316465" y="131279"/>
                </a:lnTo>
                <a:cubicBezTo>
                  <a:pt x="319850" y="135037"/>
                  <a:pt x="322847" y="139124"/>
                  <a:pt x="325409" y="143484"/>
                </a:cubicBezTo>
                <a:cubicBezTo>
                  <a:pt x="328316" y="143801"/>
                  <a:pt x="331000" y="145199"/>
                  <a:pt x="332925" y="147397"/>
                </a:cubicBezTo>
                <a:cubicBezTo>
                  <a:pt x="334354" y="149261"/>
                  <a:pt x="338515" y="152956"/>
                  <a:pt x="337863" y="154634"/>
                </a:cubicBezTo>
                <a:cubicBezTo>
                  <a:pt x="337490" y="155627"/>
                  <a:pt x="338360" y="156901"/>
                  <a:pt x="339292" y="157584"/>
                </a:cubicBezTo>
                <a:cubicBezTo>
                  <a:pt x="340751" y="158578"/>
                  <a:pt x="341776" y="158547"/>
                  <a:pt x="342553" y="157584"/>
                </a:cubicBezTo>
                <a:cubicBezTo>
                  <a:pt x="344012" y="155721"/>
                  <a:pt x="344230" y="153236"/>
                  <a:pt x="346155" y="151652"/>
                </a:cubicBezTo>
                <a:cubicBezTo>
                  <a:pt x="348081" y="150068"/>
                  <a:pt x="353329" y="155317"/>
                  <a:pt x="353298" y="156342"/>
                </a:cubicBezTo>
                <a:cubicBezTo>
                  <a:pt x="353267" y="157367"/>
                  <a:pt x="352056" y="157615"/>
                  <a:pt x="351714" y="159447"/>
                </a:cubicBezTo>
                <a:cubicBezTo>
                  <a:pt x="351217" y="161932"/>
                  <a:pt x="349075" y="164913"/>
                  <a:pt x="351497" y="165659"/>
                </a:cubicBezTo>
                <a:cubicBezTo>
                  <a:pt x="355037" y="166870"/>
                  <a:pt x="355503" y="165472"/>
                  <a:pt x="357180" y="162988"/>
                </a:cubicBezTo>
                <a:cubicBezTo>
                  <a:pt x="357988" y="161839"/>
                  <a:pt x="357801" y="159882"/>
                  <a:pt x="358640" y="158857"/>
                </a:cubicBezTo>
                <a:cubicBezTo>
                  <a:pt x="359233" y="158245"/>
                  <a:pt x="359926" y="157742"/>
                  <a:pt x="360690" y="157367"/>
                </a:cubicBezTo>
                <a:cubicBezTo>
                  <a:pt x="359385" y="151894"/>
                  <a:pt x="357618" y="146543"/>
                  <a:pt x="355410" y="141372"/>
                </a:cubicBezTo>
                <a:cubicBezTo>
                  <a:pt x="354898" y="140829"/>
                  <a:pt x="354258" y="140425"/>
                  <a:pt x="353547" y="140192"/>
                </a:cubicBezTo>
                <a:cubicBezTo>
                  <a:pt x="352273" y="139788"/>
                  <a:pt x="352988" y="138639"/>
                  <a:pt x="351311" y="138111"/>
                </a:cubicBezTo>
                <a:cubicBezTo>
                  <a:pt x="349634" y="137583"/>
                  <a:pt x="348671" y="136962"/>
                  <a:pt x="348515" y="133639"/>
                </a:cubicBezTo>
                <a:cubicBezTo>
                  <a:pt x="348360" y="130937"/>
                  <a:pt x="350783" y="134509"/>
                  <a:pt x="351373" y="134043"/>
                </a:cubicBezTo>
                <a:cubicBezTo>
                  <a:pt x="351519" y="133919"/>
                  <a:pt x="351646" y="133773"/>
                  <a:pt x="351745" y="133608"/>
                </a:cubicBezTo>
                <a:cubicBezTo>
                  <a:pt x="347512" y="125627"/>
                  <a:pt x="342251" y="118232"/>
                  <a:pt x="336093" y="111620"/>
                </a:cubicBezTo>
                <a:close/>
                <a:moveTo>
                  <a:pt x="312272" y="138298"/>
                </a:moveTo>
                <a:cubicBezTo>
                  <a:pt x="311456" y="138298"/>
                  <a:pt x="310645" y="138149"/>
                  <a:pt x="309881" y="137863"/>
                </a:cubicBezTo>
                <a:lnTo>
                  <a:pt x="303390" y="144354"/>
                </a:lnTo>
                <a:cubicBezTo>
                  <a:pt x="304632" y="144664"/>
                  <a:pt x="305999" y="144354"/>
                  <a:pt x="307552" y="144913"/>
                </a:cubicBezTo>
                <a:cubicBezTo>
                  <a:pt x="309105" y="145472"/>
                  <a:pt x="308452" y="140068"/>
                  <a:pt x="311092" y="140596"/>
                </a:cubicBezTo>
                <a:cubicBezTo>
                  <a:pt x="313732" y="141124"/>
                  <a:pt x="314477" y="142832"/>
                  <a:pt x="312241" y="143702"/>
                </a:cubicBezTo>
                <a:cubicBezTo>
                  <a:pt x="310471" y="144292"/>
                  <a:pt x="312707" y="145782"/>
                  <a:pt x="310533" y="146528"/>
                </a:cubicBezTo>
                <a:cubicBezTo>
                  <a:pt x="308359" y="147273"/>
                  <a:pt x="312148" y="148919"/>
                  <a:pt x="312117" y="149633"/>
                </a:cubicBezTo>
                <a:cubicBezTo>
                  <a:pt x="312086" y="150348"/>
                  <a:pt x="309415" y="151124"/>
                  <a:pt x="313390" y="152366"/>
                </a:cubicBezTo>
                <a:cubicBezTo>
                  <a:pt x="317366" y="153609"/>
                  <a:pt x="313390" y="149012"/>
                  <a:pt x="314012" y="148360"/>
                </a:cubicBezTo>
                <a:cubicBezTo>
                  <a:pt x="314633" y="147708"/>
                  <a:pt x="316900" y="149602"/>
                  <a:pt x="317490" y="148702"/>
                </a:cubicBezTo>
                <a:cubicBezTo>
                  <a:pt x="317707" y="148360"/>
                  <a:pt x="318080" y="147801"/>
                  <a:pt x="318577" y="147149"/>
                </a:cubicBezTo>
                <a:cubicBezTo>
                  <a:pt x="316704" y="144034"/>
                  <a:pt x="314583" y="141074"/>
                  <a:pt x="312241" y="138298"/>
                </a:cubicBezTo>
                <a:close/>
                <a:moveTo>
                  <a:pt x="302148" y="241499"/>
                </a:moveTo>
                <a:cubicBezTo>
                  <a:pt x="302148" y="242865"/>
                  <a:pt x="300812" y="241778"/>
                  <a:pt x="300409" y="242244"/>
                </a:cubicBezTo>
                <a:cubicBezTo>
                  <a:pt x="304390" y="244754"/>
                  <a:pt x="308654" y="246785"/>
                  <a:pt x="313111" y="248300"/>
                </a:cubicBezTo>
                <a:cubicBezTo>
                  <a:pt x="315599" y="249005"/>
                  <a:pt x="318223" y="249089"/>
                  <a:pt x="320751" y="248549"/>
                </a:cubicBezTo>
                <a:cubicBezTo>
                  <a:pt x="323515" y="248021"/>
                  <a:pt x="324291" y="249294"/>
                  <a:pt x="325565" y="249232"/>
                </a:cubicBezTo>
                <a:cubicBezTo>
                  <a:pt x="327397" y="249232"/>
                  <a:pt x="328670" y="246685"/>
                  <a:pt x="329633" y="245164"/>
                </a:cubicBezTo>
                <a:cubicBezTo>
                  <a:pt x="332459" y="241157"/>
                  <a:pt x="331931" y="240629"/>
                  <a:pt x="332739" y="239977"/>
                </a:cubicBezTo>
                <a:cubicBezTo>
                  <a:pt x="333546" y="239325"/>
                  <a:pt x="336466" y="245350"/>
                  <a:pt x="336093" y="249294"/>
                </a:cubicBezTo>
                <a:cubicBezTo>
                  <a:pt x="336093" y="249915"/>
                  <a:pt x="336093" y="250474"/>
                  <a:pt x="335875" y="251033"/>
                </a:cubicBezTo>
                <a:lnTo>
                  <a:pt x="336186" y="251344"/>
                </a:lnTo>
                <a:cubicBezTo>
                  <a:pt x="352901" y="233319"/>
                  <a:pt x="362578" y="209883"/>
                  <a:pt x="363454" y="185318"/>
                </a:cubicBezTo>
                <a:lnTo>
                  <a:pt x="342304" y="185318"/>
                </a:lnTo>
                <a:cubicBezTo>
                  <a:pt x="343537" y="187072"/>
                  <a:pt x="344646" y="188908"/>
                  <a:pt x="345627" y="190815"/>
                </a:cubicBezTo>
                <a:cubicBezTo>
                  <a:pt x="346714" y="193020"/>
                  <a:pt x="347335" y="196498"/>
                  <a:pt x="349137" y="196684"/>
                </a:cubicBezTo>
                <a:cubicBezTo>
                  <a:pt x="352025" y="196964"/>
                  <a:pt x="355006" y="199355"/>
                  <a:pt x="355100" y="201374"/>
                </a:cubicBezTo>
                <a:cubicBezTo>
                  <a:pt x="355255" y="205566"/>
                  <a:pt x="342180" y="206591"/>
                  <a:pt x="340472" y="206063"/>
                </a:cubicBezTo>
                <a:cubicBezTo>
                  <a:pt x="338764" y="205535"/>
                  <a:pt x="338080" y="205504"/>
                  <a:pt x="337987" y="207771"/>
                </a:cubicBezTo>
                <a:cubicBezTo>
                  <a:pt x="337894" y="210039"/>
                  <a:pt x="333267" y="210349"/>
                  <a:pt x="331434" y="211871"/>
                </a:cubicBezTo>
                <a:cubicBezTo>
                  <a:pt x="329602" y="213393"/>
                  <a:pt x="329198" y="216747"/>
                  <a:pt x="327832" y="218952"/>
                </a:cubicBezTo>
                <a:cubicBezTo>
                  <a:pt x="325726" y="221427"/>
                  <a:pt x="323397" y="223704"/>
                  <a:pt x="320875" y="225753"/>
                </a:cubicBezTo>
                <a:cubicBezTo>
                  <a:pt x="317769" y="227927"/>
                  <a:pt x="311807" y="228051"/>
                  <a:pt x="314508" y="229480"/>
                </a:cubicBezTo>
                <a:cubicBezTo>
                  <a:pt x="316434" y="230536"/>
                  <a:pt x="320720" y="230878"/>
                  <a:pt x="320254" y="229884"/>
                </a:cubicBezTo>
                <a:cubicBezTo>
                  <a:pt x="319788" y="228890"/>
                  <a:pt x="320596" y="228579"/>
                  <a:pt x="321341" y="229542"/>
                </a:cubicBezTo>
                <a:cubicBezTo>
                  <a:pt x="322086" y="230505"/>
                  <a:pt x="323981" y="228859"/>
                  <a:pt x="323919" y="227523"/>
                </a:cubicBezTo>
                <a:cubicBezTo>
                  <a:pt x="323857" y="226188"/>
                  <a:pt x="323608" y="224231"/>
                  <a:pt x="324757" y="224169"/>
                </a:cubicBezTo>
                <a:cubicBezTo>
                  <a:pt x="326652" y="224169"/>
                  <a:pt x="328639" y="221964"/>
                  <a:pt x="329571" y="222151"/>
                </a:cubicBezTo>
                <a:cubicBezTo>
                  <a:pt x="330503" y="222337"/>
                  <a:pt x="332055" y="224728"/>
                  <a:pt x="330968" y="231902"/>
                </a:cubicBezTo>
                <a:cubicBezTo>
                  <a:pt x="330074" y="237092"/>
                  <a:pt x="328074" y="242030"/>
                  <a:pt x="325099" y="246375"/>
                </a:cubicBezTo>
                <a:cubicBezTo>
                  <a:pt x="323639" y="248797"/>
                  <a:pt x="322148" y="246934"/>
                  <a:pt x="320161" y="245909"/>
                </a:cubicBezTo>
                <a:cubicBezTo>
                  <a:pt x="317220" y="245002"/>
                  <a:pt x="314223" y="244294"/>
                  <a:pt x="311185" y="243797"/>
                </a:cubicBezTo>
                <a:cubicBezTo>
                  <a:pt x="309788" y="243362"/>
                  <a:pt x="302055" y="240443"/>
                  <a:pt x="302117" y="241499"/>
                </a:cubicBezTo>
                <a:close/>
                <a:moveTo>
                  <a:pt x="434573" y="185318"/>
                </a:moveTo>
                <a:lnTo>
                  <a:pt x="406778" y="185318"/>
                </a:lnTo>
                <a:cubicBezTo>
                  <a:pt x="405858" y="221365"/>
                  <a:pt x="391582" y="255788"/>
                  <a:pt x="366715" y="281904"/>
                </a:cubicBezTo>
                <a:lnTo>
                  <a:pt x="386436" y="301625"/>
                </a:lnTo>
                <a:cubicBezTo>
                  <a:pt x="416564" y="270304"/>
                  <a:pt x="433754" y="228766"/>
                  <a:pt x="434573" y="185318"/>
                </a:cubicBezTo>
                <a:close/>
                <a:moveTo>
                  <a:pt x="386529" y="61277"/>
                </a:moveTo>
                <a:lnTo>
                  <a:pt x="365938" y="81868"/>
                </a:lnTo>
                <a:cubicBezTo>
                  <a:pt x="368932" y="86393"/>
                  <a:pt x="372435" y="90561"/>
                  <a:pt x="376373" y="94290"/>
                </a:cubicBezTo>
                <a:cubicBezTo>
                  <a:pt x="378423" y="96371"/>
                  <a:pt x="380597" y="98421"/>
                  <a:pt x="382585" y="100284"/>
                </a:cubicBezTo>
                <a:cubicBezTo>
                  <a:pt x="384572" y="102148"/>
                  <a:pt x="395566" y="115999"/>
                  <a:pt x="393392" y="118018"/>
                </a:cubicBezTo>
                <a:cubicBezTo>
                  <a:pt x="393240" y="118179"/>
                  <a:pt x="393076" y="118325"/>
                  <a:pt x="392895" y="118453"/>
                </a:cubicBezTo>
                <a:cubicBezTo>
                  <a:pt x="401666" y="136922"/>
                  <a:pt x="406480" y="157022"/>
                  <a:pt x="407026" y="177460"/>
                </a:cubicBezTo>
                <a:lnTo>
                  <a:pt x="434822" y="177460"/>
                </a:lnTo>
                <a:cubicBezTo>
                  <a:pt x="433943" y="134031"/>
                  <a:pt x="416694" y="92536"/>
                  <a:pt x="386529" y="61277"/>
                </a:cubicBezTo>
                <a:close/>
                <a:moveTo>
                  <a:pt x="264756" y="35438"/>
                </a:moveTo>
                <a:cubicBezTo>
                  <a:pt x="287641" y="35977"/>
                  <a:pt x="310077" y="41926"/>
                  <a:pt x="330223" y="52799"/>
                </a:cubicBezTo>
                <a:cubicBezTo>
                  <a:pt x="331906" y="52638"/>
                  <a:pt x="333565" y="52273"/>
                  <a:pt x="335161" y="51712"/>
                </a:cubicBezTo>
                <a:cubicBezTo>
                  <a:pt x="337615" y="50532"/>
                  <a:pt x="342491" y="53171"/>
                  <a:pt x="344820" y="54538"/>
                </a:cubicBezTo>
                <a:cubicBezTo>
                  <a:pt x="347149" y="55904"/>
                  <a:pt x="348640" y="57644"/>
                  <a:pt x="351031" y="58917"/>
                </a:cubicBezTo>
                <a:cubicBezTo>
                  <a:pt x="354460" y="61049"/>
                  <a:pt x="356991" y="64364"/>
                  <a:pt x="358143" y="68234"/>
                </a:cubicBezTo>
                <a:cubicBezTo>
                  <a:pt x="359013" y="72147"/>
                  <a:pt x="361497" y="71868"/>
                  <a:pt x="360255" y="73451"/>
                </a:cubicBezTo>
                <a:cubicBezTo>
                  <a:pt x="359634" y="74259"/>
                  <a:pt x="360565" y="74538"/>
                  <a:pt x="361746" y="75253"/>
                </a:cubicBezTo>
                <a:lnTo>
                  <a:pt x="381094" y="55936"/>
                </a:lnTo>
                <a:cubicBezTo>
                  <a:pt x="349767" y="25822"/>
                  <a:pt x="308232" y="8632"/>
                  <a:pt x="264787" y="7798"/>
                </a:cubicBezTo>
                <a:close/>
                <a:moveTo>
                  <a:pt x="264756" y="70998"/>
                </a:moveTo>
                <a:cubicBezTo>
                  <a:pt x="287502" y="71805"/>
                  <a:pt x="309437" y="79663"/>
                  <a:pt x="327521" y="93483"/>
                </a:cubicBezTo>
                <a:cubicBezTo>
                  <a:pt x="325534" y="90843"/>
                  <a:pt x="323515" y="88141"/>
                  <a:pt x="322583" y="87116"/>
                </a:cubicBezTo>
                <a:cubicBezTo>
                  <a:pt x="320875" y="85315"/>
                  <a:pt x="314477" y="83079"/>
                  <a:pt x="315130" y="82054"/>
                </a:cubicBezTo>
                <a:cubicBezTo>
                  <a:pt x="315782" y="81029"/>
                  <a:pt x="321341" y="85533"/>
                  <a:pt x="322428" y="84725"/>
                </a:cubicBezTo>
                <a:cubicBezTo>
                  <a:pt x="323515" y="83918"/>
                  <a:pt x="319571" y="78514"/>
                  <a:pt x="319881" y="78514"/>
                </a:cubicBezTo>
                <a:cubicBezTo>
                  <a:pt x="323002" y="80713"/>
                  <a:pt x="325608" y="83564"/>
                  <a:pt x="327521" y="86868"/>
                </a:cubicBezTo>
                <a:cubicBezTo>
                  <a:pt x="328484" y="88328"/>
                  <a:pt x="331093" y="87613"/>
                  <a:pt x="333142" y="89011"/>
                </a:cubicBezTo>
                <a:cubicBezTo>
                  <a:pt x="335192" y="90408"/>
                  <a:pt x="335037" y="92272"/>
                  <a:pt x="336559" y="93576"/>
                </a:cubicBezTo>
                <a:cubicBezTo>
                  <a:pt x="336807" y="93794"/>
                  <a:pt x="339975" y="95626"/>
                  <a:pt x="338143" y="95409"/>
                </a:cubicBezTo>
                <a:cubicBezTo>
                  <a:pt x="337584" y="95409"/>
                  <a:pt x="336776" y="94228"/>
                  <a:pt x="336155" y="94787"/>
                </a:cubicBezTo>
                <a:cubicBezTo>
                  <a:pt x="335534" y="95346"/>
                  <a:pt x="336403" y="97117"/>
                  <a:pt x="337490" y="99228"/>
                </a:cubicBezTo>
                <a:lnTo>
                  <a:pt x="346807" y="89911"/>
                </a:lnTo>
                <a:cubicBezTo>
                  <a:pt x="345472" y="87210"/>
                  <a:pt x="342832" y="83700"/>
                  <a:pt x="341000" y="83141"/>
                </a:cubicBezTo>
                <a:cubicBezTo>
                  <a:pt x="339167" y="82582"/>
                  <a:pt x="337894" y="84290"/>
                  <a:pt x="336590" y="85377"/>
                </a:cubicBezTo>
                <a:cubicBezTo>
                  <a:pt x="335285" y="86464"/>
                  <a:pt x="333670" y="86837"/>
                  <a:pt x="333484" y="86092"/>
                </a:cubicBezTo>
                <a:cubicBezTo>
                  <a:pt x="333459" y="84859"/>
                  <a:pt x="333512" y="83623"/>
                  <a:pt x="333639" y="82396"/>
                </a:cubicBezTo>
                <a:cubicBezTo>
                  <a:pt x="333639" y="81340"/>
                  <a:pt x="332677" y="80501"/>
                  <a:pt x="332397" y="79476"/>
                </a:cubicBezTo>
                <a:cubicBezTo>
                  <a:pt x="331745" y="77054"/>
                  <a:pt x="332739" y="74383"/>
                  <a:pt x="331248" y="72768"/>
                </a:cubicBezTo>
                <a:cubicBezTo>
                  <a:pt x="329757" y="70740"/>
                  <a:pt x="328437" y="68588"/>
                  <a:pt x="327304" y="66340"/>
                </a:cubicBezTo>
                <a:cubicBezTo>
                  <a:pt x="325335" y="63890"/>
                  <a:pt x="323925" y="61038"/>
                  <a:pt x="323173" y="57985"/>
                </a:cubicBezTo>
                <a:cubicBezTo>
                  <a:pt x="304999" y="48807"/>
                  <a:pt x="285014" y="43779"/>
                  <a:pt x="264663" y="43264"/>
                </a:cubicBezTo>
                <a:close/>
                <a:moveTo>
                  <a:pt x="264756" y="106589"/>
                </a:moveTo>
                <a:cubicBezTo>
                  <a:pt x="281933" y="107455"/>
                  <a:pt x="298281" y="114238"/>
                  <a:pt x="311030" y="125782"/>
                </a:cubicBezTo>
                <a:lnTo>
                  <a:pt x="330627" y="106123"/>
                </a:lnTo>
                <a:cubicBezTo>
                  <a:pt x="312639" y="89396"/>
                  <a:pt x="289241" y="79688"/>
                  <a:pt x="264694" y="78762"/>
                </a:cubicBezTo>
                <a:close/>
                <a:moveTo>
                  <a:pt x="264756" y="142211"/>
                </a:moveTo>
                <a:cubicBezTo>
                  <a:pt x="267392" y="142472"/>
                  <a:pt x="269992" y="143003"/>
                  <a:pt x="272520" y="143795"/>
                </a:cubicBezTo>
                <a:cubicBezTo>
                  <a:pt x="273203" y="142180"/>
                  <a:pt x="274849" y="141372"/>
                  <a:pt x="276216" y="140441"/>
                </a:cubicBezTo>
                <a:cubicBezTo>
                  <a:pt x="277582" y="139509"/>
                  <a:pt x="278980" y="138111"/>
                  <a:pt x="278762" y="141093"/>
                </a:cubicBezTo>
                <a:cubicBezTo>
                  <a:pt x="278675" y="142739"/>
                  <a:pt x="277883" y="144267"/>
                  <a:pt x="276588" y="145285"/>
                </a:cubicBezTo>
                <a:cubicBezTo>
                  <a:pt x="279324" y="146472"/>
                  <a:pt x="281918" y="147963"/>
                  <a:pt x="284321" y="149727"/>
                </a:cubicBezTo>
                <a:lnTo>
                  <a:pt x="285874" y="150969"/>
                </a:lnTo>
                <a:lnTo>
                  <a:pt x="288545" y="148298"/>
                </a:lnTo>
                <a:cubicBezTo>
                  <a:pt x="288526" y="148195"/>
                  <a:pt x="288526" y="148090"/>
                  <a:pt x="288545" y="147987"/>
                </a:cubicBezTo>
                <a:cubicBezTo>
                  <a:pt x="288545" y="146466"/>
                  <a:pt x="290781" y="144664"/>
                  <a:pt x="293328" y="143546"/>
                </a:cubicBezTo>
                <a:lnTo>
                  <a:pt x="301993" y="134882"/>
                </a:lnTo>
                <a:lnTo>
                  <a:pt x="301340" y="134882"/>
                </a:lnTo>
                <a:cubicBezTo>
                  <a:pt x="300160" y="134882"/>
                  <a:pt x="298514" y="137149"/>
                  <a:pt x="297396" y="136465"/>
                </a:cubicBezTo>
                <a:cubicBezTo>
                  <a:pt x="296278" y="135782"/>
                  <a:pt x="301216" y="131217"/>
                  <a:pt x="303608" y="132086"/>
                </a:cubicBezTo>
                <a:lnTo>
                  <a:pt x="304632" y="132490"/>
                </a:lnTo>
                <a:lnTo>
                  <a:pt x="305719" y="131372"/>
                </a:lnTo>
                <a:cubicBezTo>
                  <a:pt x="294433" y="121279"/>
                  <a:pt x="280057" y="115310"/>
                  <a:pt x="264942" y="114446"/>
                </a:cubicBezTo>
                <a:close/>
                <a:moveTo>
                  <a:pt x="260874" y="149789"/>
                </a:moveTo>
                <a:cubicBezTo>
                  <a:pt x="257712" y="149792"/>
                  <a:pt x="254572" y="150273"/>
                  <a:pt x="251557" y="151217"/>
                </a:cubicBezTo>
                <a:cubicBezTo>
                  <a:pt x="251184" y="151652"/>
                  <a:pt x="250873" y="152025"/>
                  <a:pt x="251091" y="152335"/>
                </a:cubicBezTo>
                <a:cubicBezTo>
                  <a:pt x="251867" y="153453"/>
                  <a:pt x="254196" y="151124"/>
                  <a:pt x="254507" y="153267"/>
                </a:cubicBezTo>
                <a:cubicBezTo>
                  <a:pt x="254724" y="154851"/>
                  <a:pt x="251929" y="153671"/>
                  <a:pt x="252178" y="154851"/>
                </a:cubicBezTo>
                <a:cubicBezTo>
                  <a:pt x="252426" y="156031"/>
                  <a:pt x="254321" y="155379"/>
                  <a:pt x="254383" y="156652"/>
                </a:cubicBezTo>
                <a:cubicBezTo>
                  <a:pt x="254196" y="158211"/>
                  <a:pt x="253445" y="159646"/>
                  <a:pt x="252271" y="160690"/>
                </a:cubicBezTo>
                <a:cubicBezTo>
                  <a:pt x="251029" y="161497"/>
                  <a:pt x="244352" y="162367"/>
                  <a:pt x="243730" y="163795"/>
                </a:cubicBezTo>
                <a:cubicBezTo>
                  <a:pt x="243240" y="165159"/>
                  <a:pt x="242491" y="166413"/>
                  <a:pt x="241525" y="167491"/>
                </a:cubicBezTo>
                <a:cubicBezTo>
                  <a:pt x="240407" y="168671"/>
                  <a:pt x="235066" y="171839"/>
                  <a:pt x="235035" y="172677"/>
                </a:cubicBezTo>
                <a:cubicBezTo>
                  <a:pt x="235035" y="174634"/>
                  <a:pt x="237612" y="172149"/>
                  <a:pt x="238327" y="171373"/>
                </a:cubicBezTo>
                <a:cubicBezTo>
                  <a:pt x="239041" y="170597"/>
                  <a:pt x="241060" y="170162"/>
                  <a:pt x="242768" y="169199"/>
                </a:cubicBezTo>
                <a:cubicBezTo>
                  <a:pt x="245128" y="167833"/>
                  <a:pt x="246060" y="172553"/>
                  <a:pt x="243513" y="172709"/>
                </a:cubicBezTo>
                <a:cubicBezTo>
                  <a:pt x="241929" y="172709"/>
                  <a:pt x="240594" y="177274"/>
                  <a:pt x="238109" y="176435"/>
                </a:cubicBezTo>
                <a:cubicBezTo>
                  <a:pt x="237488" y="176187"/>
                  <a:pt x="235718" y="175100"/>
                  <a:pt x="235345" y="176249"/>
                </a:cubicBezTo>
                <a:cubicBezTo>
                  <a:pt x="234972" y="177398"/>
                  <a:pt x="239041" y="177615"/>
                  <a:pt x="240314" y="178485"/>
                </a:cubicBezTo>
                <a:cubicBezTo>
                  <a:pt x="243420" y="180628"/>
                  <a:pt x="237830" y="180473"/>
                  <a:pt x="236898" y="181063"/>
                </a:cubicBezTo>
                <a:cubicBezTo>
                  <a:pt x="235966" y="181653"/>
                  <a:pt x="236463" y="182926"/>
                  <a:pt x="237705" y="182398"/>
                </a:cubicBezTo>
                <a:cubicBezTo>
                  <a:pt x="238948" y="181870"/>
                  <a:pt x="240532" y="180659"/>
                  <a:pt x="241277" y="182678"/>
                </a:cubicBezTo>
                <a:cubicBezTo>
                  <a:pt x="242271" y="185442"/>
                  <a:pt x="236743" y="195504"/>
                  <a:pt x="235066" y="194448"/>
                </a:cubicBezTo>
                <a:cubicBezTo>
                  <a:pt x="234165" y="193889"/>
                  <a:pt x="233264" y="194697"/>
                  <a:pt x="232426" y="195038"/>
                </a:cubicBezTo>
                <a:cubicBezTo>
                  <a:pt x="233547" y="197308"/>
                  <a:pt x="234920" y="199445"/>
                  <a:pt x="236525" y="201405"/>
                </a:cubicBezTo>
                <a:cubicBezTo>
                  <a:pt x="237612" y="199604"/>
                  <a:pt x="239351" y="197057"/>
                  <a:pt x="240066" y="197026"/>
                </a:cubicBezTo>
                <a:cubicBezTo>
                  <a:pt x="240780" y="196995"/>
                  <a:pt x="240749" y="196187"/>
                  <a:pt x="241153" y="195473"/>
                </a:cubicBezTo>
                <a:cubicBezTo>
                  <a:pt x="241556" y="194759"/>
                  <a:pt x="242861" y="195473"/>
                  <a:pt x="242923" y="194324"/>
                </a:cubicBezTo>
                <a:cubicBezTo>
                  <a:pt x="242985" y="193175"/>
                  <a:pt x="246029" y="191405"/>
                  <a:pt x="246432" y="189634"/>
                </a:cubicBezTo>
                <a:cubicBezTo>
                  <a:pt x="246619" y="188703"/>
                  <a:pt x="245470" y="187740"/>
                  <a:pt x="245935" y="186963"/>
                </a:cubicBezTo>
                <a:cubicBezTo>
                  <a:pt x="246265" y="186318"/>
                  <a:pt x="246852" y="185845"/>
                  <a:pt x="247550" y="185659"/>
                </a:cubicBezTo>
                <a:cubicBezTo>
                  <a:pt x="248140" y="185442"/>
                  <a:pt x="249600" y="186901"/>
                  <a:pt x="250035" y="186280"/>
                </a:cubicBezTo>
                <a:cubicBezTo>
                  <a:pt x="250470" y="185659"/>
                  <a:pt x="252644" y="186280"/>
                  <a:pt x="254290" y="187181"/>
                </a:cubicBezTo>
                <a:cubicBezTo>
                  <a:pt x="255066" y="187647"/>
                  <a:pt x="256526" y="187181"/>
                  <a:pt x="257395" y="188361"/>
                </a:cubicBezTo>
                <a:cubicBezTo>
                  <a:pt x="258638" y="190131"/>
                  <a:pt x="257395" y="190287"/>
                  <a:pt x="257395" y="190659"/>
                </a:cubicBezTo>
                <a:cubicBezTo>
                  <a:pt x="257395" y="191032"/>
                  <a:pt x="258141" y="190442"/>
                  <a:pt x="258482" y="190659"/>
                </a:cubicBezTo>
                <a:cubicBezTo>
                  <a:pt x="258824" y="190877"/>
                  <a:pt x="255221" y="193765"/>
                  <a:pt x="255687" y="194914"/>
                </a:cubicBezTo>
                <a:cubicBezTo>
                  <a:pt x="256153" y="196063"/>
                  <a:pt x="252333" y="202337"/>
                  <a:pt x="251308" y="203330"/>
                </a:cubicBezTo>
                <a:cubicBezTo>
                  <a:pt x="250283" y="204324"/>
                  <a:pt x="247519" y="203175"/>
                  <a:pt x="246619" y="203330"/>
                </a:cubicBezTo>
                <a:cubicBezTo>
                  <a:pt x="245718" y="203486"/>
                  <a:pt x="245407" y="204448"/>
                  <a:pt x="243855" y="204076"/>
                </a:cubicBezTo>
                <a:cubicBezTo>
                  <a:pt x="242494" y="203930"/>
                  <a:pt x="241122" y="204225"/>
                  <a:pt x="239941" y="204914"/>
                </a:cubicBezTo>
                <a:cubicBezTo>
                  <a:pt x="245699" y="209983"/>
                  <a:pt x="253109" y="212775"/>
                  <a:pt x="260780" y="212772"/>
                </a:cubicBezTo>
                <a:cubicBezTo>
                  <a:pt x="262467" y="212768"/>
                  <a:pt x="264150" y="212623"/>
                  <a:pt x="265812" y="212337"/>
                </a:cubicBezTo>
                <a:cubicBezTo>
                  <a:pt x="266765" y="210989"/>
                  <a:pt x="267343" y="209414"/>
                  <a:pt x="267489" y="207771"/>
                </a:cubicBezTo>
                <a:cubicBezTo>
                  <a:pt x="267458" y="206790"/>
                  <a:pt x="267607" y="205812"/>
                  <a:pt x="267924" y="204883"/>
                </a:cubicBezTo>
                <a:cubicBezTo>
                  <a:pt x="268327" y="204200"/>
                  <a:pt x="271029" y="201032"/>
                  <a:pt x="271930" y="201094"/>
                </a:cubicBezTo>
                <a:cubicBezTo>
                  <a:pt x="272830" y="201156"/>
                  <a:pt x="273452" y="201902"/>
                  <a:pt x="274756" y="201498"/>
                </a:cubicBezTo>
                <a:cubicBezTo>
                  <a:pt x="277303" y="200722"/>
                  <a:pt x="278855" y="201498"/>
                  <a:pt x="278887" y="202461"/>
                </a:cubicBezTo>
                <a:cubicBezTo>
                  <a:pt x="278918" y="203424"/>
                  <a:pt x="275781" y="203548"/>
                  <a:pt x="275781" y="204417"/>
                </a:cubicBezTo>
                <a:cubicBezTo>
                  <a:pt x="275781" y="205287"/>
                  <a:pt x="278203" y="205908"/>
                  <a:pt x="278887" y="205038"/>
                </a:cubicBezTo>
                <a:cubicBezTo>
                  <a:pt x="279955" y="203924"/>
                  <a:pt x="280293" y="202296"/>
                  <a:pt x="279756" y="200846"/>
                </a:cubicBezTo>
                <a:cubicBezTo>
                  <a:pt x="278731" y="199572"/>
                  <a:pt x="278793" y="199045"/>
                  <a:pt x="280253" y="199541"/>
                </a:cubicBezTo>
                <a:cubicBezTo>
                  <a:pt x="281154" y="199852"/>
                  <a:pt x="281154" y="196436"/>
                  <a:pt x="281992" y="194945"/>
                </a:cubicBezTo>
                <a:cubicBezTo>
                  <a:pt x="283172" y="193113"/>
                  <a:pt x="279849" y="194417"/>
                  <a:pt x="278452" y="194603"/>
                </a:cubicBezTo>
                <a:cubicBezTo>
                  <a:pt x="277054" y="194790"/>
                  <a:pt x="276060" y="191995"/>
                  <a:pt x="276029" y="191032"/>
                </a:cubicBezTo>
                <a:cubicBezTo>
                  <a:pt x="275998" y="190069"/>
                  <a:pt x="278514" y="193516"/>
                  <a:pt x="279787" y="193579"/>
                </a:cubicBezTo>
                <a:cubicBezTo>
                  <a:pt x="281328" y="193442"/>
                  <a:pt x="282595" y="192302"/>
                  <a:pt x="282893" y="190783"/>
                </a:cubicBezTo>
                <a:cubicBezTo>
                  <a:pt x="282893" y="189572"/>
                  <a:pt x="280160" y="189417"/>
                  <a:pt x="279787" y="187926"/>
                </a:cubicBezTo>
                <a:cubicBezTo>
                  <a:pt x="279539" y="187119"/>
                  <a:pt x="281992" y="187926"/>
                  <a:pt x="281806" y="187119"/>
                </a:cubicBezTo>
                <a:cubicBezTo>
                  <a:pt x="281619" y="186311"/>
                  <a:pt x="282054" y="184759"/>
                  <a:pt x="280501" y="184013"/>
                </a:cubicBezTo>
                <a:cubicBezTo>
                  <a:pt x="278949" y="183268"/>
                  <a:pt x="277396" y="178392"/>
                  <a:pt x="276309" y="178050"/>
                </a:cubicBezTo>
                <a:cubicBezTo>
                  <a:pt x="275222" y="177709"/>
                  <a:pt x="274290" y="179261"/>
                  <a:pt x="273638" y="179789"/>
                </a:cubicBezTo>
                <a:cubicBezTo>
                  <a:pt x="272986" y="180317"/>
                  <a:pt x="271899" y="179417"/>
                  <a:pt x="272458" y="178889"/>
                </a:cubicBezTo>
                <a:cubicBezTo>
                  <a:pt x="273725" y="177923"/>
                  <a:pt x="274784" y="176709"/>
                  <a:pt x="275563" y="175317"/>
                </a:cubicBezTo>
                <a:cubicBezTo>
                  <a:pt x="276216" y="173205"/>
                  <a:pt x="278918" y="175317"/>
                  <a:pt x="278421" y="172491"/>
                </a:cubicBezTo>
                <a:cubicBezTo>
                  <a:pt x="277924" y="169665"/>
                  <a:pt x="275315" y="169944"/>
                  <a:pt x="276464" y="168392"/>
                </a:cubicBezTo>
                <a:cubicBezTo>
                  <a:pt x="277272" y="167482"/>
                  <a:pt x="277191" y="166087"/>
                  <a:pt x="276281" y="165280"/>
                </a:cubicBezTo>
                <a:cubicBezTo>
                  <a:pt x="275703" y="164767"/>
                  <a:pt x="274902" y="164593"/>
                  <a:pt x="274166" y="164820"/>
                </a:cubicBezTo>
                <a:cubicBezTo>
                  <a:pt x="272955" y="165038"/>
                  <a:pt x="271712" y="163081"/>
                  <a:pt x="271557" y="161404"/>
                </a:cubicBezTo>
                <a:cubicBezTo>
                  <a:pt x="271557" y="160441"/>
                  <a:pt x="268824" y="160596"/>
                  <a:pt x="268917" y="159603"/>
                </a:cubicBezTo>
                <a:cubicBezTo>
                  <a:pt x="269135" y="157584"/>
                  <a:pt x="266091" y="157367"/>
                  <a:pt x="264259" y="157522"/>
                </a:cubicBezTo>
                <a:cubicBezTo>
                  <a:pt x="261998" y="157037"/>
                  <a:pt x="259951" y="155839"/>
                  <a:pt x="258420" y="154106"/>
                </a:cubicBezTo>
                <a:cubicBezTo>
                  <a:pt x="258016" y="153391"/>
                  <a:pt x="255315" y="154727"/>
                  <a:pt x="256308" y="151994"/>
                </a:cubicBezTo>
                <a:cubicBezTo>
                  <a:pt x="257302" y="149261"/>
                  <a:pt x="259662" y="152491"/>
                  <a:pt x="260749" y="151714"/>
                </a:cubicBezTo>
                <a:cubicBezTo>
                  <a:pt x="261532" y="151233"/>
                  <a:pt x="261793" y="150217"/>
                  <a:pt x="261340" y="149416"/>
                </a:cubicBezTo>
                <a:close/>
                <a:moveTo>
                  <a:pt x="140684" y="55780"/>
                </a:moveTo>
                <a:lnTo>
                  <a:pt x="160405" y="75501"/>
                </a:lnTo>
                <a:cubicBezTo>
                  <a:pt x="186530" y="50647"/>
                  <a:pt x="220947" y="36371"/>
                  <a:pt x="256992" y="35438"/>
                </a:cubicBezTo>
                <a:lnTo>
                  <a:pt x="256992" y="7642"/>
                </a:lnTo>
                <a:cubicBezTo>
                  <a:pt x="213512" y="8453"/>
                  <a:pt x="171943" y="25645"/>
                  <a:pt x="140591" y="55780"/>
                </a:cubicBezTo>
                <a:close/>
                <a:moveTo>
                  <a:pt x="86956" y="177553"/>
                </a:moveTo>
                <a:lnTo>
                  <a:pt x="114752" y="177553"/>
                </a:lnTo>
                <a:cubicBezTo>
                  <a:pt x="115699" y="141518"/>
                  <a:pt x="129973" y="107117"/>
                  <a:pt x="154815" y="80998"/>
                </a:cubicBezTo>
                <a:lnTo>
                  <a:pt x="134970" y="61277"/>
                </a:lnTo>
                <a:cubicBezTo>
                  <a:pt x="104909" y="92617"/>
                  <a:pt x="87765" y="134136"/>
                  <a:pt x="86956" y="177553"/>
                </a:cubicBezTo>
                <a:close/>
                <a:moveTo>
                  <a:pt x="693337" y="25376"/>
                </a:moveTo>
                <a:lnTo>
                  <a:pt x="730140" y="25376"/>
                </a:lnTo>
                <a:lnTo>
                  <a:pt x="730140" y="142739"/>
                </a:lnTo>
                <a:cubicBezTo>
                  <a:pt x="730140" y="163444"/>
                  <a:pt x="723701" y="179137"/>
                  <a:pt x="710822" y="189821"/>
                </a:cubicBezTo>
                <a:cubicBezTo>
                  <a:pt x="697943" y="200504"/>
                  <a:pt x="681638" y="205837"/>
                  <a:pt x="661908" y="205815"/>
                </a:cubicBezTo>
                <a:cubicBezTo>
                  <a:pt x="641929" y="205815"/>
                  <a:pt x="625550" y="200482"/>
                  <a:pt x="612776" y="189821"/>
                </a:cubicBezTo>
                <a:cubicBezTo>
                  <a:pt x="600003" y="179159"/>
                  <a:pt x="593605" y="163463"/>
                  <a:pt x="593583" y="142739"/>
                </a:cubicBezTo>
                <a:lnTo>
                  <a:pt x="593583" y="25376"/>
                </a:lnTo>
                <a:lnTo>
                  <a:pt x="630386" y="25376"/>
                </a:lnTo>
                <a:lnTo>
                  <a:pt x="630386" y="142739"/>
                </a:lnTo>
                <a:cubicBezTo>
                  <a:pt x="630386" y="154478"/>
                  <a:pt x="633171" y="162997"/>
                  <a:pt x="638740" y="168298"/>
                </a:cubicBezTo>
                <a:cubicBezTo>
                  <a:pt x="652343" y="178898"/>
                  <a:pt x="671411" y="178898"/>
                  <a:pt x="685014" y="168298"/>
                </a:cubicBezTo>
                <a:cubicBezTo>
                  <a:pt x="690564" y="162978"/>
                  <a:pt x="693337" y="154457"/>
                  <a:pt x="693337" y="142739"/>
                </a:cubicBezTo>
                <a:close/>
                <a:moveTo>
                  <a:pt x="811601" y="97272"/>
                </a:moveTo>
                <a:cubicBezTo>
                  <a:pt x="802321" y="96843"/>
                  <a:pt x="793622" y="101784"/>
                  <a:pt x="789240" y="109974"/>
                </a:cubicBezTo>
                <a:lnTo>
                  <a:pt x="789240" y="203361"/>
                </a:lnTo>
                <a:lnTo>
                  <a:pt x="753898" y="203361"/>
                </a:lnTo>
                <a:lnTo>
                  <a:pt x="753898" y="71091"/>
                </a:lnTo>
                <a:lnTo>
                  <a:pt x="787159" y="71091"/>
                </a:lnTo>
                <a:lnTo>
                  <a:pt x="788371" y="86247"/>
                </a:lnTo>
                <a:cubicBezTo>
                  <a:pt x="797523" y="74653"/>
                  <a:pt x="811654" y="68113"/>
                  <a:pt x="826415" y="68638"/>
                </a:cubicBezTo>
                <a:cubicBezTo>
                  <a:pt x="837630" y="68135"/>
                  <a:pt x="848568" y="72203"/>
                  <a:pt x="856726" y="79911"/>
                </a:cubicBezTo>
                <a:cubicBezTo>
                  <a:pt x="864366" y="87387"/>
                  <a:pt x="868196" y="100461"/>
                  <a:pt x="868217" y="119136"/>
                </a:cubicBezTo>
                <a:lnTo>
                  <a:pt x="868217" y="203361"/>
                </a:lnTo>
                <a:lnTo>
                  <a:pt x="832626" y="203361"/>
                </a:lnTo>
                <a:lnTo>
                  <a:pt x="832626" y="119012"/>
                </a:lnTo>
                <a:cubicBezTo>
                  <a:pt x="832626" y="110542"/>
                  <a:pt x="830816" y="104797"/>
                  <a:pt x="827192" y="101775"/>
                </a:cubicBezTo>
                <a:cubicBezTo>
                  <a:pt x="822682" y="98492"/>
                  <a:pt x="817166" y="96899"/>
                  <a:pt x="811601" y="97272"/>
                </a:cubicBezTo>
                <a:close/>
                <a:moveTo>
                  <a:pt x="891230" y="36867"/>
                </a:moveTo>
                <a:cubicBezTo>
                  <a:pt x="891106" y="31950"/>
                  <a:pt x="893069" y="27211"/>
                  <a:pt x="896634" y="23823"/>
                </a:cubicBezTo>
                <a:cubicBezTo>
                  <a:pt x="904991" y="16864"/>
                  <a:pt x="917128" y="16864"/>
                  <a:pt x="925486" y="23823"/>
                </a:cubicBezTo>
                <a:cubicBezTo>
                  <a:pt x="932629" y="31076"/>
                  <a:pt x="932629" y="42719"/>
                  <a:pt x="925486" y="49973"/>
                </a:cubicBezTo>
                <a:cubicBezTo>
                  <a:pt x="917113" y="56894"/>
                  <a:pt x="905007" y="56894"/>
                  <a:pt x="896634" y="49973"/>
                </a:cubicBezTo>
                <a:cubicBezTo>
                  <a:pt x="893041" y="46579"/>
                  <a:pt x="891072" y="41808"/>
                  <a:pt x="891230" y="36867"/>
                </a:cubicBezTo>
                <a:close/>
                <a:moveTo>
                  <a:pt x="928902" y="71029"/>
                </a:moveTo>
                <a:lnTo>
                  <a:pt x="928902" y="203299"/>
                </a:lnTo>
                <a:lnTo>
                  <a:pt x="893435" y="203299"/>
                </a:lnTo>
                <a:lnTo>
                  <a:pt x="893435" y="71091"/>
                </a:lnTo>
                <a:close/>
                <a:moveTo>
                  <a:pt x="1020861" y="202461"/>
                </a:moveTo>
                <a:cubicBezTo>
                  <a:pt x="1014013" y="204737"/>
                  <a:pt x="1006832" y="205849"/>
                  <a:pt x="999618" y="205753"/>
                </a:cubicBezTo>
                <a:cubicBezTo>
                  <a:pt x="988024" y="205753"/>
                  <a:pt x="978810" y="202740"/>
                  <a:pt x="971978" y="196715"/>
                </a:cubicBezTo>
                <a:cubicBezTo>
                  <a:pt x="965145" y="190690"/>
                  <a:pt x="961720" y="180681"/>
                  <a:pt x="961698" y="166684"/>
                </a:cubicBezTo>
                <a:lnTo>
                  <a:pt x="961698" y="96899"/>
                </a:lnTo>
                <a:lnTo>
                  <a:pt x="942256" y="96899"/>
                </a:lnTo>
                <a:lnTo>
                  <a:pt x="942256" y="71091"/>
                </a:lnTo>
                <a:lnTo>
                  <a:pt x="961698" y="71091"/>
                </a:lnTo>
                <a:lnTo>
                  <a:pt x="961698" y="38451"/>
                </a:lnTo>
                <a:lnTo>
                  <a:pt x="997040" y="38451"/>
                </a:lnTo>
                <a:lnTo>
                  <a:pt x="997040" y="71091"/>
                </a:lnTo>
                <a:lnTo>
                  <a:pt x="1019525" y="71091"/>
                </a:lnTo>
                <a:lnTo>
                  <a:pt x="1019525" y="96899"/>
                </a:lnTo>
                <a:lnTo>
                  <a:pt x="997040" y="96899"/>
                </a:lnTo>
                <a:lnTo>
                  <a:pt x="997040" y="163019"/>
                </a:lnTo>
                <a:cubicBezTo>
                  <a:pt x="997040" y="168578"/>
                  <a:pt x="998189" y="172336"/>
                  <a:pt x="1000456" y="174044"/>
                </a:cubicBezTo>
                <a:cubicBezTo>
                  <a:pt x="1003457" y="176025"/>
                  <a:pt x="1007025" y="176963"/>
                  <a:pt x="1010612" y="176715"/>
                </a:cubicBezTo>
                <a:cubicBezTo>
                  <a:pt x="1012553" y="176730"/>
                  <a:pt x="1014491" y="176625"/>
                  <a:pt x="1016420" y="176404"/>
                </a:cubicBezTo>
                <a:cubicBezTo>
                  <a:pt x="1018159" y="176218"/>
                  <a:pt x="1019525" y="176001"/>
                  <a:pt x="1020861" y="175752"/>
                </a:cubicBezTo>
                <a:close/>
                <a:moveTo>
                  <a:pt x="1148566" y="181808"/>
                </a:moveTo>
                <a:cubicBezTo>
                  <a:pt x="1143392" y="188634"/>
                  <a:pt x="1136801" y="194262"/>
                  <a:pt x="1129248" y="198299"/>
                </a:cubicBezTo>
                <a:cubicBezTo>
                  <a:pt x="1119323" y="203576"/>
                  <a:pt x="1108183" y="206147"/>
                  <a:pt x="1096949" y="205753"/>
                </a:cubicBezTo>
                <a:cubicBezTo>
                  <a:pt x="1076244" y="205753"/>
                  <a:pt x="1060157" y="199541"/>
                  <a:pt x="1048687" y="187119"/>
                </a:cubicBezTo>
                <a:cubicBezTo>
                  <a:pt x="1037212" y="174870"/>
                  <a:pt x="1030982" y="158618"/>
                  <a:pt x="1031327" y="141838"/>
                </a:cubicBezTo>
                <a:lnTo>
                  <a:pt x="1031327" y="137055"/>
                </a:lnTo>
                <a:cubicBezTo>
                  <a:pt x="1031327" y="117095"/>
                  <a:pt x="1036886" y="100710"/>
                  <a:pt x="1048004" y="87893"/>
                </a:cubicBezTo>
                <a:cubicBezTo>
                  <a:pt x="1059122" y="75076"/>
                  <a:pt x="1074132" y="68678"/>
                  <a:pt x="1093036" y="68700"/>
                </a:cubicBezTo>
                <a:cubicBezTo>
                  <a:pt x="1112043" y="68700"/>
                  <a:pt x="1126537" y="74653"/>
                  <a:pt x="1136516" y="86557"/>
                </a:cubicBezTo>
                <a:cubicBezTo>
                  <a:pt x="1146494" y="98461"/>
                  <a:pt x="1151463" y="114198"/>
                  <a:pt x="1151423" y="133763"/>
                </a:cubicBezTo>
                <a:lnTo>
                  <a:pt x="1151423" y="148795"/>
                </a:lnTo>
                <a:lnTo>
                  <a:pt x="1067135" y="148795"/>
                </a:lnTo>
                <a:cubicBezTo>
                  <a:pt x="1068017" y="156668"/>
                  <a:pt x="1071607" y="163991"/>
                  <a:pt x="1077291" y="169510"/>
                </a:cubicBezTo>
                <a:cubicBezTo>
                  <a:pt x="1083219" y="174895"/>
                  <a:pt x="1091030" y="177727"/>
                  <a:pt x="1099030" y="177398"/>
                </a:cubicBezTo>
                <a:cubicBezTo>
                  <a:pt x="1111428" y="177883"/>
                  <a:pt x="1123307" y="172382"/>
                  <a:pt x="1130957" y="162615"/>
                </a:cubicBezTo>
                <a:close/>
                <a:moveTo>
                  <a:pt x="1092819" y="97086"/>
                </a:moveTo>
                <a:cubicBezTo>
                  <a:pt x="1086157" y="96704"/>
                  <a:pt x="1079710" y="99517"/>
                  <a:pt x="1075458" y="104663"/>
                </a:cubicBezTo>
                <a:cubicBezTo>
                  <a:pt x="1071070" y="110418"/>
                  <a:pt x="1068321" y="117254"/>
                  <a:pt x="1067508" y="124446"/>
                </a:cubicBezTo>
                <a:lnTo>
                  <a:pt x="1116639" y="124446"/>
                </a:lnTo>
                <a:lnTo>
                  <a:pt x="1116639" y="121776"/>
                </a:lnTo>
                <a:cubicBezTo>
                  <a:pt x="1116723" y="115384"/>
                  <a:pt x="1114630" y="109151"/>
                  <a:pt x="1110708" y="104104"/>
                </a:cubicBezTo>
                <a:cubicBezTo>
                  <a:pt x="1106919" y="99446"/>
                  <a:pt x="1100956" y="97126"/>
                  <a:pt x="1092819" y="97148"/>
                </a:cubicBezTo>
                <a:close/>
                <a:moveTo>
                  <a:pt x="1249903" y="203361"/>
                </a:moveTo>
                <a:lnTo>
                  <a:pt x="1248195" y="189324"/>
                </a:lnTo>
                <a:cubicBezTo>
                  <a:pt x="1244273" y="194330"/>
                  <a:pt x="1239341" y="198458"/>
                  <a:pt x="1233723" y="201436"/>
                </a:cubicBezTo>
                <a:cubicBezTo>
                  <a:pt x="1227716" y="204451"/>
                  <a:pt x="1221064" y="205955"/>
                  <a:pt x="1214344" y="205815"/>
                </a:cubicBezTo>
                <a:cubicBezTo>
                  <a:pt x="1199197" y="206442"/>
                  <a:pt x="1184793" y="199237"/>
                  <a:pt x="1176206" y="186746"/>
                </a:cubicBezTo>
                <a:cubicBezTo>
                  <a:pt x="1167159" y="174035"/>
                  <a:pt x="1162634" y="158059"/>
                  <a:pt x="1162634" y="138826"/>
                </a:cubicBezTo>
                <a:lnTo>
                  <a:pt x="1162634" y="136248"/>
                </a:lnTo>
                <a:cubicBezTo>
                  <a:pt x="1162634" y="116123"/>
                  <a:pt x="1167159" y="99828"/>
                  <a:pt x="1176206" y="87365"/>
                </a:cubicBezTo>
                <a:cubicBezTo>
                  <a:pt x="1185253" y="74902"/>
                  <a:pt x="1198048" y="68690"/>
                  <a:pt x="1214592" y="68731"/>
                </a:cubicBezTo>
                <a:cubicBezTo>
                  <a:pt x="1226735" y="68427"/>
                  <a:pt x="1238369" y="73604"/>
                  <a:pt x="1246270" y="82831"/>
                </a:cubicBezTo>
                <a:lnTo>
                  <a:pt x="1246270" y="15593"/>
                </a:lnTo>
                <a:lnTo>
                  <a:pt x="1281736" y="15593"/>
                </a:lnTo>
                <a:lnTo>
                  <a:pt x="1281736" y="203361"/>
                </a:lnTo>
                <a:close/>
                <a:moveTo>
                  <a:pt x="1197977" y="138733"/>
                </a:moveTo>
                <a:cubicBezTo>
                  <a:pt x="1197713" y="148077"/>
                  <a:pt x="1199648" y="157354"/>
                  <a:pt x="1203629" y="165814"/>
                </a:cubicBezTo>
                <a:cubicBezTo>
                  <a:pt x="1207356" y="173268"/>
                  <a:pt x="1213868" y="176994"/>
                  <a:pt x="1223164" y="176994"/>
                </a:cubicBezTo>
                <a:cubicBezTo>
                  <a:pt x="1232943" y="177584"/>
                  <a:pt x="1242096" y="172162"/>
                  <a:pt x="1246270" y="163298"/>
                </a:cubicBezTo>
                <a:lnTo>
                  <a:pt x="1246270" y="110937"/>
                </a:lnTo>
                <a:cubicBezTo>
                  <a:pt x="1242220" y="102083"/>
                  <a:pt x="1233127" y="96648"/>
                  <a:pt x="1223412" y="97272"/>
                </a:cubicBezTo>
                <a:cubicBezTo>
                  <a:pt x="1215182" y="96704"/>
                  <a:pt x="1207424" y="101173"/>
                  <a:pt x="1203784" y="108577"/>
                </a:cubicBezTo>
                <a:cubicBezTo>
                  <a:pt x="1199682" y="117210"/>
                  <a:pt x="1197691" y="126695"/>
                  <a:pt x="1197977" y="136248"/>
                </a:cubicBezTo>
                <a:close/>
                <a:moveTo>
                  <a:pt x="740171" y="238114"/>
                </a:moveTo>
                <a:lnTo>
                  <a:pt x="740171" y="416099"/>
                </a:lnTo>
                <a:lnTo>
                  <a:pt x="703493" y="416099"/>
                </a:lnTo>
                <a:lnTo>
                  <a:pt x="632063" y="298861"/>
                </a:lnTo>
                <a:lnTo>
                  <a:pt x="632063" y="416099"/>
                </a:lnTo>
                <a:lnTo>
                  <a:pt x="595292" y="416099"/>
                </a:lnTo>
                <a:lnTo>
                  <a:pt x="595292" y="238114"/>
                </a:lnTo>
                <a:lnTo>
                  <a:pt x="632094" y="238114"/>
                </a:lnTo>
                <a:lnTo>
                  <a:pt x="703524" y="355477"/>
                </a:lnTo>
                <a:lnTo>
                  <a:pt x="703524" y="238114"/>
                </a:lnTo>
                <a:close/>
                <a:moveTo>
                  <a:pt x="843279" y="416099"/>
                </a:moveTo>
                <a:cubicBezTo>
                  <a:pt x="841577" y="412332"/>
                  <a:pt x="840384" y="408351"/>
                  <a:pt x="839738" y="404267"/>
                </a:cubicBezTo>
                <a:cubicBezTo>
                  <a:pt x="835925" y="408407"/>
                  <a:pt x="831390" y="411817"/>
                  <a:pt x="826353" y="414329"/>
                </a:cubicBezTo>
                <a:cubicBezTo>
                  <a:pt x="820123" y="417326"/>
                  <a:pt x="813263" y="418773"/>
                  <a:pt x="806352" y="418553"/>
                </a:cubicBezTo>
                <a:cubicBezTo>
                  <a:pt x="794694" y="418898"/>
                  <a:pt x="783321" y="414916"/>
                  <a:pt x="774426" y="407373"/>
                </a:cubicBezTo>
                <a:cubicBezTo>
                  <a:pt x="766001" y="400372"/>
                  <a:pt x="761230" y="389906"/>
                  <a:pt x="761476" y="378956"/>
                </a:cubicBezTo>
                <a:cubicBezTo>
                  <a:pt x="760914" y="366294"/>
                  <a:pt x="766749" y="354197"/>
                  <a:pt x="777004" y="346750"/>
                </a:cubicBezTo>
                <a:cubicBezTo>
                  <a:pt x="787355" y="339110"/>
                  <a:pt x="802554" y="335290"/>
                  <a:pt x="822595" y="335290"/>
                </a:cubicBezTo>
                <a:lnTo>
                  <a:pt x="838372" y="335290"/>
                </a:lnTo>
                <a:lnTo>
                  <a:pt x="838372" y="327588"/>
                </a:lnTo>
                <a:cubicBezTo>
                  <a:pt x="838633" y="322315"/>
                  <a:pt x="836965" y="317125"/>
                  <a:pt x="833682" y="312991"/>
                </a:cubicBezTo>
                <a:cubicBezTo>
                  <a:pt x="830555" y="309348"/>
                  <a:pt x="825598" y="307535"/>
                  <a:pt x="818806" y="307556"/>
                </a:cubicBezTo>
                <a:cubicBezTo>
                  <a:pt x="806197" y="307556"/>
                  <a:pt x="799862" y="312836"/>
                  <a:pt x="799862" y="323457"/>
                </a:cubicBezTo>
                <a:lnTo>
                  <a:pt x="764426" y="323457"/>
                </a:lnTo>
                <a:cubicBezTo>
                  <a:pt x="764426" y="311966"/>
                  <a:pt x="769519" y="302081"/>
                  <a:pt x="779706" y="293798"/>
                </a:cubicBezTo>
                <a:cubicBezTo>
                  <a:pt x="789892" y="285516"/>
                  <a:pt x="803548" y="281376"/>
                  <a:pt x="820670" y="281376"/>
                </a:cubicBezTo>
                <a:cubicBezTo>
                  <a:pt x="834257" y="280876"/>
                  <a:pt x="847614" y="284969"/>
                  <a:pt x="858590" y="292991"/>
                </a:cubicBezTo>
                <a:cubicBezTo>
                  <a:pt x="868652" y="300755"/>
                  <a:pt x="873683" y="312370"/>
                  <a:pt x="873683" y="327836"/>
                </a:cubicBezTo>
                <a:lnTo>
                  <a:pt x="873683" y="383738"/>
                </a:lnTo>
                <a:cubicBezTo>
                  <a:pt x="873568" y="389844"/>
                  <a:pt x="874016" y="395947"/>
                  <a:pt x="875019" y="401969"/>
                </a:cubicBezTo>
                <a:cubicBezTo>
                  <a:pt x="875761" y="406127"/>
                  <a:pt x="877078" y="410161"/>
                  <a:pt x="878932" y="413956"/>
                </a:cubicBezTo>
                <a:lnTo>
                  <a:pt x="878932" y="416006"/>
                </a:lnTo>
                <a:close/>
                <a:moveTo>
                  <a:pt x="814055" y="391534"/>
                </a:moveTo>
                <a:cubicBezTo>
                  <a:pt x="819406" y="391704"/>
                  <a:pt x="824688" y="390322"/>
                  <a:pt x="829272" y="387558"/>
                </a:cubicBezTo>
                <a:cubicBezTo>
                  <a:pt x="832937" y="385431"/>
                  <a:pt x="836021" y="382434"/>
                  <a:pt x="838248" y="378831"/>
                </a:cubicBezTo>
                <a:lnTo>
                  <a:pt x="838248" y="355850"/>
                </a:lnTo>
                <a:lnTo>
                  <a:pt x="823837" y="355850"/>
                </a:lnTo>
                <a:cubicBezTo>
                  <a:pt x="814520" y="355850"/>
                  <a:pt x="807626" y="357806"/>
                  <a:pt x="803309" y="361781"/>
                </a:cubicBezTo>
                <a:cubicBezTo>
                  <a:pt x="799094" y="365449"/>
                  <a:pt x="796719" y="370794"/>
                  <a:pt x="796818" y="376378"/>
                </a:cubicBezTo>
                <a:cubicBezTo>
                  <a:pt x="796691" y="380493"/>
                  <a:pt x="798358" y="384459"/>
                  <a:pt x="801383" y="387248"/>
                </a:cubicBezTo>
                <a:cubicBezTo>
                  <a:pt x="804893" y="390260"/>
                  <a:pt x="809436" y="391798"/>
                  <a:pt x="814055" y="391534"/>
                </a:cubicBezTo>
                <a:close/>
                <a:moveTo>
                  <a:pt x="963872" y="415137"/>
                </a:moveTo>
                <a:cubicBezTo>
                  <a:pt x="960732" y="416152"/>
                  <a:pt x="957524" y="416950"/>
                  <a:pt x="954275" y="417528"/>
                </a:cubicBezTo>
                <a:cubicBezTo>
                  <a:pt x="950415" y="418155"/>
                  <a:pt x="946508" y="418457"/>
                  <a:pt x="942598" y="418429"/>
                </a:cubicBezTo>
                <a:cubicBezTo>
                  <a:pt x="931004" y="418429"/>
                  <a:pt x="921790" y="415416"/>
                  <a:pt x="914958" y="409391"/>
                </a:cubicBezTo>
                <a:cubicBezTo>
                  <a:pt x="908125" y="403366"/>
                  <a:pt x="904699" y="393344"/>
                  <a:pt x="904678" y="379328"/>
                </a:cubicBezTo>
                <a:lnTo>
                  <a:pt x="904678" y="309544"/>
                </a:lnTo>
                <a:lnTo>
                  <a:pt x="885236" y="309544"/>
                </a:lnTo>
                <a:lnTo>
                  <a:pt x="885236" y="283736"/>
                </a:lnTo>
                <a:lnTo>
                  <a:pt x="904678" y="283736"/>
                </a:lnTo>
                <a:lnTo>
                  <a:pt x="904678" y="251189"/>
                </a:lnTo>
                <a:lnTo>
                  <a:pt x="940020" y="251189"/>
                </a:lnTo>
                <a:lnTo>
                  <a:pt x="940020" y="283829"/>
                </a:lnTo>
                <a:lnTo>
                  <a:pt x="962505" y="283829"/>
                </a:lnTo>
                <a:lnTo>
                  <a:pt x="962505" y="309544"/>
                </a:lnTo>
                <a:lnTo>
                  <a:pt x="940020" y="309544"/>
                </a:lnTo>
                <a:lnTo>
                  <a:pt x="940020" y="375664"/>
                </a:lnTo>
                <a:cubicBezTo>
                  <a:pt x="940020" y="381223"/>
                  <a:pt x="941169" y="384981"/>
                  <a:pt x="943436" y="386689"/>
                </a:cubicBezTo>
                <a:cubicBezTo>
                  <a:pt x="946440" y="388667"/>
                  <a:pt x="950005" y="389605"/>
                  <a:pt x="953592" y="389360"/>
                </a:cubicBezTo>
                <a:cubicBezTo>
                  <a:pt x="955530" y="389369"/>
                  <a:pt x="957471" y="389276"/>
                  <a:pt x="959400" y="389080"/>
                </a:cubicBezTo>
                <a:cubicBezTo>
                  <a:pt x="961139" y="388863"/>
                  <a:pt x="962505" y="388645"/>
                  <a:pt x="963872" y="388397"/>
                </a:cubicBezTo>
                <a:close/>
                <a:moveTo>
                  <a:pt x="978686" y="249481"/>
                </a:moveTo>
                <a:cubicBezTo>
                  <a:pt x="978537" y="244533"/>
                  <a:pt x="980499" y="239754"/>
                  <a:pt x="984090" y="236344"/>
                </a:cubicBezTo>
                <a:cubicBezTo>
                  <a:pt x="992462" y="229421"/>
                  <a:pt x="1004568" y="229421"/>
                  <a:pt x="1012941" y="236344"/>
                </a:cubicBezTo>
                <a:cubicBezTo>
                  <a:pt x="1020084" y="243595"/>
                  <a:pt x="1020084" y="255242"/>
                  <a:pt x="1012941" y="262493"/>
                </a:cubicBezTo>
                <a:cubicBezTo>
                  <a:pt x="1004568" y="269416"/>
                  <a:pt x="992462" y="269416"/>
                  <a:pt x="984090" y="262493"/>
                </a:cubicBezTo>
                <a:cubicBezTo>
                  <a:pt x="980552" y="259152"/>
                  <a:pt x="978589" y="254471"/>
                  <a:pt x="978686" y="249605"/>
                </a:cubicBezTo>
                <a:close/>
                <a:moveTo>
                  <a:pt x="1016357" y="283643"/>
                </a:moveTo>
                <a:lnTo>
                  <a:pt x="1016357" y="415913"/>
                </a:lnTo>
                <a:lnTo>
                  <a:pt x="980891" y="415913"/>
                </a:lnTo>
                <a:lnTo>
                  <a:pt x="980891" y="283829"/>
                </a:lnTo>
                <a:close/>
                <a:moveTo>
                  <a:pt x="1036575" y="351129"/>
                </a:moveTo>
                <a:lnTo>
                  <a:pt x="1036575" y="348551"/>
                </a:lnTo>
                <a:cubicBezTo>
                  <a:pt x="1036575" y="329336"/>
                  <a:pt x="1042032" y="313302"/>
                  <a:pt x="1052942" y="300445"/>
                </a:cubicBezTo>
                <a:cubicBezTo>
                  <a:pt x="1063852" y="287587"/>
                  <a:pt x="1079257" y="281168"/>
                  <a:pt x="1099154" y="281189"/>
                </a:cubicBezTo>
                <a:cubicBezTo>
                  <a:pt x="1119279" y="281189"/>
                  <a:pt x="1134807" y="287609"/>
                  <a:pt x="1145739" y="300445"/>
                </a:cubicBezTo>
                <a:cubicBezTo>
                  <a:pt x="1156671" y="313280"/>
                  <a:pt x="1162097" y="329318"/>
                  <a:pt x="1162013" y="348551"/>
                </a:cubicBezTo>
                <a:lnTo>
                  <a:pt x="1162013" y="351129"/>
                </a:lnTo>
                <a:cubicBezTo>
                  <a:pt x="1162013" y="370384"/>
                  <a:pt x="1156588" y="386400"/>
                  <a:pt x="1145739" y="399174"/>
                </a:cubicBezTo>
                <a:cubicBezTo>
                  <a:pt x="1134891" y="411947"/>
                  <a:pt x="1119487" y="418345"/>
                  <a:pt x="1099527" y="418367"/>
                </a:cubicBezTo>
                <a:cubicBezTo>
                  <a:pt x="1079486" y="418367"/>
                  <a:pt x="1063958" y="411969"/>
                  <a:pt x="1052942" y="399174"/>
                </a:cubicBezTo>
                <a:cubicBezTo>
                  <a:pt x="1041926" y="386378"/>
                  <a:pt x="1036473" y="370424"/>
                  <a:pt x="1036575" y="351315"/>
                </a:cubicBezTo>
                <a:close/>
                <a:moveTo>
                  <a:pt x="1072011" y="348551"/>
                </a:moveTo>
                <a:lnTo>
                  <a:pt x="1072011" y="351129"/>
                </a:lnTo>
                <a:cubicBezTo>
                  <a:pt x="1071744" y="360657"/>
                  <a:pt x="1073878" y="370098"/>
                  <a:pt x="1078222" y="378583"/>
                </a:cubicBezTo>
                <a:cubicBezTo>
                  <a:pt x="1082353" y="386130"/>
                  <a:pt x="1089403" y="389888"/>
                  <a:pt x="1099434" y="389888"/>
                </a:cubicBezTo>
                <a:cubicBezTo>
                  <a:pt x="1109465" y="389888"/>
                  <a:pt x="1116298" y="386130"/>
                  <a:pt x="1120397" y="378583"/>
                </a:cubicBezTo>
                <a:cubicBezTo>
                  <a:pt x="1124754" y="370105"/>
                  <a:pt x="1126891" y="360657"/>
                  <a:pt x="1126608" y="351129"/>
                </a:cubicBezTo>
                <a:lnTo>
                  <a:pt x="1126608" y="348551"/>
                </a:lnTo>
                <a:cubicBezTo>
                  <a:pt x="1126841" y="339076"/>
                  <a:pt x="1124708" y="329694"/>
                  <a:pt x="1120397" y="321252"/>
                </a:cubicBezTo>
                <a:cubicBezTo>
                  <a:pt x="1116257" y="313550"/>
                  <a:pt x="1109186" y="309699"/>
                  <a:pt x="1099186" y="309699"/>
                </a:cubicBezTo>
                <a:cubicBezTo>
                  <a:pt x="1089185" y="309699"/>
                  <a:pt x="1082176" y="313550"/>
                  <a:pt x="1078160" y="321252"/>
                </a:cubicBezTo>
                <a:cubicBezTo>
                  <a:pt x="1073871" y="329765"/>
                  <a:pt x="1071756" y="339209"/>
                  <a:pt x="1072011" y="348738"/>
                </a:cubicBezTo>
                <a:close/>
                <a:moveTo>
                  <a:pt x="1237481" y="310010"/>
                </a:moveTo>
                <a:cubicBezTo>
                  <a:pt x="1228195" y="309584"/>
                  <a:pt x="1219486" y="314522"/>
                  <a:pt x="1215089" y="322712"/>
                </a:cubicBezTo>
                <a:lnTo>
                  <a:pt x="1215089" y="416099"/>
                </a:lnTo>
                <a:lnTo>
                  <a:pt x="1179778" y="416099"/>
                </a:lnTo>
                <a:lnTo>
                  <a:pt x="1179778" y="283829"/>
                </a:lnTo>
                <a:lnTo>
                  <a:pt x="1212915" y="283829"/>
                </a:lnTo>
                <a:lnTo>
                  <a:pt x="1214126" y="298985"/>
                </a:lnTo>
                <a:cubicBezTo>
                  <a:pt x="1223269" y="287394"/>
                  <a:pt x="1237388" y="280854"/>
                  <a:pt x="1252139" y="281376"/>
                </a:cubicBezTo>
                <a:cubicBezTo>
                  <a:pt x="1263363" y="280876"/>
                  <a:pt x="1274308" y="284941"/>
                  <a:pt x="1282482" y="292649"/>
                </a:cubicBezTo>
                <a:cubicBezTo>
                  <a:pt x="1290122" y="300143"/>
                  <a:pt x="1293951" y="313218"/>
                  <a:pt x="1293973" y="331874"/>
                </a:cubicBezTo>
                <a:lnTo>
                  <a:pt x="1293973" y="416099"/>
                </a:lnTo>
                <a:lnTo>
                  <a:pt x="1258506" y="416099"/>
                </a:lnTo>
                <a:lnTo>
                  <a:pt x="1258506" y="331750"/>
                </a:lnTo>
                <a:cubicBezTo>
                  <a:pt x="1258506" y="323262"/>
                  <a:pt x="1256696" y="317516"/>
                  <a:pt x="1253071" y="314513"/>
                </a:cubicBezTo>
                <a:cubicBezTo>
                  <a:pt x="1248562" y="311230"/>
                  <a:pt x="1243046" y="309637"/>
                  <a:pt x="1237481" y="310010"/>
                </a:cubicBezTo>
                <a:close/>
                <a:moveTo>
                  <a:pt x="1389006" y="379453"/>
                </a:moveTo>
                <a:cubicBezTo>
                  <a:pt x="1388966" y="375611"/>
                  <a:pt x="1387006" y="372046"/>
                  <a:pt x="1383789" y="369949"/>
                </a:cubicBezTo>
                <a:cubicBezTo>
                  <a:pt x="1380341" y="367403"/>
                  <a:pt x="1373074" y="364918"/>
                  <a:pt x="1362049" y="362558"/>
                </a:cubicBezTo>
                <a:cubicBezTo>
                  <a:pt x="1350014" y="360322"/>
                  <a:pt x="1338555" y="355685"/>
                  <a:pt x="1328352" y="348924"/>
                </a:cubicBezTo>
                <a:cubicBezTo>
                  <a:pt x="1319594" y="343029"/>
                  <a:pt x="1314529" y="333010"/>
                  <a:pt x="1314967" y="322464"/>
                </a:cubicBezTo>
                <a:cubicBezTo>
                  <a:pt x="1315066" y="311249"/>
                  <a:pt x="1320209" y="300674"/>
                  <a:pt x="1328974" y="293674"/>
                </a:cubicBezTo>
                <a:cubicBezTo>
                  <a:pt x="1338291" y="285391"/>
                  <a:pt x="1351188" y="281251"/>
                  <a:pt x="1367670" y="281251"/>
                </a:cubicBezTo>
                <a:cubicBezTo>
                  <a:pt x="1384876" y="281251"/>
                  <a:pt x="1398407" y="285289"/>
                  <a:pt x="1408261" y="293364"/>
                </a:cubicBezTo>
                <a:cubicBezTo>
                  <a:pt x="1417730" y="300649"/>
                  <a:pt x="1423212" y="311976"/>
                  <a:pt x="1423044" y="323923"/>
                </a:cubicBezTo>
                <a:lnTo>
                  <a:pt x="1387640" y="323923"/>
                </a:lnTo>
                <a:cubicBezTo>
                  <a:pt x="1387745" y="319296"/>
                  <a:pt x="1385987" y="314821"/>
                  <a:pt x="1382764" y="311501"/>
                </a:cubicBezTo>
                <a:cubicBezTo>
                  <a:pt x="1379512" y="308147"/>
                  <a:pt x="1374419" y="306469"/>
                  <a:pt x="1367484" y="306469"/>
                </a:cubicBezTo>
                <a:cubicBezTo>
                  <a:pt x="1362558" y="306174"/>
                  <a:pt x="1357685" y="307625"/>
                  <a:pt x="1353726" y="310569"/>
                </a:cubicBezTo>
                <a:cubicBezTo>
                  <a:pt x="1350574" y="313016"/>
                  <a:pt x="1348747" y="316796"/>
                  <a:pt x="1348788" y="320787"/>
                </a:cubicBezTo>
                <a:cubicBezTo>
                  <a:pt x="1348847" y="324628"/>
                  <a:pt x="1350906" y="328163"/>
                  <a:pt x="1354223" y="330104"/>
                </a:cubicBezTo>
                <a:cubicBezTo>
                  <a:pt x="1360198" y="333383"/>
                  <a:pt x="1366726" y="335538"/>
                  <a:pt x="1373478" y="336470"/>
                </a:cubicBezTo>
                <a:cubicBezTo>
                  <a:pt x="1386059" y="338663"/>
                  <a:pt x="1398143" y="343091"/>
                  <a:pt x="1409162" y="349545"/>
                </a:cubicBezTo>
                <a:cubicBezTo>
                  <a:pt x="1418643" y="355405"/>
                  <a:pt x="1423376" y="364896"/>
                  <a:pt x="1423355" y="378024"/>
                </a:cubicBezTo>
                <a:cubicBezTo>
                  <a:pt x="1423429" y="389596"/>
                  <a:pt x="1417793" y="400456"/>
                  <a:pt x="1408292" y="407062"/>
                </a:cubicBezTo>
                <a:cubicBezTo>
                  <a:pt x="1398252" y="414742"/>
                  <a:pt x="1384720" y="418575"/>
                  <a:pt x="1367701" y="418553"/>
                </a:cubicBezTo>
                <a:cubicBezTo>
                  <a:pt x="1349191" y="418553"/>
                  <a:pt x="1335051" y="413811"/>
                  <a:pt x="1325278" y="404329"/>
                </a:cubicBezTo>
                <a:cubicBezTo>
                  <a:pt x="1315504" y="394847"/>
                  <a:pt x="1310610" y="384710"/>
                  <a:pt x="1310588" y="373924"/>
                </a:cubicBezTo>
                <a:lnTo>
                  <a:pt x="1344222" y="373924"/>
                </a:lnTo>
                <a:cubicBezTo>
                  <a:pt x="1344017" y="379890"/>
                  <a:pt x="1346906" y="385540"/>
                  <a:pt x="1351862" y="388863"/>
                </a:cubicBezTo>
                <a:cubicBezTo>
                  <a:pt x="1356831" y="391931"/>
                  <a:pt x="1362580" y="393493"/>
                  <a:pt x="1368416" y="393366"/>
                </a:cubicBezTo>
                <a:cubicBezTo>
                  <a:pt x="1382143" y="393388"/>
                  <a:pt x="1389006" y="388748"/>
                  <a:pt x="1389006" y="3794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81"/>
              <a:buFont typeface="Roboto"/>
              <a:buNone/>
            </a:pPr>
            <a:r>
              <a:t/>
            </a:r>
            <a:endParaRPr b="0" i="0" sz="1781" u="none" cap="none" strike="noStrike">
              <a:solidFill>
                <a:srgbClr val="26BDE2"/>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Small Logo">
  <p:cSld name="Last Slide Small Logo">
    <p:bg>
      <p:bgPr>
        <a:solidFill>
          <a:schemeClr val="lt1"/>
        </a:solidFill>
      </p:bgPr>
    </p:bg>
    <p:spTree>
      <p:nvGrpSpPr>
        <p:cNvPr id="318" name="Shape 318"/>
        <p:cNvGrpSpPr/>
        <p:nvPr/>
      </p:nvGrpSpPr>
      <p:grpSpPr>
        <a:xfrm>
          <a:off x="0" y="0"/>
          <a:ext cx="0" cy="0"/>
          <a:chOff x="0" y="0"/>
          <a:chExt cx="0" cy="0"/>
        </a:xfrm>
      </p:grpSpPr>
      <p:sp>
        <p:nvSpPr>
          <p:cNvPr id="319" name="Google Shape;319;p77"/>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20" name="Google Shape;320;p77"/>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327" name="Shape 327"/>
        <p:cNvGrpSpPr/>
        <p:nvPr/>
      </p:nvGrpSpPr>
      <p:grpSpPr>
        <a:xfrm>
          <a:off x="0" y="0"/>
          <a:ext cx="0" cy="0"/>
          <a:chOff x="0" y="0"/>
          <a:chExt cx="0" cy="0"/>
        </a:xfrm>
      </p:grpSpPr>
      <p:sp>
        <p:nvSpPr>
          <p:cNvPr id="328" name="Google Shape;328;p79"/>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79"/>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79"/>
          <p:cNvSpPr txBox="1"/>
          <p:nvPr>
            <p:ph idx="10" type="dt"/>
          </p:nvPr>
        </p:nvSpPr>
        <p:spPr>
          <a:xfrm>
            <a:off x="523939"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79"/>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32" name="Google Shape;332;p79"/>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33" name="Google Shape;333;p79"/>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4" name="Google Shape;334;p79"/>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5" name="Google Shape;335;p79"/>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6" name="Google Shape;336;p79"/>
          <p:cNvSpPr txBox="1"/>
          <p:nvPr>
            <p:ph idx="4" type="body"/>
          </p:nvPr>
        </p:nvSpPr>
        <p:spPr>
          <a:xfrm>
            <a:off x="523940" y="1232297"/>
            <a:ext cx="11138168"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75-25">
  <p:cSld name="2 Columns 75-25">
    <p:spTree>
      <p:nvGrpSpPr>
        <p:cNvPr id="337" name="Shape 337"/>
        <p:cNvGrpSpPr/>
        <p:nvPr/>
      </p:nvGrpSpPr>
      <p:grpSpPr>
        <a:xfrm>
          <a:off x="0" y="0"/>
          <a:ext cx="0" cy="0"/>
          <a:chOff x="0" y="0"/>
          <a:chExt cx="0" cy="0"/>
        </a:xfrm>
      </p:grpSpPr>
      <p:sp>
        <p:nvSpPr>
          <p:cNvPr id="338" name="Google Shape;338;p80"/>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80"/>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80"/>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80"/>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42" name="Google Shape;342;p80"/>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43" name="Google Shape;343;p80"/>
          <p:cNvSpPr txBox="1"/>
          <p:nvPr>
            <p:ph idx="1" type="body"/>
          </p:nvPr>
        </p:nvSpPr>
        <p:spPr>
          <a:xfrm>
            <a:off x="523939" y="1232297"/>
            <a:ext cx="8275854"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4" name="Google Shape;344;p80"/>
          <p:cNvSpPr txBox="1"/>
          <p:nvPr>
            <p:ph idx="2" type="body"/>
          </p:nvPr>
        </p:nvSpPr>
        <p:spPr>
          <a:xfrm>
            <a:off x="9136185"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5" name="Google Shape;345;p80"/>
          <p:cNvSpPr txBox="1"/>
          <p:nvPr>
            <p:ph idx="3"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6" name="Google Shape;346;p80"/>
          <p:cNvSpPr txBox="1"/>
          <p:nvPr>
            <p:ph idx="4"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7" name="Google Shape;347;p80"/>
          <p:cNvSpPr txBox="1"/>
          <p:nvPr>
            <p:ph idx="5"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25-75">
  <p:cSld name="2 Columns 25-75">
    <p:spTree>
      <p:nvGrpSpPr>
        <p:cNvPr id="348" name="Shape 348"/>
        <p:cNvGrpSpPr/>
        <p:nvPr/>
      </p:nvGrpSpPr>
      <p:grpSpPr>
        <a:xfrm>
          <a:off x="0" y="0"/>
          <a:ext cx="0" cy="0"/>
          <a:chOff x="0" y="0"/>
          <a:chExt cx="0" cy="0"/>
        </a:xfrm>
      </p:grpSpPr>
      <p:sp>
        <p:nvSpPr>
          <p:cNvPr id="349" name="Google Shape;349;p81"/>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0" name="Google Shape;350;p81"/>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81"/>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81"/>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53" name="Google Shape;353;p81"/>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54" name="Google Shape;354;p81"/>
          <p:cNvSpPr txBox="1"/>
          <p:nvPr>
            <p:ph idx="1" type="body"/>
          </p:nvPr>
        </p:nvSpPr>
        <p:spPr>
          <a:xfrm>
            <a:off x="523939"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5" name="Google Shape;355;p81"/>
          <p:cNvSpPr txBox="1"/>
          <p:nvPr>
            <p:ph idx="2" type="body"/>
          </p:nvPr>
        </p:nvSpPr>
        <p:spPr>
          <a:xfrm>
            <a:off x="3393696" y="1232297"/>
            <a:ext cx="8268412"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6" name="Google Shape;356;p81"/>
          <p:cNvSpPr txBox="1"/>
          <p:nvPr>
            <p:ph idx="3"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7" name="Google Shape;357;p81"/>
          <p:cNvSpPr txBox="1"/>
          <p:nvPr>
            <p:ph idx="4"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8" name="Google Shape;358;p81"/>
          <p:cNvSpPr txBox="1"/>
          <p:nvPr>
            <p:ph idx="5"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50-50">
  <p:cSld name="2 Columns 50-50">
    <p:bg>
      <p:bgPr>
        <a:solidFill>
          <a:schemeClr val="lt2"/>
        </a:solidFill>
      </p:bgPr>
    </p:bg>
    <p:spTree>
      <p:nvGrpSpPr>
        <p:cNvPr id="359" name="Shape 359"/>
        <p:cNvGrpSpPr/>
        <p:nvPr/>
      </p:nvGrpSpPr>
      <p:grpSpPr>
        <a:xfrm>
          <a:off x="0" y="0"/>
          <a:ext cx="0" cy="0"/>
          <a:chOff x="0" y="0"/>
          <a:chExt cx="0" cy="0"/>
        </a:xfrm>
      </p:grpSpPr>
      <p:sp>
        <p:nvSpPr>
          <p:cNvPr id="360" name="Google Shape;360;p82"/>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1" name="Google Shape;361;p82"/>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82"/>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82"/>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64" name="Google Shape;364;p82"/>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65" name="Google Shape;365;p82"/>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6" name="Google Shape;366;p82"/>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7" name="Google Shape;367;p82"/>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8" name="Google Shape;368;p82"/>
          <p:cNvSpPr txBox="1"/>
          <p:nvPr>
            <p:ph idx="4" type="body"/>
          </p:nvPr>
        </p:nvSpPr>
        <p:spPr>
          <a:xfrm>
            <a:off x="523939" y="1232297"/>
            <a:ext cx="5401632"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9" name="Google Shape;369;p82"/>
          <p:cNvSpPr txBox="1"/>
          <p:nvPr>
            <p:ph idx="5" type="body"/>
          </p:nvPr>
        </p:nvSpPr>
        <p:spPr>
          <a:xfrm>
            <a:off x="6263452" y="1232297"/>
            <a:ext cx="5398655"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33-33-33">
  <p:cSld name="3 Columns 33-33-33">
    <p:spTree>
      <p:nvGrpSpPr>
        <p:cNvPr id="370" name="Shape 370"/>
        <p:cNvGrpSpPr/>
        <p:nvPr/>
      </p:nvGrpSpPr>
      <p:grpSpPr>
        <a:xfrm>
          <a:off x="0" y="0"/>
          <a:ext cx="0" cy="0"/>
          <a:chOff x="0" y="0"/>
          <a:chExt cx="0" cy="0"/>
        </a:xfrm>
      </p:grpSpPr>
      <p:sp>
        <p:nvSpPr>
          <p:cNvPr id="371" name="Google Shape;371;p83"/>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83"/>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83"/>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83"/>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75" name="Google Shape;375;p83"/>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76" name="Google Shape;376;p83"/>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7" name="Google Shape;377;p83"/>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8" name="Google Shape;378;p83"/>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9" name="Google Shape;379;p83"/>
          <p:cNvSpPr txBox="1"/>
          <p:nvPr>
            <p:ph idx="4" type="body"/>
          </p:nvPr>
        </p:nvSpPr>
        <p:spPr>
          <a:xfrm>
            <a:off x="523939" y="1232297"/>
            <a:ext cx="3476674"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0" name="Google Shape;380;p83"/>
          <p:cNvSpPr txBox="1"/>
          <p:nvPr>
            <p:ph idx="5" type="body"/>
          </p:nvPr>
        </p:nvSpPr>
        <p:spPr>
          <a:xfrm>
            <a:off x="8182200" y="1232297"/>
            <a:ext cx="3476674"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1" name="Google Shape;381;p83"/>
          <p:cNvSpPr txBox="1"/>
          <p:nvPr>
            <p:ph idx="6" type="body"/>
          </p:nvPr>
        </p:nvSpPr>
        <p:spPr>
          <a:xfrm>
            <a:off x="4353069" y="1232297"/>
            <a:ext cx="3476674"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s 25-25-25-25">
  <p:cSld name="4 Columns 25-25-25-25">
    <p:spTree>
      <p:nvGrpSpPr>
        <p:cNvPr id="382" name="Shape 382"/>
        <p:cNvGrpSpPr/>
        <p:nvPr/>
      </p:nvGrpSpPr>
      <p:grpSpPr>
        <a:xfrm>
          <a:off x="0" y="0"/>
          <a:ext cx="0" cy="0"/>
          <a:chOff x="0" y="0"/>
          <a:chExt cx="0" cy="0"/>
        </a:xfrm>
      </p:grpSpPr>
      <p:sp>
        <p:nvSpPr>
          <p:cNvPr id="383" name="Google Shape;383;p84"/>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84"/>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84"/>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84"/>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87" name="Google Shape;387;p84"/>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388" name="Google Shape;388;p84"/>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9" name="Google Shape;389;p84"/>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0" name="Google Shape;390;p84"/>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1" name="Google Shape;391;p84"/>
          <p:cNvSpPr txBox="1"/>
          <p:nvPr>
            <p:ph idx="4" type="body"/>
          </p:nvPr>
        </p:nvSpPr>
        <p:spPr>
          <a:xfrm>
            <a:off x="523939"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2" name="Google Shape;392;p84"/>
          <p:cNvSpPr txBox="1"/>
          <p:nvPr>
            <p:ph idx="5" type="body"/>
          </p:nvPr>
        </p:nvSpPr>
        <p:spPr>
          <a:xfrm>
            <a:off x="3395879"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3" name="Google Shape;393;p84"/>
          <p:cNvSpPr txBox="1"/>
          <p:nvPr>
            <p:ph idx="6" type="body"/>
          </p:nvPr>
        </p:nvSpPr>
        <p:spPr>
          <a:xfrm>
            <a:off x="9139758"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84"/>
          <p:cNvSpPr txBox="1"/>
          <p:nvPr>
            <p:ph idx="7" type="body"/>
          </p:nvPr>
        </p:nvSpPr>
        <p:spPr>
          <a:xfrm>
            <a:off x="6267819" y="1232297"/>
            <a:ext cx="253038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Heading">
  <p:cSld name="1 Column with Heading">
    <p:spTree>
      <p:nvGrpSpPr>
        <p:cNvPr id="395" name="Shape 395"/>
        <p:cNvGrpSpPr/>
        <p:nvPr/>
      </p:nvGrpSpPr>
      <p:grpSpPr>
        <a:xfrm>
          <a:off x="0" y="0"/>
          <a:ext cx="0" cy="0"/>
          <a:chOff x="0" y="0"/>
          <a:chExt cx="0" cy="0"/>
        </a:xfrm>
      </p:grpSpPr>
      <p:sp>
        <p:nvSpPr>
          <p:cNvPr id="396" name="Google Shape;396;p85"/>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7" name="Google Shape;397;p85"/>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85"/>
          <p:cNvSpPr txBox="1"/>
          <p:nvPr>
            <p:ph idx="10" type="dt"/>
          </p:nvPr>
        </p:nvSpPr>
        <p:spPr>
          <a:xfrm>
            <a:off x="523939"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85"/>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00" name="Google Shape;400;p85"/>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01" name="Google Shape;401;p85"/>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2" name="Google Shape;402;p85"/>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3" name="Google Shape;403;p85"/>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4" name="Google Shape;404;p85"/>
          <p:cNvCxnSpPr/>
          <p:nvPr/>
        </p:nvCxnSpPr>
        <p:spPr>
          <a:xfrm>
            <a:off x="523940" y="1568768"/>
            <a:ext cx="11142633" cy="0"/>
          </a:xfrm>
          <a:prstGeom prst="straightConnector1">
            <a:avLst/>
          </a:prstGeom>
          <a:noFill/>
          <a:ln cap="flat" cmpd="sng" w="9525">
            <a:solidFill>
              <a:schemeClr val="dk2"/>
            </a:solidFill>
            <a:prstDash val="solid"/>
            <a:round/>
            <a:headEnd len="sm" w="sm" type="none"/>
            <a:tailEnd len="sm" w="sm" type="none"/>
          </a:ln>
        </p:spPr>
      </p:cxnSp>
      <p:sp>
        <p:nvSpPr>
          <p:cNvPr id="405" name="Google Shape;405;p85"/>
          <p:cNvSpPr txBox="1"/>
          <p:nvPr>
            <p:ph idx="4" type="body"/>
          </p:nvPr>
        </p:nvSpPr>
        <p:spPr>
          <a:xfrm>
            <a:off x="523939" y="1405016"/>
            <a:ext cx="111441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6" name="Google Shape;406;p85"/>
          <p:cNvSpPr txBox="1"/>
          <p:nvPr>
            <p:ph idx="5" type="body"/>
          </p:nvPr>
        </p:nvSpPr>
        <p:spPr>
          <a:xfrm>
            <a:off x="523939" y="1579840"/>
            <a:ext cx="11144122"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25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with Heading 75-25">
  <p:cSld name="2 Columns with Heading 75-25">
    <p:spTree>
      <p:nvGrpSpPr>
        <p:cNvPr id="407" name="Shape 407"/>
        <p:cNvGrpSpPr/>
        <p:nvPr/>
      </p:nvGrpSpPr>
      <p:grpSpPr>
        <a:xfrm>
          <a:off x="0" y="0"/>
          <a:ext cx="0" cy="0"/>
          <a:chOff x="0" y="0"/>
          <a:chExt cx="0" cy="0"/>
        </a:xfrm>
      </p:grpSpPr>
      <p:sp>
        <p:nvSpPr>
          <p:cNvPr id="408" name="Google Shape;408;p86"/>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9" name="Google Shape;409;p86"/>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86"/>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86"/>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12" name="Google Shape;412;p86"/>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13" name="Google Shape;413;p86"/>
          <p:cNvSpPr txBox="1"/>
          <p:nvPr>
            <p:ph idx="1" type="body"/>
          </p:nvPr>
        </p:nvSpPr>
        <p:spPr>
          <a:xfrm>
            <a:off x="523939" y="1580196"/>
            <a:ext cx="8275854"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4" name="Google Shape;414;p86"/>
          <p:cNvSpPr txBox="1"/>
          <p:nvPr>
            <p:ph idx="2" type="body"/>
          </p:nvPr>
        </p:nvSpPr>
        <p:spPr>
          <a:xfrm>
            <a:off x="9136185" y="1580196"/>
            <a:ext cx="2530387"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5" name="Google Shape;415;p86"/>
          <p:cNvSpPr txBox="1"/>
          <p:nvPr>
            <p:ph idx="3"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6" name="Google Shape;416;p86"/>
          <p:cNvSpPr txBox="1"/>
          <p:nvPr>
            <p:ph idx="4"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7" name="Google Shape;417;p86"/>
          <p:cNvSpPr txBox="1"/>
          <p:nvPr>
            <p:ph idx="5"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8" name="Google Shape;418;p86"/>
          <p:cNvCxnSpPr/>
          <p:nvPr/>
        </p:nvCxnSpPr>
        <p:spPr>
          <a:xfrm>
            <a:off x="523939" y="1568768"/>
            <a:ext cx="8275854" cy="0"/>
          </a:xfrm>
          <a:prstGeom prst="straightConnector1">
            <a:avLst/>
          </a:prstGeom>
          <a:noFill/>
          <a:ln cap="flat" cmpd="sng" w="9525">
            <a:solidFill>
              <a:schemeClr val="dk2"/>
            </a:solidFill>
            <a:prstDash val="solid"/>
            <a:round/>
            <a:headEnd len="sm" w="sm" type="none"/>
            <a:tailEnd len="sm" w="sm" type="none"/>
          </a:ln>
        </p:spPr>
      </p:cxnSp>
      <p:sp>
        <p:nvSpPr>
          <p:cNvPr id="419" name="Google Shape;419;p86"/>
          <p:cNvSpPr txBox="1"/>
          <p:nvPr>
            <p:ph idx="6" type="body"/>
          </p:nvPr>
        </p:nvSpPr>
        <p:spPr>
          <a:xfrm>
            <a:off x="523940" y="1405016"/>
            <a:ext cx="8275854"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0" name="Google Shape;420;p86"/>
          <p:cNvCxnSpPr/>
          <p:nvPr/>
        </p:nvCxnSpPr>
        <p:spPr>
          <a:xfrm flipH="1" rot="10800000">
            <a:off x="9136184" y="1568768"/>
            <a:ext cx="2525922" cy="1766"/>
          </a:xfrm>
          <a:prstGeom prst="straightConnector1">
            <a:avLst/>
          </a:prstGeom>
          <a:noFill/>
          <a:ln cap="flat" cmpd="sng" w="9525">
            <a:solidFill>
              <a:schemeClr val="dk2"/>
            </a:solidFill>
            <a:prstDash val="solid"/>
            <a:round/>
            <a:headEnd len="sm" w="sm" type="none"/>
            <a:tailEnd len="sm" w="sm" type="none"/>
          </a:ln>
        </p:spPr>
      </p:cxnSp>
      <p:sp>
        <p:nvSpPr>
          <p:cNvPr id="421" name="Google Shape;421;p86"/>
          <p:cNvSpPr txBox="1"/>
          <p:nvPr>
            <p:ph idx="7" type="body"/>
          </p:nvPr>
        </p:nvSpPr>
        <p:spPr>
          <a:xfrm>
            <a:off x="9136185" y="1405016"/>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with Heading 25-75">
  <p:cSld name="2 Columns with Heading 25-75">
    <p:spTree>
      <p:nvGrpSpPr>
        <p:cNvPr id="422" name="Shape 422"/>
        <p:cNvGrpSpPr/>
        <p:nvPr/>
      </p:nvGrpSpPr>
      <p:grpSpPr>
        <a:xfrm>
          <a:off x="0" y="0"/>
          <a:ext cx="0" cy="0"/>
          <a:chOff x="0" y="0"/>
          <a:chExt cx="0" cy="0"/>
        </a:xfrm>
      </p:grpSpPr>
      <p:sp>
        <p:nvSpPr>
          <p:cNvPr id="423" name="Google Shape;423;p87"/>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87"/>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5" name="Google Shape;425;p87"/>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6" name="Google Shape;426;p87"/>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27" name="Google Shape;427;p87"/>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28" name="Google Shape;428;p87"/>
          <p:cNvSpPr txBox="1"/>
          <p:nvPr>
            <p:ph idx="1" type="body"/>
          </p:nvPr>
        </p:nvSpPr>
        <p:spPr>
          <a:xfrm>
            <a:off x="523939" y="1580197"/>
            <a:ext cx="2530387"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9" name="Google Shape;429;p87"/>
          <p:cNvSpPr txBox="1"/>
          <p:nvPr>
            <p:ph idx="2" type="body"/>
          </p:nvPr>
        </p:nvSpPr>
        <p:spPr>
          <a:xfrm>
            <a:off x="3393696" y="1580196"/>
            <a:ext cx="8268412"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0" name="Google Shape;430;p87"/>
          <p:cNvSpPr txBox="1"/>
          <p:nvPr>
            <p:ph idx="3"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1" name="Google Shape;431;p87"/>
          <p:cNvSpPr txBox="1"/>
          <p:nvPr>
            <p:ph idx="4"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2" name="Google Shape;432;p87"/>
          <p:cNvSpPr txBox="1"/>
          <p:nvPr>
            <p:ph idx="5"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33" name="Google Shape;433;p87"/>
          <p:cNvCxnSpPr/>
          <p:nvPr/>
        </p:nvCxnSpPr>
        <p:spPr>
          <a:xfrm flipH="1" rot="10800000">
            <a:off x="3393695" y="1573043"/>
            <a:ext cx="8272877" cy="1701"/>
          </a:xfrm>
          <a:prstGeom prst="straightConnector1">
            <a:avLst/>
          </a:prstGeom>
          <a:noFill/>
          <a:ln cap="flat" cmpd="sng" w="9525">
            <a:solidFill>
              <a:schemeClr val="dk2"/>
            </a:solidFill>
            <a:prstDash val="solid"/>
            <a:round/>
            <a:headEnd len="sm" w="sm" type="none"/>
            <a:tailEnd len="sm" w="sm" type="none"/>
          </a:ln>
        </p:spPr>
      </p:cxnSp>
      <p:sp>
        <p:nvSpPr>
          <p:cNvPr id="434" name="Google Shape;434;p87"/>
          <p:cNvSpPr txBox="1"/>
          <p:nvPr>
            <p:ph idx="6" type="body"/>
          </p:nvPr>
        </p:nvSpPr>
        <p:spPr>
          <a:xfrm>
            <a:off x="3393695" y="1404841"/>
            <a:ext cx="8272877"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35" name="Google Shape;435;p87"/>
          <p:cNvCxnSpPr/>
          <p:nvPr/>
        </p:nvCxnSpPr>
        <p:spPr>
          <a:xfrm flipH="1" rot="10800000">
            <a:off x="522450" y="1573044"/>
            <a:ext cx="2525922" cy="1766"/>
          </a:xfrm>
          <a:prstGeom prst="straightConnector1">
            <a:avLst/>
          </a:prstGeom>
          <a:noFill/>
          <a:ln cap="flat" cmpd="sng" w="9525">
            <a:solidFill>
              <a:schemeClr val="dk2"/>
            </a:solidFill>
            <a:prstDash val="solid"/>
            <a:round/>
            <a:headEnd len="sm" w="sm" type="none"/>
            <a:tailEnd len="sm" w="sm" type="none"/>
          </a:ln>
        </p:spPr>
      </p:cxnSp>
      <p:sp>
        <p:nvSpPr>
          <p:cNvPr id="436" name="Google Shape;436;p87"/>
          <p:cNvSpPr txBox="1"/>
          <p:nvPr>
            <p:ph idx="7" type="body"/>
          </p:nvPr>
        </p:nvSpPr>
        <p:spPr>
          <a:xfrm>
            <a:off x="522451" y="1404841"/>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with Heading 50-50">
  <p:cSld name="2 Columns with Heading 50-50">
    <p:bg>
      <p:bgPr>
        <a:solidFill>
          <a:schemeClr val="lt2"/>
        </a:solidFill>
      </p:bgPr>
    </p:bg>
    <p:spTree>
      <p:nvGrpSpPr>
        <p:cNvPr id="437" name="Shape 437"/>
        <p:cNvGrpSpPr/>
        <p:nvPr/>
      </p:nvGrpSpPr>
      <p:grpSpPr>
        <a:xfrm>
          <a:off x="0" y="0"/>
          <a:ext cx="0" cy="0"/>
          <a:chOff x="0" y="0"/>
          <a:chExt cx="0" cy="0"/>
        </a:xfrm>
      </p:grpSpPr>
      <p:sp>
        <p:nvSpPr>
          <p:cNvPr id="438" name="Google Shape;438;p88"/>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9" name="Google Shape;439;p88"/>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0" name="Google Shape;440;p88"/>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1" name="Google Shape;441;p88"/>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42" name="Google Shape;442;p88"/>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43" name="Google Shape;443;p88"/>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4" name="Google Shape;444;p88"/>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5" name="Google Shape;445;p88"/>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46" name="Google Shape;446;p88"/>
          <p:cNvCxnSpPr/>
          <p:nvPr/>
        </p:nvCxnSpPr>
        <p:spPr>
          <a:xfrm>
            <a:off x="522451" y="1571449"/>
            <a:ext cx="5401631" cy="0"/>
          </a:xfrm>
          <a:prstGeom prst="straightConnector1">
            <a:avLst/>
          </a:prstGeom>
          <a:noFill/>
          <a:ln cap="flat" cmpd="sng" w="9525">
            <a:solidFill>
              <a:schemeClr val="dk2"/>
            </a:solidFill>
            <a:prstDash val="solid"/>
            <a:round/>
            <a:headEnd len="sm" w="sm" type="none"/>
            <a:tailEnd len="sm" w="sm" type="none"/>
          </a:ln>
        </p:spPr>
      </p:cxnSp>
      <p:sp>
        <p:nvSpPr>
          <p:cNvPr id="447" name="Google Shape;447;p88"/>
          <p:cNvSpPr txBox="1"/>
          <p:nvPr>
            <p:ph idx="4" type="body"/>
          </p:nvPr>
        </p:nvSpPr>
        <p:spPr>
          <a:xfrm>
            <a:off x="522451" y="1404841"/>
            <a:ext cx="5401631"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8" name="Google Shape;448;p88"/>
          <p:cNvSpPr txBox="1"/>
          <p:nvPr>
            <p:ph idx="5" type="body"/>
          </p:nvPr>
        </p:nvSpPr>
        <p:spPr>
          <a:xfrm>
            <a:off x="6263452" y="1404841"/>
            <a:ext cx="5403119"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49" name="Google Shape;449;p88"/>
          <p:cNvCxnSpPr/>
          <p:nvPr/>
        </p:nvCxnSpPr>
        <p:spPr>
          <a:xfrm>
            <a:off x="6263452" y="1571449"/>
            <a:ext cx="5414363" cy="0"/>
          </a:xfrm>
          <a:prstGeom prst="straightConnector1">
            <a:avLst/>
          </a:prstGeom>
          <a:noFill/>
          <a:ln cap="flat" cmpd="sng" w="9525">
            <a:solidFill>
              <a:schemeClr val="dk2"/>
            </a:solidFill>
            <a:prstDash val="solid"/>
            <a:round/>
            <a:headEnd len="sm" w="sm" type="none"/>
            <a:tailEnd len="sm" w="sm" type="none"/>
          </a:ln>
        </p:spPr>
      </p:cxnSp>
      <p:sp>
        <p:nvSpPr>
          <p:cNvPr id="450" name="Google Shape;450;p88"/>
          <p:cNvSpPr txBox="1"/>
          <p:nvPr>
            <p:ph idx="6" type="body"/>
          </p:nvPr>
        </p:nvSpPr>
        <p:spPr>
          <a:xfrm>
            <a:off x="523939" y="1580197"/>
            <a:ext cx="540014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1" name="Google Shape;451;p88"/>
          <p:cNvSpPr txBox="1"/>
          <p:nvPr>
            <p:ph idx="7" type="body"/>
          </p:nvPr>
        </p:nvSpPr>
        <p:spPr>
          <a:xfrm>
            <a:off x="6267918" y="1580197"/>
            <a:ext cx="540014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Heading 33-33-33">
  <p:cSld name="3 Columns with Heading 33-33-33">
    <p:spTree>
      <p:nvGrpSpPr>
        <p:cNvPr id="452" name="Shape 452"/>
        <p:cNvGrpSpPr/>
        <p:nvPr/>
      </p:nvGrpSpPr>
      <p:grpSpPr>
        <a:xfrm>
          <a:off x="0" y="0"/>
          <a:ext cx="0" cy="0"/>
          <a:chOff x="0" y="0"/>
          <a:chExt cx="0" cy="0"/>
        </a:xfrm>
      </p:grpSpPr>
      <p:sp>
        <p:nvSpPr>
          <p:cNvPr id="453" name="Google Shape;453;p89"/>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4" name="Google Shape;454;p89"/>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89"/>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6" name="Google Shape;456;p89"/>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57" name="Google Shape;457;p89"/>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58" name="Google Shape;458;p89"/>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9" name="Google Shape;459;p89"/>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0" name="Google Shape;460;p89"/>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61" name="Google Shape;461;p89"/>
          <p:cNvCxnSpPr/>
          <p:nvPr/>
        </p:nvCxnSpPr>
        <p:spPr>
          <a:xfrm>
            <a:off x="522451" y="1571449"/>
            <a:ext cx="3476675" cy="0"/>
          </a:xfrm>
          <a:prstGeom prst="straightConnector1">
            <a:avLst/>
          </a:prstGeom>
          <a:noFill/>
          <a:ln cap="flat" cmpd="sng" w="9525">
            <a:solidFill>
              <a:schemeClr val="dk2"/>
            </a:solidFill>
            <a:prstDash val="solid"/>
            <a:round/>
            <a:headEnd len="sm" w="sm" type="none"/>
            <a:tailEnd len="sm" w="sm" type="none"/>
          </a:ln>
        </p:spPr>
      </p:cxnSp>
      <p:sp>
        <p:nvSpPr>
          <p:cNvPr id="462" name="Google Shape;462;p89"/>
          <p:cNvSpPr txBox="1"/>
          <p:nvPr>
            <p:ph idx="4" type="body"/>
          </p:nvPr>
        </p:nvSpPr>
        <p:spPr>
          <a:xfrm>
            <a:off x="522451" y="1404841"/>
            <a:ext cx="3476675"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63" name="Google Shape;463;p89"/>
          <p:cNvCxnSpPr/>
          <p:nvPr/>
        </p:nvCxnSpPr>
        <p:spPr>
          <a:xfrm>
            <a:off x="4355837" y="1571449"/>
            <a:ext cx="3476675" cy="0"/>
          </a:xfrm>
          <a:prstGeom prst="straightConnector1">
            <a:avLst/>
          </a:prstGeom>
          <a:noFill/>
          <a:ln cap="flat" cmpd="sng" w="9525">
            <a:solidFill>
              <a:schemeClr val="dk2"/>
            </a:solidFill>
            <a:prstDash val="solid"/>
            <a:round/>
            <a:headEnd len="sm" w="sm" type="none"/>
            <a:tailEnd len="sm" w="sm" type="none"/>
          </a:ln>
        </p:spPr>
      </p:cxnSp>
      <p:sp>
        <p:nvSpPr>
          <p:cNvPr id="464" name="Google Shape;464;p89"/>
          <p:cNvSpPr txBox="1"/>
          <p:nvPr>
            <p:ph idx="5" type="body"/>
          </p:nvPr>
        </p:nvSpPr>
        <p:spPr>
          <a:xfrm>
            <a:off x="4355837" y="1404841"/>
            <a:ext cx="3476675"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65" name="Google Shape;465;p89"/>
          <p:cNvCxnSpPr/>
          <p:nvPr/>
        </p:nvCxnSpPr>
        <p:spPr>
          <a:xfrm>
            <a:off x="8187737" y="1571449"/>
            <a:ext cx="3476675" cy="0"/>
          </a:xfrm>
          <a:prstGeom prst="straightConnector1">
            <a:avLst/>
          </a:prstGeom>
          <a:noFill/>
          <a:ln cap="flat" cmpd="sng" w="9525">
            <a:solidFill>
              <a:schemeClr val="dk2"/>
            </a:solidFill>
            <a:prstDash val="solid"/>
            <a:round/>
            <a:headEnd len="sm" w="sm" type="none"/>
            <a:tailEnd len="sm" w="sm" type="none"/>
          </a:ln>
        </p:spPr>
      </p:cxnSp>
      <p:sp>
        <p:nvSpPr>
          <p:cNvPr id="466" name="Google Shape;466;p89"/>
          <p:cNvSpPr txBox="1"/>
          <p:nvPr>
            <p:ph idx="6" type="body"/>
          </p:nvPr>
        </p:nvSpPr>
        <p:spPr>
          <a:xfrm>
            <a:off x="8187737" y="1404841"/>
            <a:ext cx="3476675"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7" name="Google Shape;467;p89"/>
          <p:cNvSpPr txBox="1"/>
          <p:nvPr>
            <p:ph idx="7" type="body"/>
          </p:nvPr>
        </p:nvSpPr>
        <p:spPr>
          <a:xfrm>
            <a:off x="523940" y="1580198"/>
            <a:ext cx="3475561"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8" name="Google Shape;468;p89"/>
          <p:cNvSpPr txBox="1"/>
          <p:nvPr>
            <p:ph idx="8" type="body"/>
          </p:nvPr>
        </p:nvSpPr>
        <p:spPr>
          <a:xfrm>
            <a:off x="8192500" y="1580198"/>
            <a:ext cx="3475561"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9" name="Google Shape;469;p89"/>
          <p:cNvSpPr txBox="1"/>
          <p:nvPr>
            <p:ph idx="9" type="body"/>
          </p:nvPr>
        </p:nvSpPr>
        <p:spPr>
          <a:xfrm>
            <a:off x="4358963" y="1580197"/>
            <a:ext cx="3475561"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s with Heading 25-25-25-25">
  <p:cSld name="4 Columns with Heading 25-25-25-25">
    <p:spTree>
      <p:nvGrpSpPr>
        <p:cNvPr id="470" name="Shape 470"/>
        <p:cNvGrpSpPr/>
        <p:nvPr/>
      </p:nvGrpSpPr>
      <p:grpSpPr>
        <a:xfrm>
          <a:off x="0" y="0"/>
          <a:ext cx="0" cy="0"/>
          <a:chOff x="0" y="0"/>
          <a:chExt cx="0" cy="0"/>
        </a:xfrm>
      </p:grpSpPr>
      <p:sp>
        <p:nvSpPr>
          <p:cNvPr id="471" name="Google Shape;471;p90"/>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2" name="Google Shape;472;p90"/>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3" name="Google Shape;473;p90"/>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4" name="Google Shape;474;p90"/>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75" name="Google Shape;475;p90"/>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76" name="Google Shape;476;p90"/>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7" name="Google Shape;477;p90"/>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8" name="Google Shape;478;p90"/>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79" name="Google Shape;479;p90"/>
          <p:cNvCxnSpPr/>
          <p:nvPr/>
        </p:nvCxnSpPr>
        <p:spPr>
          <a:xfrm>
            <a:off x="522450" y="1579439"/>
            <a:ext cx="2525922" cy="0"/>
          </a:xfrm>
          <a:prstGeom prst="straightConnector1">
            <a:avLst/>
          </a:prstGeom>
          <a:noFill/>
          <a:ln cap="flat" cmpd="sng" w="9525">
            <a:solidFill>
              <a:schemeClr val="dk2"/>
            </a:solidFill>
            <a:prstDash val="solid"/>
            <a:round/>
            <a:headEnd len="sm" w="sm" type="none"/>
            <a:tailEnd len="sm" w="sm" type="none"/>
          </a:ln>
        </p:spPr>
      </p:cxnSp>
      <p:sp>
        <p:nvSpPr>
          <p:cNvPr id="480" name="Google Shape;480;p90"/>
          <p:cNvSpPr txBox="1"/>
          <p:nvPr>
            <p:ph idx="4" type="body"/>
          </p:nvPr>
        </p:nvSpPr>
        <p:spPr>
          <a:xfrm>
            <a:off x="522451" y="1404841"/>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81" name="Google Shape;481;p90"/>
          <p:cNvCxnSpPr/>
          <p:nvPr/>
        </p:nvCxnSpPr>
        <p:spPr>
          <a:xfrm>
            <a:off x="3402625" y="1579439"/>
            <a:ext cx="2525922" cy="0"/>
          </a:xfrm>
          <a:prstGeom prst="straightConnector1">
            <a:avLst/>
          </a:prstGeom>
          <a:noFill/>
          <a:ln cap="flat" cmpd="sng" w="9525">
            <a:solidFill>
              <a:schemeClr val="dk2"/>
            </a:solidFill>
            <a:prstDash val="solid"/>
            <a:round/>
            <a:headEnd len="sm" w="sm" type="none"/>
            <a:tailEnd len="sm" w="sm" type="none"/>
          </a:ln>
        </p:spPr>
      </p:cxnSp>
      <p:sp>
        <p:nvSpPr>
          <p:cNvPr id="482" name="Google Shape;482;p90"/>
          <p:cNvSpPr txBox="1"/>
          <p:nvPr>
            <p:ph idx="5" type="body"/>
          </p:nvPr>
        </p:nvSpPr>
        <p:spPr>
          <a:xfrm>
            <a:off x="3402626" y="1404841"/>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83" name="Google Shape;483;p90"/>
          <p:cNvCxnSpPr/>
          <p:nvPr/>
        </p:nvCxnSpPr>
        <p:spPr>
          <a:xfrm>
            <a:off x="6266508" y="1579439"/>
            <a:ext cx="2525922" cy="0"/>
          </a:xfrm>
          <a:prstGeom prst="straightConnector1">
            <a:avLst/>
          </a:prstGeom>
          <a:noFill/>
          <a:ln cap="flat" cmpd="sng" w="9525">
            <a:solidFill>
              <a:schemeClr val="dk2"/>
            </a:solidFill>
            <a:prstDash val="solid"/>
            <a:round/>
            <a:headEnd len="sm" w="sm" type="none"/>
            <a:tailEnd len="sm" w="sm" type="none"/>
          </a:ln>
        </p:spPr>
      </p:cxnSp>
      <p:sp>
        <p:nvSpPr>
          <p:cNvPr id="484" name="Google Shape;484;p90"/>
          <p:cNvSpPr txBox="1"/>
          <p:nvPr>
            <p:ph idx="6" type="body"/>
          </p:nvPr>
        </p:nvSpPr>
        <p:spPr>
          <a:xfrm>
            <a:off x="6266508" y="1404841"/>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85" name="Google Shape;485;p90"/>
          <p:cNvCxnSpPr/>
          <p:nvPr/>
        </p:nvCxnSpPr>
        <p:spPr>
          <a:xfrm>
            <a:off x="9146684" y="1579439"/>
            <a:ext cx="2525922" cy="0"/>
          </a:xfrm>
          <a:prstGeom prst="straightConnector1">
            <a:avLst/>
          </a:prstGeom>
          <a:noFill/>
          <a:ln cap="flat" cmpd="sng" w="9525">
            <a:solidFill>
              <a:schemeClr val="dk2"/>
            </a:solidFill>
            <a:prstDash val="solid"/>
            <a:round/>
            <a:headEnd len="sm" w="sm" type="none"/>
            <a:tailEnd len="sm" w="sm" type="none"/>
          </a:ln>
        </p:spPr>
      </p:cxnSp>
      <p:sp>
        <p:nvSpPr>
          <p:cNvPr id="486" name="Google Shape;486;p90"/>
          <p:cNvSpPr txBox="1"/>
          <p:nvPr>
            <p:ph idx="7" type="body"/>
          </p:nvPr>
        </p:nvSpPr>
        <p:spPr>
          <a:xfrm>
            <a:off x="9146685" y="1404841"/>
            <a:ext cx="2525922" cy="158036"/>
          </a:xfrm>
          <a:prstGeom prst="rect">
            <a:avLst/>
          </a:prstGeom>
          <a:noFill/>
          <a:ln>
            <a:noFill/>
          </a:ln>
        </p:spPr>
        <p:txBody>
          <a:bodyPr anchorCtr="0" anchor="b" bIns="0" lIns="0" spcFirstLastPara="1" rIns="0" wrap="square" tIns="0">
            <a:spAutoFit/>
          </a:bodyPr>
          <a:lstStyle>
            <a:lvl1pPr indent="-228600" lvl="0" marL="457200" algn="l">
              <a:lnSpc>
                <a:spcPct val="105000"/>
              </a:lnSpc>
              <a:spcBef>
                <a:spcPts val="844"/>
              </a:spcBef>
              <a:spcAft>
                <a:spcPts val="0"/>
              </a:spcAft>
              <a:buSzPts val="1237"/>
              <a:buNone/>
              <a:defRPr sz="1031">
                <a:solidFill>
                  <a:srgbClr val="3F3F3F"/>
                </a:solidFill>
                <a:latin typeface="Roboto Black"/>
                <a:ea typeface="Roboto Black"/>
                <a:cs typeface="Roboto Black"/>
                <a:sym typeface="Roboto Black"/>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7" name="Google Shape;487;p90"/>
          <p:cNvSpPr txBox="1"/>
          <p:nvPr>
            <p:ph idx="8" type="body"/>
          </p:nvPr>
        </p:nvSpPr>
        <p:spPr>
          <a:xfrm>
            <a:off x="523939" y="1579068"/>
            <a:ext cx="252443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8" name="Google Shape;488;p90"/>
          <p:cNvSpPr txBox="1"/>
          <p:nvPr>
            <p:ph idx="9" type="body"/>
          </p:nvPr>
        </p:nvSpPr>
        <p:spPr>
          <a:xfrm>
            <a:off x="3395839" y="1579067"/>
            <a:ext cx="252443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9" name="Google Shape;489;p90"/>
          <p:cNvSpPr txBox="1"/>
          <p:nvPr>
            <p:ph idx="13" type="body"/>
          </p:nvPr>
        </p:nvSpPr>
        <p:spPr>
          <a:xfrm>
            <a:off x="6276610" y="1579068"/>
            <a:ext cx="252443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0" name="Google Shape;490;p90"/>
          <p:cNvSpPr txBox="1"/>
          <p:nvPr>
            <p:ph idx="14" type="body"/>
          </p:nvPr>
        </p:nvSpPr>
        <p:spPr>
          <a:xfrm>
            <a:off x="9147428" y="1579067"/>
            <a:ext cx="2524433" cy="1071191"/>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126"/>
              <a:buNone/>
              <a:defRPr sz="938">
                <a:solidFill>
                  <a:srgbClr val="3F3F3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hevrons">
  <p:cSld name="2 Chevrons">
    <p:spTree>
      <p:nvGrpSpPr>
        <p:cNvPr id="491" name="Shape 491"/>
        <p:cNvGrpSpPr/>
        <p:nvPr/>
      </p:nvGrpSpPr>
      <p:grpSpPr>
        <a:xfrm>
          <a:off x="0" y="0"/>
          <a:ext cx="0" cy="0"/>
          <a:chOff x="0" y="0"/>
          <a:chExt cx="0" cy="0"/>
        </a:xfrm>
      </p:grpSpPr>
      <p:sp>
        <p:nvSpPr>
          <p:cNvPr id="492" name="Google Shape;492;p91"/>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91"/>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91"/>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5" name="Google Shape;495;p91"/>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96" name="Google Shape;496;p91"/>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497" name="Google Shape;497;p91"/>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8" name="Google Shape;498;p91"/>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9" name="Google Shape;499;p91"/>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0" name="Google Shape;500;p91"/>
          <p:cNvSpPr/>
          <p:nvPr/>
        </p:nvSpPr>
        <p:spPr>
          <a:xfrm>
            <a:off x="523939" y="1232295"/>
            <a:ext cx="4320527" cy="508991"/>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lt1"/>
              </a:solidFill>
              <a:latin typeface="Roboto"/>
              <a:ea typeface="Roboto"/>
              <a:cs typeface="Roboto"/>
              <a:sym typeface="Roboto"/>
            </a:endParaRPr>
          </a:p>
        </p:txBody>
      </p:sp>
      <p:sp>
        <p:nvSpPr>
          <p:cNvPr id="501" name="Google Shape;501;p91"/>
          <p:cNvSpPr/>
          <p:nvPr/>
        </p:nvSpPr>
        <p:spPr>
          <a:xfrm>
            <a:off x="4838513" y="1232297"/>
            <a:ext cx="6823595"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502" name="Google Shape;502;p91"/>
          <p:cNvSpPr txBox="1"/>
          <p:nvPr>
            <p:ph idx="4" type="body"/>
          </p:nvPr>
        </p:nvSpPr>
        <p:spPr>
          <a:xfrm>
            <a:off x="523940" y="1909465"/>
            <a:ext cx="4080055"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3" name="Google Shape;503;p91"/>
          <p:cNvSpPr txBox="1"/>
          <p:nvPr>
            <p:ph idx="5" type="body"/>
          </p:nvPr>
        </p:nvSpPr>
        <p:spPr>
          <a:xfrm>
            <a:off x="4844467" y="1909465"/>
            <a:ext cx="6817641"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4" name="Google Shape;504;p91"/>
          <p:cNvSpPr txBox="1"/>
          <p:nvPr>
            <p:ph idx="6" type="body"/>
          </p:nvPr>
        </p:nvSpPr>
        <p:spPr>
          <a:xfrm>
            <a:off x="634085" y="1408208"/>
            <a:ext cx="3739019"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5" name="Google Shape;505;p91"/>
          <p:cNvSpPr txBox="1"/>
          <p:nvPr>
            <p:ph idx="7" type="body"/>
          </p:nvPr>
        </p:nvSpPr>
        <p:spPr>
          <a:xfrm>
            <a:off x="5203785" y="1408208"/>
            <a:ext cx="6173311"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097">
          <p15:clr>
            <a:srgbClr val="FBAE40"/>
          </p15:clr>
        </p15:guide>
        <p15:guide id="2" orient="horz" pos="120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hevrons">
  <p:cSld name="3 Chevrons">
    <p:spTree>
      <p:nvGrpSpPr>
        <p:cNvPr id="506" name="Shape 506"/>
        <p:cNvGrpSpPr/>
        <p:nvPr/>
      </p:nvGrpSpPr>
      <p:grpSpPr>
        <a:xfrm>
          <a:off x="0" y="0"/>
          <a:ext cx="0" cy="0"/>
          <a:chOff x="0" y="0"/>
          <a:chExt cx="0" cy="0"/>
        </a:xfrm>
      </p:grpSpPr>
      <p:sp>
        <p:nvSpPr>
          <p:cNvPr id="507" name="Google Shape;507;p92"/>
          <p:cNvSpPr txBox="1"/>
          <p:nvPr>
            <p:ph type="title"/>
          </p:nvPr>
        </p:nvSpPr>
        <p:spPr>
          <a:xfrm>
            <a:off x="523939" y="569657"/>
            <a:ext cx="11138859"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3F3F3F"/>
              </a:buClr>
              <a:buSzPts val="1500"/>
              <a:buFont typeface="Roboto Black"/>
              <a:buNone/>
              <a:defRPr b="0" sz="1500">
                <a:solidFill>
                  <a:srgbClr val="3F3F3F"/>
                </a:solidFill>
                <a:latin typeface="Roboto Black"/>
                <a:ea typeface="Roboto Black"/>
                <a:cs typeface="Roboto Black"/>
                <a:sym typeface="Robo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8" name="Google Shape;508;p92"/>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9" name="Google Shape;509;p92"/>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A6A6A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0" name="Google Shape;510;p92"/>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11" name="Google Shape;511;p92"/>
          <p:cNvPicPr preferRelativeResize="0"/>
          <p:nvPr/>
        </p:nvPicPr>
        <p:blipFill rotWithShape="1">
          <a:blip r:embed="rId2">
            <a:alphaModFix/>
          </a:blip>
          <a:srcRect b="0" l="0" r="75842" t="0"/>
          <a:stretch/>
        </p:blipFill>
        <p:spPr>
          <a:xfrm>
            <a:off x="11742018" y="147161"/>
            <a:ext cx="303787" cy="248981"/>
          </a:xfrm>
          <a:prstGeom prst="rect">
            <a:avLst/>
          </a:prstGeom>
          <a:noFill/>
          <a:ln>
            <a:noFill/>
          </a:ln>
        </p:spPr>
      </p:pic>
      <p:sp>
        <p:nvSpPr>
          <p:cNvPr id="512" name="Google Shape;512;p92"/>
          <p:cNvSpPr txBox="1"/>
          <p:nvPr>
            <p:ph idx="1" type="body"/>
          </p:nvPr>
        </p:nvSpPr>
        <p:spPr>
          <a:xfrm>
            <a:off x="523940" y="6360498"/>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3" name="Google Shape;513;p92"/>
          <p:cNvSpPr txBox="1"/>
          <p:nvPr>
            <p:ph idx="2" type="body"/>
          </p:nvPr>
        </p:nvSpPr>
        <p:spPr>
          <a:xfrm>
            <a:off x="523940" y="6476270"/>
            <a:ext cx="11142633" cy="107783"/>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844"/>
              <a:buNone/>
              <a:defRPr sz="70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4" name="Google Shape;514;p92"/>
          <p:cNvSpPr txBox="1"/>
          <p:nvPr>
            <p:ph idx="3" type="body"/>
          </p:nvPr>
        </p:nvSpPr>
        <p:spPr>
          <a:xfrm>
            <a:off x="523940" y="828854"/>
            <a:ext cx="11138168" cy="201137"/>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1576"/>
              <a:buNone/>
              <a:defRPr b="0" sz="1313">
                <a:solidFill>
                  <a:srgbClr val="7F7F7F"/>
                </a:solidFill>
                <a:latin typeface="Roboto"/>
                <a:ea typeface="Roboto"/>
                <a:cs typeface="Roboto"/>
                <a:sym typeface="Roboto"/>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5" name="Google Shape;515;p92"/>
          <p:cNvSpPr/>
          <p:nvPr/>
        </p:nvSpPr>
        <p:spPr>
          <a:xfrm>
            <a:off x="523938" y="1239502"/>
            <a:ext cx="3712953" cy="508991"/>
          </a:xfrm>
          <a:prstGeom prst="homePlat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lt1"/>
              </a:solidFill>
              <a:latin typeface="Roboto"/>
              <a:ea typeface="Roboto"/>
              <a:cs typeface="Roboto"/>
              <a:sym typeface="Roboto"/>
            </a:endParaRPr>
          </a:p>
        </p:txBody>
      </p:sp>
      <p:sp>
        <p:nvSpPr>
          <p:cNvPr id="516" name="Google Shape;516;p92"/>
          <p:cNvSpPr/>
          <p:nvPr/>
        </p:nvSpPr>
        <p:spPr>
          <a:xfrm>
            <a:off x="4257472" y="1239502"/>
            <a:ext cx="3712953"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517" name="Google Shape;517;p92"/>
          <p:cNvSpPr txBox="1"/>
          <p:nvPr>
            <p:ph idx="4" type="body"/>
          </p:nvPr>
        </p:nvSpPr>
        <p:spPr>
          <a:xfrm>
            <a:off x="523940" y="1909465"/>
            <a:ext cx="3375412"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8" name="Google Shape;518;p92"/>
          <p:cNvSpPr txBox="1"/>
          <p:nvPr>
            <p:ph idx="5" type="body"/>
          </p:nvPr>
        </p:nvSpPr>
        <p:spPr>
          <a:xfrm>
            <a:off x="4355362" y="1909465"/>
            <a:ext cx="331127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9" name="Google Shape;519;p92"/>
          <p:cNvSpPr txBox="1"/>
          <p:nvPr>
            <p:ph idx="6" type="body"/>
          </p:nvPr>
        </p:nvSpPr>
        <p:spPr>
          <a:xfrm>
            <a:off x="634086" y="1408208"/>
            <a:ext cx="3284025"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0" name="Google Shape;520;p92"/>
          <p:cNvSpPr txBox="1"/>
          <p:nvPr>
            <p:ph idx="7" type="body"/>
          </p:nvPr>
        </p:nvSpPr>
        <p:spPr>
          <a:xfrm>
            <a:off x="4603996" y="1408208"/>
            <a:ext cx="3005797"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1" name="Google Shape;521;p92"/>
          <p:cNvSpPr/>
          <p:nvPr/>
        </p:nvSpPr>
        <p:spPr>
          <a:xfrm>
            <a:off x="7949154" y="1239502"/>
            <a:ext cx="3712953" cy="508992"/>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7">
              <a:solidFill>
                <a:schemeClr val="dk1"/>
              </a:solidFill>
              <a:latin typeface="Roboto"/>
              <a:ea typeface="Roboto"/>
              <a:cs typeface="Roboto"/>
              <a:sym typeface="Roboto"/>
            </a:endParaRPr>
          </a:p>
        </p:txBody>
      </p:sp>
      <p:sp>
        <p:nvSpPr>
          <p:cNvPr id="522" name="Google Shape;522;p92"/>
          <p:cNvSpPr txBox="1"/>
          <p:nvPr>
            <p:ph idx="8" type="body"/>
          </p:nvPr>
        </p:nvSpPr>
        <p:spPr>
          <a:xfrm>
            <a:off x="8316949" y="1408208"/>
            <a:ext cx="3005797" cy="158057"/>
          </a:xfrm>
          <a:prstGeom prst="rect">
            <a:avLst/>
          </a:prstGeom>
          <a:noFill/>
          <a:ln>
            <a:noFill/>
          </a:ln>
        </p:spPr>
        <p:txBody>
          <a:bodyPr anchorCtr="0" anchor="ctr" bIns="0" lIns="0" spcFirstLastPara="1" rIns="0" wrap="square" tIns="0">
            <a:spAutoFit/>
          </a:bodyPr>
          <a:lstStyle>
            <a:lvl1pPr indent="-228600" lvl="0" marL="457200" algn="l">
              <a:lnSpc>
                <a:spcPct val="105000"/>
              </a:lnSpc>
              <a:spcBef>
                <a:spcPts val="844"/>
              </a:spcBef>
              <a:spcAft>
                <a:spcPts val="0"/>
              </a:spcAft>
              <a:buSzPts val="1237"/>
              <a:buNone/>
              <a:defRPr>
                <a:solidFill>
                  <a:schemeClr val="lt2"/>
                </a:solidFill>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3" name="Google Shape;523;p92"/>
          <p:cNvSpPr txBox="1"/>
          <p:nvPr>
            <p:ph idx="9" type="body"/>
          </p:nvPr>
        </p:nvSpPr>
        <p:spPr>
          <a:xfrm>
            <a:off x="8011469" y="1909465"/>
            <a:ext cx="3311277" cy="1086195"/>
          </a:xfrm>
          <a:prstGeom prst="rect">
            <a:avLst/>
          </a:prstGeom>
          <a:noFill/>
          <a:ln>
            <a:noFill/>
          </a:ln>
        </p:spPr>
        <p:txBody>
          <a:bodyPr anchorCtr="0" anchor="t" bIns="0" lIns="0" spcFirstLastPara="1" rIns="0" wrap="square" tIns="0">
            <a:spAutoFit/>
          </a:bodyPr>
          <a:lstStyle>
            <a:lvl1pPr indent="-228600" lvl="0" marL="457200" algn="l">
              <a:lnSpc>
                <a:spcPct val="105000"/>
              </a:lnSpc>
              <a:spcBef>
                <a:spcPts val="844"/>
              </a:spcBef>
              <a:spcAft>
                <a:spcPts val="0"/>
              </a:spcAft>
              <a:buSzPts val="2160"/>
              <a:buNone/>
              <a:defRPr/>
            </a:lvl1pPr>
            <a:lvl2pPr indent="-365760" lvl="1" marL="914400" algn="l">
              <a:lnSpc>
                <a:spcPct val="105000"/>
              </a:lnSpc>
              <a:spcBef>
                <a:spcPts val="844"/>
              </a:spcBef>
              <a:spcAft>
                <a:spcPts val="0"/>
              </a:spcAft>
              <a:buSzPts val="2160"/>
              <a:buChar char="●"/>
              <a:defRPr/>
            </a:lvl2pPr>
            <a:lvl3pPr indent="-365760" lvl="2" marL="1371600" algn="l">
              <a:lnSpc>
                <a:spcPct val="105000"/>
              </a:lnSpc>
              <a:spcBef>
                <a:spcPts val="844"/>
              </a:spcBef>
              <a:spcAft>
                <a:spcPts val="0"/>
              </a:spcAft>
              <a:buSzPts val="2160"/>
              <a:buChar char="–"/>
              <a:defRPr/>
            </a:lvl3pPr>
            <a:lvl4pPr indent="-228600" lvl="3" marL="1828800" algn="l">
              <a:lnSpc>
                <a:spcPct val="105000"/>
              </a:lnSpc>
              <a:spcBef>
                <a:spcPts val="844"/>
              </a:spcBef>
              <a:spcAft>
                <a:spcPts val="0"/>
              </a:spcAft>
              <a:buClr>
                <a:srgbClr val="3F3F3F"/>
              </a:buClr>
              <a:buSzPts val="1800"/>
              <a:buNone/>
              <a:defRPr/>
            </a:lvl4pPr>
            <a:lvl5pPr indent="-342900" lvl="4" marL="2286000" algn="l">
              <a:lnSpc>
                <a:spcPct val="105000"/>
              </a:lnSpc>
              <a:spcBef>
                <a:spcPts val="844"/>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097">
          <p15:clr>
            <a:srgbClr val="FBAE40"/>
          </p15:clr>
        </p15:guide>
        <p15:guide id="2" orient="horz" pos="120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9"/>
          <p:cNvSpPr/>
          <p:nvPr>
            <p:ph idx="2" type="pic"/>
          </p:nvPr>
        </p:nvSpPr>
        <p:spPr>
          <a:xfrm>
            <a:off x="5183188" y="987425"/>
            <a:ext cx="6172200" cy="4873625"/>
          </a:xfrm>
          <a:prstGeom prst="rect">
            <a:avLst/>
          </a:prstGeom>
          <a:noFill/>
          <a:ln>
            <a:noFill/>
          </a:ln>
        </p:spPr>
      </p:sp>
      <p:sp>
        <p:nvSpPr>
          <p:cNvPr id="68" name="Google Shape;68;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5"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5" Type="http://schemas.openxmlformats.org/officeDocument/2006/relationships/theme" Target="../theme/theme4.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53"/>
          <p:cNvSpPr txBox="1"/>
          <p:nvPr>
            <p:ph type="title"/>
          </p:nvPr>
        </p:nvSpPr>
        <p:spPr>
          <a:xfrm>
            <a:off x="523939" y="568745"/>
            <a:ext cx="11138859" cy="23083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Clr>
                <a:srgbClr val="3F3F3F"/>
              </a:buClr>
              <a:buSzPts val="1500"/>
              <a:buFont typeface="Roboto Black"/>
              <a:buNone/>
              <a:defRPr b="0" i="0" sz="1500" u="none" cap="none" strike="noStrike">
                <a:solidFill>
                  <a:srgbClr val="3F3F3F"/>
                </a:solidFill>
                <a:latin typeface="Roboto Black"/>
                <a:ea typeface="Roboto Black"/>
                <a:cs typeface="Roboto Black"/>
                <a:sym typeface="Robo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53"/>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sz="703">
                <a:solidFill>
                  <a:srgbClr val="A6A6A6"/>
                </a:solidFill>
                <a:latin typeface="Roboto Black"/>
                <a:ea typeface="Roboto Black"/>
                <a:cs typeface="Roboto Black"/>
                <a:sym typeface="Roboto Black"/>
              </a:defRPr>
            </a:lvl1pPr>
            <a:lvl2pPr lvl="1"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9pPr>
          </a:lstStyle>
          <a:p/>
        </p:txBody>
      </p:sp>
      <p:sp>
        <p:nvSpPr>
          <p:cNvPr id="118" name="Google Shape;118;p53"/>
          <p:cNvSpPr txBox="1"/>
          <p:nvPr>
            <p:ph idx="1" type="body"/>
          </p:nvPr>
        </p:nvSpPr>
        <p:spPr>
          <a:xfrm>
            <a:off x="523939" y="1232297"/>
            <a:ext cx="10515990" cy="886842"/>
          </a:xfrm>
          <a:prstGeom prst="rect">
            <a:avLst/>
          </a:prstGeom>
          <a:noFill/>
          <a:ln>
            <a:noFill/>
          </a:ln>
        </p:spPr>
        <p:txBody>
          <a:bodyPr anchorCtr="0" anchor="t" bIns="0" lIns="0" spcFirstLastPara="1" rIns="0" wrap="square" tIns="0">
            <a:spAutoFit/>
          </a:bodyPr>
          <a:lstStyle>
            <a:lvl1pPr indent="-228600" lvl="0" marL="457200" marR="0" rtl="0" algn="l">
              <a:lnSpc>
                <a:spcPct val="105000"/>
              </a:lnSpc>
              <a:spcBef>
                <a:spcPts val="844"/>
              </a:spcBef>
              <a:spcAft>
                <a:spcPts val="0"/>
              </a:spcAft>
              <a:buClr>
                <a:schemeClr val="dk1"/>
              </a:buClr>
              <a:buSzPts val="1237"/>
              <a:buFont typeface="Arial"/>
              <a:buNone/>
              <a:defRPr b="0" i="0" sz="1031" u="none" cap="none" strike="noStrike">
                <a:solidFill>
                  <a:schemeClr val="lt1"/>
                </a:solidFill>
                <a:latin typeface="Roboto Black"/>
                <a:ea typeface="Roboto Black"/>
                <a:cs typeface="Roboto Black"/>
                <a:sym typeface="Roboto Black"/>
              </a:defRPr>
            </a:lvl1pPr>
            <a:lvl2pPr indent="-296494" lvl="1" marL="914400" marR="0" rtl="0" algn="l">
              <a:lnSpc>
                <a:spcPct val="105000"/>
              </a:lnSpc>
              <a:spcBef>
                <a:spcPts val="844"/>
              </a:spcBef>
              <a:spcAft>
                <a:spcPts val="0"/>
              </a:spcAft>
              <a:buClr>
                <a:schemeClr val="lt1"/>
              </a:buClr>
              <a:buSzPts val="1069"/>
              <a:buFont typeface="Arial"/>
              <a:buChar char="●"/>
              <a:defRPr b="0" i="0" sz="891" u="none" cap="none" strike="noStrike">
                <a:solidFill>
                  <a:srgbClr val="3F3F3F"/>
                </a:solidFill>
                <a:latin typeface="Roboto"/>
                <a:ea typeface="Roboto"/>
                <a:cs typeface="Roboto"/>
                <a:sym typeface="Roboto"/>
              </a:defRPr>
            </a:lvl2pPr>
            <a:lvl3pPr indent="-296494" lvl="2" marL="1371600" marR="0" rtl="0" algn="l">
              <a:lnSpc>
                <a:spcPct val="105000"/>
              </a:lnSpc>
              <a:spcBef>
                <a:spcPts val="844"/>
              </a:spcBef>
              <a:spcAft>
                <a:spcPts val="0"/>
              </a:spcAft>
              <a:buClr>
                <a:schemeClr val="lt1"/>
              </a:buClr>
              <a:buSzPts val="1069"/>
              <a:buFont typeface="Arial"/>
              <a:buChar char="–"/>
              <a:defRPr b="0" i="0" sz="891" u="none" cap="none" strike="noStrike">
                <a:solidFill>
                  <a:srgbClr val="3F3F3F"/>
                </a:solidFill>
                <a:latin typeface="Roboto"/>
                <a:ea typeface="Roboto"/>
                <a:cs typeface="Roboto"/>
                <a:sym typeface="Roboto"/>
              </a:defRPr>
            </a:lvl3pPr>
            <a:lvl4pPr indent="-228600" lvl="3" marL="1828800" marR="0" rtl="0" algn="l">
              <a:lnSpc>
                <a:spcPct val="105000"/>
              </a:lnSpc>
              <a:spcBef>
                <a:spcPts val="844"/>
              </a:spcBef>
              <a:spcAft>
                <a:spcPts val="0"/>
              </a:spcAft>
              <a:buClr>
                <a:srgbClr val="3F3F3F"/>
              </a:buClr>
              <a:buSzPts val="703"/>
              <a:buFont typeface="Arial"/>
              <a:buNone/>
              <a:defRPr b="0" i="0" sz="703" u="none" cap="none" strike="noStrike">
                <a:solidFill>
                  <a:srgbClr val="3F3F3F"/>
                </a:solidFill>
                <a:latin typeface="Roboto"/>
                <a:ea typeface="Roboto"/>
                <a:cs typeface="Roboto"/>
                <a:sym typeface="Roboto"/>
              </a:defRPr>
            </a:lvl4pPr>
            <a:lvl5pPr indent="-273240" lvl="4" marL="2286000" marR="0" rtl="0" algn="l">
              <a:lnSpc>
                <a:spcPct val="105000"/>
              </a:lnSpc>
              <a:spcBef>
                <a:spcPts val="844"/>
              </a:spcBef>
              <a:spcAft>
                <a:spcPts val="0"/>
              </a:spcAft>
              <a:buClr>
                <a:srgbClr val="7F7F7F"/>
              </a:buClr>
              <a:buSzPts val="703"/>
              <a:buFont typeface="Arial"/>
              <a:buChar char="»"/>
              <a:defRPr b="0" i="0" sz="703" u="none" cap="none" strike="noStrike">
                <a:solidFill>
                  <a:srgbClr val="7F7F7F"/>
                </a:solidFill>
                <a:latin typeface="Roboto"/>
                <a:ea typeface="Roboto"/>
                <a:cs typeface="Roboto"/>
                <a:sym typeface="Roboto"/>
              </a:defRPr>
            </a:lvl5pPr>
            <a:lvl6pPr indent="-353631" lvl="5" marL="27432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6pPr>
            <a:lvl7pPr indent="-353631" lvl="6" marL="32004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7pPr>
            <a:lvl8pPr indent="-353631" lvl="7" marL="36576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8pPr>
            <a:lvl9pPr indent="-353631" lvl="8" marL="41148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9pPr>
          </a:lstStyle>
          <a:p/>
        </p:txBody>
      </p:sp>
      <p:sp>
        <p:nvSpPr>
          <p:cNvPr id="119" name="Google Shape;119;p53"/>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sz="703">
                <a:solidFill>
                  <a:schemeClr val="lt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9pPr>
          </a:lstStyle>
          <a:p/>
        </p:txBody>
      </p:sp>
      <p:sp>
        <p:nvSpPr>
          <p:cNvPr id="120" name="Google Shape;120;p53"/>
          <p:cNvSpPr txBox="1"/>
          <p:nvPr>
            <p:ph idx="12" type="sldNum"/>
          </p:nvPr>
        </p:nvSpPr>
        <p:spPr>
          <a:xfrm>
            <a:off x="9293963" y="6612907"/>
            <a:ext cx="2743237" cy="108171"/>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1pPr>
            <a:lvl2pPr indent="0" lvl="1"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2pPr>
            <a:lvl3pPr indent="0" lvl="2"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3pPr>
            <a:lvl4pPr indent="0" lvl="3"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4pPr>
            <a:lvl5pPr indent="0" lvl="4"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5pPr>
            <a:lvl6pPr indent="0" lvl="5"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6pPr>
            <a:lvl7pPr indent="0" lvl="6"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7pPr>
            <a:lvl8pPr indent="0" lvl="7"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8pPr>
            <a:lvl9pPr indent="0" lvl="8" marL="0" marR="0" rtl="0" algn="r">
              <a:lnSpc>
                <a:spcPct val="100000"/>
              </a:lnSpc>
              <a:spcBef>
                <a:spcPts val="0"/>
              </a:spcBef>
              <a:spcAft>
                <a:spcPts val="0"/>
              </a:spcAft>
              <a:buClr>
                <a:srgbClr val="7F7F7F"/>
              </a:buClr>
              <a:buSzPts val="703"/>
              <a:buFont typeface="Roboto Black"/>
              <a:buNone/>
              <a:defRPr b="0" i="0" sz="703" u="none" cap="none" strike="noStrike">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53">
          <p15:clr>
            <a:srgbClr val="F26B43"/>
          </p15:clr>
        </p15:guide>
        <p15:guide id="2" pos="7349">
          <p15:clr>
            <a:srgbClr val="F26B43"/>
          </p15:clr>
        </p15:guide>
        <p15:guide id="3" pos="330">
          <p15:clr>
            <a:srgbClr val="F26B43"/>
          </p15:clr>
        </p15:guide>
        <p15:guide id="4" orient="horz" pos="4233">
          <p15:clr>
            <a:srgbClr val="F26B43"/>
          </p15:clr>
        </p15:guide>
        <p15:guide id="5" pos="3840">
          <p15:clr>
            <a:srgbClr val="F26B43"/>
          </p15:clr>
        </p15:guide>
        <p15:guide id="6" orient="horz" pos="86">
          <p15:clr>
            <a:srgbClr val="F26B43"/>
          </p15:clr>
        </p15:guide>
        <p15:guide id="7" orient="horz" pos="776">
          <p15:clr>
            <a:srgbClr val="F26B43"/>
          </p15:clr>
        </p15:guide>
        <p15:guide id="8" orient="horz" pos="4074">
          <p15:clr>
            <a:srgbClr val="F26B43"/>
          </p15:clr>
        </p15:guide>
        <p15:guide id="9" pos="3733">
          <p15:clr>
            <a:srgbClr val="F26B43"/>
          </p15:clr>
        </p15:guide>
        <p15:guide id="10" pos="3945">
          <p15:clr>
            <a:srgbClr val="F26B43"/>
          </p15:clr>
        </p15:guide>
        <p15:guide id="11" pos="5543">
          <p15:clr>
            <a:srgbClr val="F26B43"/>
          </p15:clr>
        </p15:guide>
        <p15:guide id="12" pos="5755">
          <p15:clr>
            <a:srgbClr val="F26B43"/>
          </p15:clr>
        </p15:guide>
        <p15:guide id="13" pos="2138">
          <p15:clr>
            <a:srgbClr val="F26B43"/>
          </p15:clr>
        </p15:guide>
        <p15:guide id="14" pos="1924">
          <p15:clr>
            <a:srgbClr val="F26B43"/>
          </p15:clr>
        </p15:guide>
        <p15:guide id="15" orient="horz" pos="990">
          <p15:clr>
            <a:srgbClr val="F26B43"/>
          </p15:clr>
        </p15:guide>
        <p15:guide id="16" orient="horz" pos="884">
          <p15:clr>
            <a:srgbClr val="F26B43"/>
          </p15:clr>
        </p15:guide>
        <p15:guide id="17" pos="7582">
          <p15:clr>
            <a:srgbClr val="F26B43"/>
          </p15:clr>
        </p15:guide>
        <p15:guide id="18" orient="horz" pos="3861">
          <p15:clr>
            <a:srgbClr val="F26B43"/>
          </p15:clr>
        </p15:guide>
        <p15:guide id="19" orient="horz" pos="3436">
          <p15:clr>
            <a:srgbClr val="F26B43"/>
          </p15:clr>
        </p15:guide>
        <p15:guide id="20" orient="horz" pos="3542">
          <p15:clr>
            <a:srgbClr val="F26B43"/>
          </p15:clr>
        </p15:guide>
        <p15:guide id="21" pos="4755">
          <p15:clr>
            <a:srgbClr val="F26B43"/>
          </p15:clr>
        </p15:guide>
        <p15:guide id="22" pos="4967">
          <p15:clr>
            <a:srgbClr val="F26B43"/>
          </p15:clr>
        </p15:guide>
        <p15:guide id="23" orient="horz" pos="565">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1" name="Shape 321"/>
        <p:cNvGrpSpPr/>
        <p:nvPr/>
      </p:nvGrpSpPr>
      <p:grpSpPr>
        <a:xfrm>
          <a:off x="0" y="0"/>
          <a:ext cx="0" cy="0"/>
          <a:chOff x="0" y="0"/>
          <a:chExt cx="0" cy="0"/>
        </a:xfrm>
      </p:grpSpPr>
      <p:sp>
        <p:nvSpPr>
          <p:cNvPr id="322" name="Google Shape;322;p78"/>
          <p:cNvSpPr txBox="1"/>
          <p:nvPr>
            <p:ph type="title"/>
          </p:nvPr>
        </p:nvSpPr>
        <p:spPr>
          <a:xfrm>
            <a:off x="523939" y="568745"/>
            <a:ext cx="11138859" cy="23083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Clr>
                <a:srgbClr val="3F3F3F"/>
              </a:buClr>
              <a:buSzPts val="1500"/>
              <a:buFont typeface="Roboto Black"/>
              <a:buNone/>
              <a:defRPr b="0" i="0" sz="1500" u="none" cap="none" strike="noStrike">
                <a:solidFill>
                  <a:srgbClr val="3F3F3F"/>
                </a:solidFill>
                <a:latin typeface="Roboto Black"/>
                <a:ea typeface="Roboto Black"/>
                <a:cs typeface="Roboto Black"/>
                <a:sym typeface="Robo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3" name="Google Shape;323;p78"/>
          <p:cNvSpPr txBox="1"/>
          <p:nvPr>
            <p:ph idx="11" type="ftr"/>
          </p:nvPr>
        </p:nvSpPr>
        <p:spPr>
          <a:xfrm>
            <a:off x="523939" y="140510"/>
            <a:ext cx="2700330" cy="1012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sz="703">
                <a:solidFill>
                  <a:srgbClr val="A6A6A6"/>
                </a:solidFill>
                <a:latin typeface="Roboto Black"/>
                <a:ea typeface="Roboto Black"/>
                <a:cs typeface="Roboto Black"/>
                <a:sym typeface="Roboto Black"/>
              </a:defRPr>
            </a:lvl1pPr>
            <a:lvl2pPr lvl="1"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9pPr>
          </a:lstStyle>
          <a:p/>
        </p:txBody>
      </p:sp>
      <p:sp>
        <p:nvSpPr>
          <p:cNvPr id="324" name="Google Shape;324;p78"/>
          <p:cNvSpPr txBox="1"/>
          <p:nvPr>
            <p:ph idx="1" type="body"/>
          </p:nvPr>
        </p:nvSpPr>
        <p:spPr>
          <a:xfrm>
            <a:off x="523939" y="1232297"/>
            <a:ext cx="10515990" cy="886842"/>
          </a:xfrm>
          <a:prstGeom prst="rect">
            <a:avLst/>
          </a:prstGeom>
          <a:noFill/>
          <a:ln>
            <a:noFill/>
          </a:ln>
        </p:spPr>
        <p:txBody>
          <a:bodyPr anchorCtr="0" anchor="t" bIns="0" lIns="0" spcFirstLastPara="1" rIns="0" wrap="square" tIns="0">
            <a:spAutoFit/>
          </a:bodyPr>
          <a:lstStyle>
            <a:lvl1pPr indent="-228600" lvl="0" marL="457200" marR="0" rtl="0" algn="l">
              <a:lnSpc>
                <a:spcPct val="105000"/>
              </a:lnSpc>
              <a:spcBef>
                <a:spcPts val="844"/>
              </a:spcBef>
              <a:spcAft>
                <a:spcPts val="0"/>
              </a:spcAft>
              <a:buClr>
                <a:schemeClr val="dk1"/>
              </a:buClr>
              <a:buSzPts val="1237"/>
              <a:buFont typeface="Arial"/>
              <a:buNone/>
              <a:defRPr b="0" i="0" sz="1031" u="none" cap="none" strike="noStrike">
                <a:solidFill>
                  <a:schemeClr val="lt1"/>
                </a:solidFill>
                <a:latin typeface="Roboto Black"/>
                <a:ea typeface="Roboto Black"/>
                <a:cs typeface="Roboto Black"/>
                <a:sym typeface="Roboto Black"/>
              </a:defRPr>
            </a:lvl1pPr>
            <a:lvl2pPr indent="-296494" lvl="1" marL="914400" marR="0" rtl="0" algn="l">
              <a:lnSpc>
                <a:spcPct val="105000"/>
              </a:lnSpc>
              <a:spcBef>
                <a:spcPts val="844"/>
              </a:spcBef>
              <a:spcAft>
                <a:spcPts val="0"/>
              </a:spcAft>
              <a:buClr>
                <a:schemeClr val="lt1"/>
              </a:buClr>
              <a:buSzPts val="1069"/>
              <a:buFont typeface="Arial"/>
              <a:buChar char="●"/>
              <a:defRPr b="0" i="0" sz="891" u="none" cap="none" strike="noStrike">
                <a:solidFill>
                  <a:srgbClr val="3F3F3F"/>
                </a:solidFill>
                <a:latin typeface="Roboto"/>
                <a:ea typeface="Roboto"/>
                <a:cs typeface="Roboto"/>
                <a:sym typeface="Roboto"/>
              </a:defRPr>
            </a:lvl2pPr>
            <a:lvl3pPr indent="-296494" lvl="2" marL="1371600" marR="0" rtl="0" algn="l">
              <a:lnSpc>
                <a:spcPct val="105000"/>
              </a:lnSpc>
              <a:spcBef>
                <a:spcPts val="844"/>
              </a:spcBef>
              <a:spcAft>
                <a:spcPts val="0"/>
              </a:spcAft>
              <a:buClr>
                <a:schemeClr val="lt1"/>
              </a:buClr>
              <a:buSzPts val="1069"/>
              <a:buFont typeface="Arial"/>
              <a:buChar char="–"/>
              <a:defRPr b="0" i="0" sz="891" u="none" cap="none" strike="noStrike">
                <a:solidFill>
                  <a:srgbClr val="3F3F3F"/>
                </a:solidFill>
                <a:latin typeface="Roboto"/>
                <a:ea typeface="Roboto"/>
                <a:cs typeface="Roboto"/>
                <a:sym typeface="Roboto"/>
              </a:defRPr>
            </a:lvl3pPr>
            <a:lvl4pPr indent="-228600" lvl="3" marL="1828800" marR="0" rtl="0" algn="l">
              <a:lnSpc>
                <a:spcPct val="105000"/>
              </a:lnSpc>
              <a:spcBef>
                <a:spcPts val="844"/>
              </a:spcBef>
              <a:spcAft>
                <a:spcPts val="0"/>
              </a:spcAft>
              <a:buClr>
                <a:srgbClr val="3F3F3F"/>
              </a:buClr>
              <a:buSzPts val="703"/>
              <a:buFont typeface="Arial"/>
              <a:buNone/>
              <a:defRPr b="0" i="0" sz="703" u="none" cap="none" strike="noStrike">
                <a:solidFill>
                  <a:srgbClr val="3F3F3F"/>
                </a:solidFill>
                <a:latin typeface="Roboto"/>
                <a:ea typeface="Roboto"/>
                <a:cs typeface="Roboto"/>
                <a:sym typeface="Roboto"/>
              </a:defRPr>
            </a:lvl4pPr>
            <a:lvl5pPr indent="-273240" lvl="4" marL="2286000" marR="0" rtl="0" algn="l">
              <a:lnSpc>
                <a:spcPct val="105000"/>
              </a:lnSpc>
              <a:spcBef>
                <a:spcPts val="844"/>
              </a:spcBef>
              <a:spcAft>
                <a:spcPts val="0"/>
              </a:spcAft>
              <a:buClr>
                <a:srgbClr val="7F7F7F"/>
              </a:buClr>
              <a:buSzPts val="703"/>
              <a:buFont typeface="Arial"/>
              <a:buChar char="»"/>
              <a:defRPr b="0" i="0" sz="703" u="none" cap="none" strike="noStrike">
                <a:solidFill>
                  <a:srgbClr val="7F7F7F"/>
                </a:solidFill>
                <a:latin typeface="Roboto"/>
                <a:ea typeface="Roboto"/>
                <a:cs typeface="Roboto"/>
                <a:sym typeface="Roboto"/>
              </a:defRPr>
            </a:lvl5pPr>
            <a:lvl6pPr indent="-353631" lvl="5" marL="27432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6pPr>
            <a:lvl7pPr indent="-353631" lvl="6" marL="32004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7pPr>
            <a:lvl8pPr indent="-353631" lvl="7" marL="36576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8pPr>
            <a:lvl9pPr indent="-353631" lvl="8" marL="4114800" marR="0" rtl="0" algn="l">
              <a:spcBef>
                <a:spcPts val="394"/>
              </a:spcBef>
              <a:spcAft>
                <a:spcPts val="0"/>
              </a:spcAft>
              <a:buClr>
                <a:schemeClr val="dk1"/>
              </a:buClr>
              <a:buSzPts val="1969"/>
              <a:buFont typeface="Arial"/>
              <a:buChar char="•"/>
              <a:defRPr b="0" i="0" sz="1969" u="none" cap="none" strike="noStrike">
                <a:solidFill>
                  <a:schemeClr val="dk1"/>
                </a:solidFill>
                <a:latin typeface="Roboto"/>
                <a:ea typeface="Roboto"/>
                <a:cs typeface="Roboto"/>
                <a:sym typeface="Roboto"/>
              </a:defRPr>
            </a:lvl9pPr>
          </a:lstStyle>
          <a:p/>
        </p:txBody>
      </p:sp>
      <p:sp>
        <p:nvSpPr>
          <p:cNvPr id="325" name="Google Shape;325;p78"/>
          <p:cNvSpPr txBox="1"/>
          <p:nvPr>
            <p:ph idx="10" type="dt"/>
          </p:nvPr>
        </p:nvSpPr>
        <p:spPr>
          <a:xfrm>
            <a:off x="523940" y="6468071"/>
            <a:ext cx="2530387" cy="253008"/>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sz="703">
                <a:solidFill>
                  <a:schemeClr val="lt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1800" u="none" cap="none" strike="noStrike">
                <a:solidFill>
                  <a:schemeClr val="dk1"/>
                </a:solidFill>
                <a:latin typeface="Roboto"/>
                <a:ea typeface="Roboto"/>
                <a:cs typeface="Roboto"/>
                <a:sym typeface="Roboto"/>
              </a:defRPr>
            </a:lvl9pPr>
          </a:lstStyle>
          <a:p/>
        </p:txBody>
      </p:sp>
      <p:sp>
        <p:nvSpPr>
          <p:cNvPr id="326" name="Google Shape;326;p78"/>
          <p:cNvSpPr txBox="1"/>
          <p:nvPr>
            <p:ph idx="12" type="sldNum"/>
          </p:nvPr>
        </p:nvSpPr>
        <p:spPr>
          <a:xfrm>
            <a:off x="9293963" y="6612875"/>
            <a:ext cx="2743237" cy="108203"/>
          </a:xfrm>
          <a:prstGeom prst="rect">
            <a:avLst/>
          </a:prstGeom>
          <a:noFill/>
          <a:ln>
            <a:noFill/>
          </a:ln>
        </p:spPr>
        <p:txBody>
          <a:bodyPr anchorCtr="0" anchor="b" bIns="0" lIns="0" spcFirstLastPara="1" rIns="0" wrap="square" tIns="0">
            <a:spAutoFit/>
          </a:bodyPr>
          <a:lstStyle>
            <a:lvl1pPr indent="0" lvl="0" marL="0" marR="0" rtl="0" algn="r">
              <a:spcBef>
                <a:spcPts val="0"/>
              </a:spcBef>
              <a:buNone/>
              <a:defRPr b="0" sz="703">
                <a:solidFill>
                  <a:srgbClr val="7F7F7F"/>
                </a:solidFill>
                <a:latin typeface="Roboto Black"/>
                <a:ea typeface="Roboto Black"/>
                <a:cs typeface="Roboto Black"/>
                <a:sym typeface="Roboto Black"/>
              </a:defRPr>
            </a:lvl1pPr>
            <a:lvl2pPr indent="0" lvl="1" marL="0" marR="0" rtl="0" algn="r">
              <a:spcBef>
                <a:spcPts val="0"/>
              </a:spcBef>
              <a:buNone/>
              <a:defRPr b="0" sz="703">
                <a:solidFill>
                  <a:srgbClr val="7F7F7F"/>
                </a:solidFill>
                <a:latin typeface="Roboto Black"/>
                <a:ea typeface="Roboto Black"/>
                <a:cs typeface="Roboto Black"/>
                <a:sym typeface="Roboto Black"/>
              </a:defRPr>
            </a:lvl2pPr>
            <a:lvl3pPr indent="0" lvl="2" marL="0" marR="0" rtl="0" algn="r">
              <a:spcBef>
                <a:spcPts val="0"/>
              </a:spcBef>
              <a:buNone/>
              <a:defRPr b="0" sz="703">
                <a:solidFill>
                  <a:srgbClr val="7F7F7F"/>
                </a:solidFill>
                <a:latin typeface="Roboto Black"/>
                <a:ea typeface="Roboto Black"/>
                <a:cs typeface="Roboto Black"/>
                <a:sym typeface="Roboto Black"/>
              </a:defRPr>
            </a:lvl3pPr>
            <a:lvl4pPr indent="0" lvl="3" marL="0" marR="0" rtl="0" algn="r">
              <a:spcBef>
                <a:spcPts val="0"/>
              </a:spcBef>
              <a:buNone/>
              <a:defRPr b="0" sz="703">
                <a:solidFill>
                  <a:srgbClr val="7F7F7F"/>
                </a:solidFill>
                <a:latin typeface="Roboto Black"/>
                <a:ea typeface="Roboto Black"/>
                <a:cs typeface="Roboto Black"/>
                <a:sym typeface="Roboto Black"/>
              </a:defRPr>
            </a:lvl4pPr>
            <a:lvl5pPr indent="0" lvl="4" marL="0" marR="0" rtl="0" algn="r">
              <a:spcBef>
                <a:spcPts val="0"/>
              </a:spcBef>
              <a:buNone/>
              <a:defRPr b="0" sz="703">
                <a:solidFill>
                  <a:srgbClr val="7F7F7F"/>
                </a:solidFill>
                <a:latin typeface="Roboto Black"/>
                <a:ea typeface="Roboto Black"/>
                <a:cs typeface="Roboto Black"/>
                <a:sym typeface="Roboto Black"/>
              </a:defRPr>
            </a:lvl5pPr>
            <a:lvl6pPr indent="0" lvl="5" marL="0" marR="0" rtl="0" algn="r">
              <a:spcBef>
                <a:spcPts val="0"/>
              </a:spcBef>
              <a:buNone/>
              <a:defRPr b="0" sz="703">
                <a:solidFill>
                  <a:srgbClr val="7F7F7F"/>
                </a:solidFill>
                <a:latin typeface="Roboto Black"/>
                <a:ea typeface="Roboto Black"/>
                <a:cs typeface="Roboto Black"/>
                <a:sym typeface="Roboto Black"/>
              </a:defRPr>
            </a:lvl6pPr>
            <a:lvl7pPr indent="0" lvl="6" marL="0" marR="0" rtl="0" algn="r">
              <a:spcBef>
                <a:spcPts val="0"/>
              </a:spcBef>
              <a:buNone/>
              <a:defRPr b="0" sz="703">
                <a:solidFill>
                  <a:srgbClr val="7F7F7F"/>
                </a:solidFill>
                <a:latin typeface="Roboto Black"/>
                <a:ea typeface="Roboto Black"/>
                <a:cs typeface="Roboto Black"/>
                <a:sym typeface="Roboto Black"/>
              </a:defRPr>
            </a:lvl7pPr>
            <a:lvl8pPr indent="0" lvl="7" marL="0" marR="0" rtl="0" algn="r">
              <a:spcBef>
                <a:spcPts val="0"/>
              </a:spcBef>
              <a:buNone/>
              <a:defRPr b="0" sz="703">
                <a:solidFill>
                  <a:srgbClr val="7F7F7F"/>
                </a:solidFill>
                <a:latin typeface="Roboto Black"/>
                <a:ea typeface="Roboto Black"/>
                <a:cs typeface="Roboto Black"/>
                <a:sym typeface="Roboto Black"/>
              </a:defRPr>
            </a:lvl8pPr>
            <a:lvl9pPr indent="0" lvl="8" marL="0" marR="0" rtl="0" algn="r">
              <a:spcBef>
                <a:spcPts val="0"/>
              </a:spcBef>
              <a:buNone/>
              <a:defRPr b="0" sz="703">
                <a:solidFill>
                  <a:srgbClr val="7F7F7F"/>
                </a:solidFill>
                <a:latin typeface="Roboto Black"/>
                <a:ea typeface="Roboto Black"/>
                <a:cs typeface="Roboto Black"/>
                <a:sym typeface="Roboto Blac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53">
          <p15:clr>
            <a:srgbClr val="F26B43"/>
          </p15:clr>
        </p15:guide>
        <p15:guide id="2" pos="7349">
          <p15:clr>
            <a:srgbClr val="F26B43"/>
          </p15:clr>
        </p15:guide>
        <p15:guide id="3" pos="330">
          <p15:clr>
            <a:srgbClr val="F26B43"/>
          </p15:clr>
        </p15:guide>
        <p15:guide id="4" orient="horz" pos="4233">
          <p15:clr>
            <a:srgbClr val="F26B43"/>
          </p15:clr>
        </p15:guide>
        <p15:guide id="5" pos="3840">
          <p15:clr>
            <a:srgbClr val="F26B43"/>
          </p15:clr>
        </p15:guide>
        <p15:guide id="6" orient="horz" pos="86">
          <p15:clr>
            <a:srgbClr val="F26B43"/>
          </p15:clr>
        </p15:guide>
        <p15:guide id="7" orient="horz" pos="776">
          <p15:clr>
            <a:srgbClr val="F26B43"/>
          </p15:clr>
        </p15:guide>
        <p15:guide id="8" orient="horz" pos="4074">
          <p15:clr>
            <a:srgbClr val="F26B43"/>
          </p15:clr>
        </p15:guide>
        <p15:guide id="9" pos="3733">
          <p15:clr>
            <a:srgbClr val="F26B43"/>
          </p15:clr>
        </p15:guide>
        <p15:guide id="10" pos="3945">
          <p15:clr>
            <a:srgbClr val="F26B43"/>
          </p15:clr>
        </p15:guide>
        <p15:guide id="11" pos="5543">
          <p15:clr>
            <a:srgbClr val="F26B43"/>
          </p15:clr>
        </p15:guide>
        <p15:guide id="12" pos="5755">
          <p15:clr>
            <a:srgbClr val="F26B43"/>
          </p15:clr>
        </p15:guide>
        <p15:guide id="13" pos="2138">
          <p15:clr>
            <a:srgbClr val="F26B43"/>
          </p15:clr>
        </p15:guide>
        <p15:guide id="14" pos="1924">
          <p15:clr>
            <a:srgbClr val="F26B43"/>
          </p15:clr>
        </p15:guide>
        <p15:guide id="15" orient="horz" pos="990">
          <p15:clr>
            <a:srgbClr val="F26B43"/>
          </p15:clr>
        </p15:guide>
        <p15:guide id="16" orient="horz" pos="884">
          <p15:clr>
            <a:srgbClr val="F26B43"/>
          </p15:clr>
        </p15:guide>
        <p15:guide id="17" pos="7582">
          <p15:clr>
            <a:srgbClr val="F26B43"/>
          </p15:clr>
        </p15:guide>
        <p15:guide id="18" orient="horz" pos="3861">
          <p15:clr>
            <a:srgbClr val="F26B43"/>
          </p15:clr>
        </p15:guide>
        <p15:guide id="19" orient="horz" pos="3436">
          <p15:clr>
            <a:srgbClr val="F26B43"/>
          </p15:clr>
        </p15:guide>
        <p15:guide id="20" orient="horz" pos="3542">
          <p15:clr>
            <a:srgbClr val="F26B43"/>
          </p15:clr>
        </p15:guide>
        <p15:guide id="21" pos="4755">
          <p15:clr>
            <a:srgbClr val="F26B43"/>
          </p15:clr>
        </p15:guide>
        <p15:guide id="22" pos="4967">
          <p15:clr>
            <a:srgbClr val="F26B43"/>
          </p15:clr>
        </p15:guide>
        <p15:guide id="23" orient="horz" pos="565">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4.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4.png"/><Relationship Id="rId5"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9" name="Google Shape;529;p1"/>
          <p:cNvSpPr/>
          <p:nvPr/>
        </p:nvSpPr>
        <p:spPr>
          <a:xfrm flipH="1">
            <a:off x="-1" y="0"/>
            <a:ext cx="12191999" cy="6858000"/>
          </a:xfrm>
          <a:prstGeom prst="rect">
            <a:avLst/>
          </a:prstGeom>
          <a:gradFill>
            <a:gsLst>
              <a:gs pos="0">
                <a:srgbClr val="1F3864"/>
              </a:gs>
              <a:gs pos="100000">
                <a:srgbClr val="000000"/>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0" name="Google Shape;530;p1"/>
          <p:cNvSpPr/>
          <p:nvPr/>
        </p:nvSpPr>
        <p:spPr>
          <a:xfrm rot="10800000">
            <a:off x="0" y="-4"/>
            <a:ext cx="12192000" cy="6402581"/>
          </a:xfrm>
          <a:prstGeom prst="rect">
            <a:avLst/>
          </a:prstGeom>
          <a:gradFill>
            <a:gsLst>
              <a:gs pos="0">
                <a:srgbClr val="2F5496">
                  <a:alpha val="58823"/>
                </a:srgbClr>
              </a:gs>
              <a:gs pos="1000">
                <a:srgbClr val="2F5496">
                  <a:alpha val="58823"/>
                </a:srgbClr>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1" name="Google Shape;531;p1"/>
          <p:cNvSpPr/>
          <p:nvPr/>
        </p:nvSpPr>
        <p:spPr>
          <a:xfrm flipH="1" rot="5400000">
            <a:off x="2663054" y="-2653923"/>
            <a:ext cx="6858001" cy="12165846"/>
          </a:xfrm>
          <a:prstGeom prst="rect">
            <a:avLst/>
          </a:prstGeom>
          <a:gradFill>
            <a:gsLst>
              <a:gs pos="0">
                <a:srgbClr val="1F3864">
                  <a:alpha val="0"/>
                </a:srgbClr>
              </a:gs>
              <a:gs pos="13000">
                <a:srgbClr val="1F3864">
                  <a:alpha val="0"/>
                </a:srgbClr>
              </a:gs>
              <a:gs pos="99000">
                <a:srgbClr val="000000">
                  <a:alpha val="27843"/>
                </a:srgbClr>
              </a:gs>
              <a:gs pos="100000">
                <a:srgbClr val="000000">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2" name="Google Shape;532;p1"/>
          <p:cNvSpPr/>
          <p:nvPr/>
        </p:nvSpPr>
        <p:spPr>
          <a:xfrm flipH="1">
            <a:off x="6094763" y="0"/>
            <a:ext cx="6096001" cy="6858000"/>
          </a:xfrm>
          <a:prstGeom prst="rect">
            <a:avLst/>
          </a:prstGeom>
          <a:gradFill>
            <a:gsLst>
              <a:gs pos="0">
                <a:srgbClr val="1F3864">
                  <a:alpha val="0"/>
                </a:srgbClr>
              </a:gs>
              <a:gs pos="13000">
                <a:srgbClr val="1F3864">
                  <a:alpha val="0"/>
                </a:srgbClr>
              </a:gs>
              <a:gs pos="99000">
                <a:srgbClr val="2F5496">
                  <a:alpha val="49803"/>
                </a:srgbClr>
              </a:gs>
              <a:gs pos="100000">
                <a:srgbClr val="2F5496">
                  <a:alpha val="49803"/>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3" name="Google Shape;533;p1"/>
          <p:cNvSpPr/>
          <p:nvPr/>
        </p:nvSpPr>
        <p:spPr>
          <a:xfrm flipH="1">
            <a:off x="-4" y="-3"/>
            <a:ext cx="12182871" cy="6871922"/>
          </a:xfrm>
          <a:prstGeom prst="rect">
            <a:avLst/>
          </a:prstGeom>
          <a:gradFill>
            <a:gsLst>
              <a:gs pos="0">
                <a:srgbClr val="000000">
                  <a:alpha val="34901"/>
                </a:srgbClr>
              </a:gs>
              <a:gs pos="13000">
                <a:srgbClr val="000000">
                  <a:alpha val="34901"/>
                </a:srgbClr>
              </a:gs>
              <a:gs pos="99000">
                <a:srgbClr val="2F5496">
                  <a:alpha val="0"/>
                </a:srgbClr>
              </a:gs>
              <a:gs pos="100000">
                <a:srgbClr val="2F5496">
                  <a:alpha val="0"/>
                </a:srgbClr>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4" name="Google Shape;534;p1"/>
          <p:cNvSpPr/>
          <p:nvPr/>
        </p:nvSpPr>
        <p:spPr>
          <a:xfrm>
            <a:off x="987713" y="4049"/>
            <a:ext cx="10216576" cy="4729040"/>
          </a:xfrm>
          <a:custGeom>
            <a:rect b="b" l="l" r="r" t="t"/>
            <a:pathLst>
              <a:path extrusionOk="0" h="4729040" w="10216576">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1F3864">
                  <a:alpha val="3921"/>
                </a:srgbClr>
              </a:gs>
              <a:gs pos="7000">
                <a:srgbClr val="1F3864">
                  <a:alpha val="3921"/>
                </a:srgbClr>
              </a:gs>
              <a:gs pos="99000">
                <a:srgbClr val="4472C4">
                  <a:alpha val="23921"/>
                </a:srgbClr>
              </a:gs>
              <a:gs pos="100000">
                <a:srgbClr val="4472C4">
                  <a:alpha val="23921"/>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5" name="Google Shape;535;p1"/>
          <p:cNvSpPr txBox="1"/>
          <p:nvPr>
            <p:ph type="ctrTitle"/>
          </p:nvPr>
        </p:nvSpPr>
        <p:spPr>
          <a:xfrm>
            <a:off x="2026693" y="1030406"/>
            <a:ext cx="8147713" cy="30812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b="1" lang="en-US" sz="4800">
                <a:solidFill>
                  <a:srgbClr val="FFFFFF"/>
                </a:solidFill>
              </a:rPr>
              <a:t>PRIORITY RISK IDENTIFICATION AND SCOPE MEASUREMENT </a:t>
            </a:r>
            <a:endParaRPr sz="4800">
              <a:solidFill>
                <a:srgbClr val="FFFFFF"/>
              </a:solidFill>
            </a:endParaRPr>
          </a:p>
        </p:txBody>
      </p:sp>
      <p:sp>
        <p:nvSpPr>
          <p:cNvPr id="536" name="Google Shape;536;p1"/>
          <p:cNvSpPr txBox="1"/>
          <p:nvPr>
            <p:ph idx="1" type="subTitle"/>
          </p:nvPr>
        </p:nvSpPr>
        <p:spPr>
          <a:xfrm>
            <a:off x="1559943" y="5171093"/>
            <a:ext cx="9078628" cy="8606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latin typeface="Roboto"/>
                <a:ea typeface="Roboto"/>
                <a:cs typeface="Roboto"/>
                <a:sym typeface="Roboto"/>
              </a:rPr>
              <a:t>Final Presentation</a:t>
            </a:r>
            <a:endParaRPr/>
          </a:p>
          <a:p>
            <a:pPr indent="0" lvl="0" marL="0" rtl="0" algn="ctr">
              <a:lnSpc>
                <a:spcPct val="90000"/>
              </a:lnSpc>
              <a:spcBef>
                <a:spcPts val="1000"/>
              </a:spcBef>
              <a:spcAft>
                <a:spcPts val="0"/>
              </a:spcAft>
              <a:buClr>
                <a:srgbClr val="FFFFFF"/>
              </a:buClr>
              <a:buSzPts val="1800"/>
              <a:buNone/>
            </a:pPr>
            <a:r>
              <a:rPr lang="en-US" sz="1800">
                <a:solidFill>
                  <a:srgbClr val="FFFFFF"/>
                </a:solidFill>
                <a:latin typeface="Roboto"/>
                <a:ea typeface="Roboto"/>
                <a:cs typeface="Roboto"/>
                <a:sym typeface="Roboto"/>
              </a:rPr>
              <a:t>5</a:t>
            </a:r>
            <a:r>
              <a:rPr baseline="30000" lang="en-US" sz="1800">
                <a:solidFill>
                  <a:srgbClr val="FFFFFF"/>
                </a:solidFill>
                <a:latin typeface="Roboto"/>
                <a:ea typeface="Roboto"/>
                <a:cs typeface="Roboto"/>
                <a:sym typeface="Roboto"/>
              </a:rPr>
              <a:t>th</a:t>
            </a:r>
            <a:r>
              <a:rPr lang="en-US" sz="1800">
                <a:solidFill>
                  <a:srgbClr val="FFFFFF"/>
                </a:solidFill>
                <a:latin typeface="Roboto"/>
                <a:ea typeface="Roboto"/>
                <a:cs typeface="Roboto"/>
                <a:sym typeface="Roboto"/>
              </a:rPr>
              <a:t> December 2022</a:t>
            </a:r>
            <a:endParaRPr/>
          </a:p>
        </p:txBody>
      </p:sp>
      <p:sp>
        <p:nvSpPr>
          <p:cNvPr id="537" name="Google Shape;537;p1"/>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rPr>
              <a:t>‹#›</a:t>
            </a:fld>
            <a:endParaRPr sz="1100">
              <a:solidFill>
                <a:srgbClr val="FFFFFF"/>
              </a:solidFill>
            </a:endParaRPr>
          </a:p>
        </p:txBody>
      </p:sp>
      <p:pic>
        <p:nvPicPr>
          <p:cNvPr descr="A picture containing text, vector graphics&#10;&#10;Description automatically generated" id="538" name="Google Shape;538;p1"/>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pic>
        <p:nvPicPr>
          <p:cNvPr descr="University of Rochester Logo and symbol, meaning, history, PNG, brand" id="539" name="Google Shape;539;p1"/>
          <p:cNvPicPr preferRelativeResize="0"/>
          <p:nvPr/>
        </p:nvPicPr>
        <p:blipFill rotWithShape="1">
          <a:blip r:embed="rId4">
            <a:alphaModFix/>
          </a:blip>
          <a:srcRect b="32180" l="-1" r="-422" t="25404"/>
          <a:stretch/>
        </p:blipFill>
        <p:spPr>
          <a:xfrm>
            <a:off x="191944" y="177863"/>
            <a:ext cx="2860003" cy="6787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8" name="Shape 688"/>
        <p:cNvGrpSpPr/>
        <p:nvPr/>
      </p:nvGrpSpPr>
      <p:grpSpPr>
        <a:xfrm>
          <a:off x="0" y="0"/>
          <a:ext cx="0" cy="0"/>
          <a:chOff x="0" y="0"/>
          <a:chExt cx="0" cy="0"/>
        </a:xfrm>
      </p:grpSpPr>
      <p:sp>
        <p:nvSpPr>
          <p:cNvPr id="689" name="Google Shape;68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0" name="Google Shape;690;p10"/>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1" name="Google Shape;691;p10"/>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2" name="Google Shape;692;p10"/>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3" name="Google Shape;693;p10"/>
          <p:cNvSpPr txBox="1"/>
          <p:nvPr>
            <p:ph type="title"/>
          </p:nvPr>
        </p:nvSpPr>
        <p:spPr>
          <a:xfrm>
            <a:off x="699713" y="248038"/>
            <a:ext cx="986071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Survey Questions (Predictor/Outcome Variable)</a:t>
            </a:r>
            <a:endParaRPr/>
          </a:p>
        </p:txBody>
      </p:sp>
      <p:sp>
        <p:nvSpPr>
          <p:cNvPr id="694" name="Google Shape;694;p10"/>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95" name="Google Shape;695;p10"/>
          <p:cNvSpPr txBox="1"/>
          <p:nvPr>
            <p:ph idx="1" type="body"/>
          </p:nvPr>
        </p:nvSpPr>
        <p:spPr>
          <a:xfrm>
            <a:off x="1012471" y="2310972"/>
            <a:ext cx="10188387" cy="42206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b="1" lang="en-US" sz="1400"/>
              <a:t>Example questions</a:t>
            </a:r>
            <a:br>
              <a:rPr b="1" lang="en-US" sz="1200"/>
            </a:br>
            <a:endParaRPr b="1"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Change in UN engagement by extent and urgency: [Outcome Variable]</a:t>
            </a:r>
            <a:br>
              <a:rPr lang="en-US" sz="1200"/>
            </a:br>
            <a:r>
              <a:rPr lang="en-US" sz="1200"/>
              <a:t>From your perspective, would the scenario you identify require a change in UN engagement over the next 6 months?</a:t>
            </a:r>
            <a:br>
              <a:rPr lang="en-US" sz="1200"/>
            </a:br>
            <a:endParaRPr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Priority risks:</a:t>
            </a:r>
            <a:r>
              <a:rPr lang="en-US" sz="1200"/>
              <a:t> (Multi-select) </a:t>
            </a:r>
            <a:r>
              <a:rPr b="1" lang="en-US" sz="1200"/>
              <a:t>[Outcome Variable]</a:t>
            </a:r>
            <a:br>
              <a:rPr lang="en-US" sz="1200"/>
            </a:br>
            <a:r>
              <a:rPr lang="en-US" sz="1200"/>
              <a:t>Please select the risk areas you would like to identify as a priority for the RMR discussion.</a:t>
            </a:r>
            <a:br>
              <a:rPr lang="en-US" sz="1200"/>
            </a:br>
            <a:endParaRPr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Identity and demographics:</a:t>
            </a:r>
            <a:r>
              <a:rPr lang="en-US" sz="1200"/>
              <a:t> </a:t>
            </a:r>
            <a:r>
              <a:rPr b="1" lang="en-US" sz="1200"/>
              <a:t>[Predictor Variable]</a:t>
            </a:r>
            <a:br>
              <a:rPr lang="en-US" sz="1200"/>
            </a:br>
            <a:r>
              <a:rPr lang="en-US" sz="1200"/>
              <a:t>Please select your entity from the drop-down list. If you are submitting for the Resident Coordinator or equivalent, please ensure to select 'UN Resident Coordinator’.</a:t>
            </a:r>
            <a:br>
              <a:rPr lang="en-US" sz="1200"/>
            </a:br>
            <a:endParaRPr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National coping capacity: [Predictor Variable]</a:t>
            </a:r>
            <a:br>
              <a:rPr lang="en-US" sz="1200"/>
            </a:br>
            <a:r>
              <a:rPr lang="en-US" sz="1200"/>
              <a:t>How do you assess national capacity to cope with the identified risks?</a:t>
            </a:r>
            <a:br>
              <a:rPr lang="en-US" sz="1200"/>
            </a:br>
            <a:endParaRPr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Risk increase potential: [Predictor Variable]</a:t>
            </a:r>
            <a:br>
              <a:rPr lang="en-US" sz="1200"/>
            </a:br>
            <a:r>
              <a:rPr lang="en-US" sz="1200"/>
              <a:t>Are there indications that the risk related to environment &amp; climate could increase over the next 6 months to an extent that it should be a priority in the upcoming RMR discussion, also bearing in mind the implications of the COVID-19 pandemic?</a:t>
            </a:r>
            <a:br>
              <a:rPr lang="en-US" sz="1200"/>
            </a:br>
            <a:endParaRPr sz="1200"/>
          </a:p>
          <a:p>
            <a:pPr indent="-342900" lvl="0" marL="342900" rtl="0" algn="l">
              <a:lnSpc>
                <a:spcPct val="100000"/>
              </a:lnSpc>
              <a:spcBef>
                <a:spcPts val="400"/>
              </a:spcBef>
              <a:spcAft>
                <a:spcPts val="0"/>
              </a:spcAft>
              <a:buClr>
                <a:schemeClr val="dk1"/>
              </a:buClr>
              <a:buSzPts val="1200"/>
              <a:buFont typeface="Calibri"/>
              <a:buAutoNum type="arabicPeriod"/>
            </a:pPr>
            <a:r>
              <a:rPr b="1" lang="en-US" sz="1200"/>
              <a:t>UN response capacity:</a:t>
            </a:r>
            <a:r>
              <a:rPr lang="en-US" sz="1200"/>
              <a:t> </a:t>
            </a:r>
            <a:r>
              <a:rPr b="1" lang="en-US" sz="1200"/>
              <a:t>[Predictor Variable]</a:t>
            </a:r>
            <a:br>
              <a:rPr lang="en-US" sz="1200"/>
            </a:br>
            <a:r>
              <a:rPr lang="en-US" sz="1200"/>
              <a:t>How do you assess local un system capacity to engage and help address such risks?</a:t>
            </a:r>
            <a:br>
              <a:rPr lang="en-US" sz="1200"/>
            </a:br>
            <a:endParaRPr sz="1200"/>
          </a:p>
          <a:p>
            <a:pPr indent="-266700" lvl="0" marL="342900" rtl="0" algn="l">
              <a:lnSpc>
                <a:spcPct val="100000"/>
              </a:lnSpc>
              <a:spcBef>
                <a:spcPts val="400"/>
              </a:spcBef>
              <a:spcAft>
                <a:spcPts val="0"/>
              </a:spcAft>
              <a:buClr>
                <a:schemeClr val="dk1"/>
              </a:buClr>
              <a:buSzPts val="1200"/>
              <a:buFont typeface="Calibri"/>
              <a:buNone/>
            </a:pPr>
            <a:r>
              <a:t/>
            </a:r>
            <a:endParaRPr sz="1200"/>
          </a:p>
        </p:txBody>
      </p:sp>
      <p:sp>
        <p:nvSpPr>
          <p:cNvPr id="696" name="Google Shape;696;p10"/>
          <p:cNvSpPr txBox="1"/>
          <p:nvPr/>
        </p:nvSpPr>
        <p:spPr>
          <a:xfrm>
            <a:off x="1012471" y="1751517"/>
            <a:ext cx="10523455" cy="474619"/>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6</a:t>
            </a:r>
            <a:r>
              <a:rPr b="0" i="0" lang="en-US" sz="2000" u="none" cap="none" strike="noStrike">
                <a:solidFill>
                  <a:schemeClr val="dk1"/>
                </a:solidFill>
                <a:latin typeface="Calibri"/>
                <a:ea typeface="Calibri"/>
                <a:cs typeface="Calibri"/>
                <a:sym typeface="Calibri"/>
              </a:rPr>
              <a:t> question types.</a:t>
            </a:r>
            <a:endParaRPr b="0" i="0" sz="2800" u="none" cap="none" strike="noStrike">
              <a:solidFill>
                <a:schemeClr val="dk1"/>
              </a:solidFill>
              <a:latin typeface="Calibri"/>
              <a:ea typeface="Calibri"/>
              <a:cs typeface="Calibri"/>
              <a:sym typeface="Calibri"/>
            </a:endParaRPr>
          </a:p>
        </p:txBody>
      </p:sp>
      <p:pic>
        <p:nvPicPr>
          <p:cNvPr descr="A picture containing text, vector graphics&#10;&#10;Description automatically generated" id="697" name="Google Shape;697;p10"/>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1" name="Shape 701"/>
        <p:cNvGrpSpPr/>
        <p:nvPr/>
      </p:nvGrpSpPr>
      <p:grpSpPr>
        <a:xfrm>
          <a:off x="0" y="0"/>
          <a:ext cx="0" cy="0"/>
          <a:chOff x="0" y="0"/>
          <a:chExt cx="0" cy="0"/>
        </a:xfrm>
      </p:grpSpPr>
      <p:sp>
        <p:nvSpPr>
          <p:cNvPr id="702" name="Google Shape;702;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3" name="Google Shape;703;p11"/>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4" name="Google Shape;704;p11"/>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5" name="Google Shape;705;p11"/>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6" name="Google Shape;706;p11"/>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Interpretation of Missing Data</a:t>
            </a:r>
            <a:endParaRPr/>
          </a:p>
        </p:txBody>
      </p:sp>
      <p:sp>
        <p:nvSpPr>
          <p:cNvPr id="707" name="Google Shape;707;p11"/>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708" name="Google Shape;708;p11"/>
          <p:cNvSpPr/>
          <p:nvPr/>
        </p:nvSpPr>
        <p:spPr>
          <a:xfrm>
            <a:off x="7899671" y="2743007"/>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
          <p:cNvSpPr/>
          <p:nvPr/>
        </p:nvSpPr>
        <p:spPr>
          <a:xfrm>
            <a:off x="914307" y="3428518"/>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Question mark" id="710" name="Google Shape;710;p11"/>
          <p:cNvSpPr/>
          <p:nvPr/>
        </p:nvSpPr>
        <p:spPr>
          <a:xfrm>
            <a:off x="1202423" y="3716635"/>
            <a:ext cx="795751" cy="795751"/>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1"/>
          <p:cNvGrpSpPr/>
          <p:nvPr/>
        </p:nvGrpSpPr>
        <p:grpSpPr>
          <a:xfrm>
            <a:off x="2580288" y="3428518"/>
            <a:ext cx="3233964" cy="1492697"/>
            <a:chOff x="1948202" y="1410409"/>
            <a:chExt cx="3233964" cy="1492697"/>
          </a:xfrm>
        </p:grpSpPr>
        <p:sp>
          <p:nvSpPr>
            <p:cNvPr id="712" name="Google Shape;712;p11"/>
            <p:cNvSpPr/>
            <p:nvPr/>
          </p:nvSpPr>
          <p:spPr>
            <a:xfrm>
              <a:off x="1948202" y="1410409"/>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txBox="1"/>
            <p:nvPr/>
          </p:nvSpPr>
          <p:spPr>
            <a:xfrm>
              <a:off x="1948202" y="1531121"/>
              <a:ext cx="3233964" cy="13719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Non-response bias: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Survey participants may answer a question with “Don’t know” or skipped the question.</a:t>
              </a: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grpSp>
      <p:sp>
        <p:nvSpPr>
          <p:cNvPr id="714" name="Google Shape;714;p11"/>
          <p:cNvSpPr/>
          <p:nvPr/>
        </p:nvSpPr>
        <p:spPr>
          <a:xfrm>
            <a:off x="6377747" y="3428518"/>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Questions" id="715" name="Google Shape;715;p11"/>
          <p:cNvSpPr/>
          <p:nvPr/>
        </p:nvSpPr>
        <p:spPr>
          <a:xfrm>
            <a:off x="6665864" y="3716635"/>
            <a:ext cx="795751" cy="795751"/>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11"/>
          <p:cNvGrpSpPr/>
          <p:nvPr/>
        </p:nvGrpSpPr>
        <p:grpSpPr>
          <a:xfrm>
            <a:off x="8043729" y="3428518"/>
            <a:ext cx="3233964" cy="1371985"/>
            <a:chOff x="7411643" y="1410409"/>
            <a:chExt cx="3233964" cy="1371985"/>
          </a:xfrm>
        </p:grpSpPr>
        <p:sp>
          <p:nvSpPr>
            <p:cNvPr id="717" name="Google Shape;717;p11"/>
            <p:cNvSpPr/>
            <p:nvPr/>
          </p:nvSpPr>
          <p:spPr>
            <a:xfrm>
              <a:off x="7411643" y="1410409"/>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
            <p:cNvSpPr txBox="1"/>
            <p:nvPr/>
          </p:nvSpPr>
          <p:spPr>
            <a:xfrm>
              <a:off x="7411643" y="1410409"/>
              <a:ext cx="3233964" cy="13719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Question was not asked:</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Surveys have been evolving – older surveys do not have some of the questions from newer surveys.</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grpSp>
      <p:pic>
        <p:nvPicPr>
          <p:cNvPr descr="A picture containing text, vector graphics&#10;&#10;Description automatically generated" id="719" name="Google Shape;719;p11"/>
          <p:cNvPicPr preferRelativeResize="0"/>
          <p:nvPr/>
        </p:nvPicPr>
        <p:blipFill rotWithShape="1">
          <a:blip r:embed="rId5">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3" name="Shape 723"/>
        <p:cNvGrpSpPr/>
        <p:nvPr/>
      </p:nvGrpSpPr>
      <p:grpSpPr>
        <a:xfrm>
          <a:off x="0" y="0"/>
          <a:ext cx="0" cy="0"/>
          <a:chOff x="0" y="0"/>
          <a:chExt cx="0" cy="0"/>
        </a:xfrm>
      </p:grpSpPr>
      <p:sp>
        <p:nvSpPr>
          <p:cNvPr id="724" name="Google Shape;724;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5" name="Google Shape;725;p1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6" name="Google Shape;726;p1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7" name="Google Shape;727;p1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8" name="Google Shape;728;p1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9" name="Google Shape;729;p12"/>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Transformed Survey Data</a:t>
            </a:r>
            <a:endParaRPr/>
          </a:p>
        </p:txBody>
      </p:sp>
      <p:sp>
        <p:nvSpPr>
          <p:cNvPr id="730" name="Google Shape;730;p12"/>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731" name="Google Shape;73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Treat every survey + participant combination as a row.</a:t>
            </a:r>
            <a:endParaRPr sz="1800"/>
          </a:p>
          <a:p>
            <a:pPr indent="-228600" lvl="0" marL="228600" rtl="0" algn="l">
              <a:lnSpc>
                <a:spcPct val="90000"/>
              </a:lnSpc>
              <a:spcBef>
                <a:spcPts val="1000"/>
              </a:spcBef>
              <a:spcAft>
                <a:spcPts val="0"/>
              </a:spcAft>
              <a:buClr>
                <a:schemeClr val="dk1"/>
              </a:buClr>
              <a:buSzPts val="1800"/>
              <a:buChar char="•"/>
            </a:pPr>
            <a:r>
              <a:rPr lang="en-US" sz="1800"/>
              <a:t>Each row can be interpreted as an opinion of a participant in a specific survey about a country.</a:t>
            </a:r>
            <a:endParaRPr sz="1800"/>
          </a:p>
          <a:p>
            <a:pPr indent="-228600" lvl="0" marL="228600" rtl="0" algn="l">
              <a:lnSpc>
                <a:spcPct val="90000"/>
              </a:lnSpc>
              <a:spcBef>
                <a:spcPts val="1000"/>
              </a:spcBef>
              <a:spcAft>
                <a:spcPts val="0"/>
              </a:spcAft>
              <a:buClr>
                <a:schemeClr val="dk1"/>
              </a:buClr>
              <a:buSzPts val="1800"/>
              <a:buChar char="•"/>
            </a:pPr>
            <a:r>
              <a:rPr lang="en-US" sz="1800"/>
              <a:t>Columns = maximum number of questions per survey</a:t>
            </a:r>
            <a:br>
              <a:rPr lang="en-US" sz="1800">
                <a:latin typeface="Roboto"/>
                <a:ea typeface="Roboto"/>
                <a:cs typeface="Roboto"/>
                <a:sym typeface="Roboto"/>
              </a:rPr>
            </a:br>
            <a:endParaRPr sz="1800">
              <a:latin typeface="Roboto"/>
              <a:ea typeface="Roboto"/>
              <a:cs typeface="Roboto"/>
              <a:sym typeface="Roboto"/>
            </a:endParaRPr>
          </a:p>
          <a:p>
            <a:pPr indent="0" lvl="0" marL="0" rtl="0" algn="l">
              <a:lnSpc>
                <a:spcPct val="90000"/>
              </a:lnSpc>
              <a:spcBef>
                <a:spcPts val="1000"/>
              </a:spcBef>
              <a:spcAft>
                <a:spcPts val="0"/>
              </a:spcAft>
              <a:buClr>
                <a:schemeClr val="dk1"/>
              </a:buClr>
              <a:buSzPts val="1800"/>
              <a:buNone/>
            </a:pPr>
            <a:r>
              <a:rPr b="1" lang="en-US" sz="1800"/>
              <a:t>New size:</a:t>
            </a:r>
            <a:r>
              <a:rPr lang="en-US" sz="1800"/>
              <a:t> </a:t>
            </a:r>
            <a:r>
              <a:rPr b="1" lang="en-US"/>
              <a:t>860</a:t>
            </a:r>
            <a:r>
              <a:rPr lang="en-US" sz="1800"/>
              <a:t> rows, </a:t>
            </a:r>
            <a:r>
              <a:rPr b="1" lang="en-US"/>
              <a:t>48</a:t>
            </a:r>
            <a:r>
              <a:rPr lang="en-US" sz="1800"/>
              <a:t> columns</a:t>
            </a:r>
            <a:endParaRPr sz="1800"/>
          </a:p>
          <a:p>
            <a:pPr indent="0" lvl="0" marL="0" rtl="0" algn="l">
              <a:lnSpc>
                <a:spcPct val="90000"/>
              </a:lnSpc>
              <a:spcBef>
                <a:spcPts val="1000"/>
              </a:spcBef>
              <a:spcAft>
                <a:spcPts val="0"/>
              </a:spcAft>
              <a:buClr>
                <a:schemeClr val="dk1"/>
              </a:buClr>
              <a:buSzPts val="2000"/>
              <a:buNone/>
            </a:pPr>
            <a:r>
              <a:t/>
            </a:r>
            <a:endParaRPr sz="2000">
              <a:latin typeface="Roboto"/>
              <a:ea typeface="Roboto"/>
              <a:cs typeface="Roboto"/>
              <a:sym typeface="Roboto"/>
            </a:endParaRPr>
          </a:p>
        </p:txBody>
      </p:sp>
      <p:sp>
        <p:nvSpPr>
          <p:cNvPr id="732" name="Google Shape;732;p12"/>
          <p:cNvSpPr txBox="1"/>
          <p:nvPr/>
        </p:nvSpPr>
        <p:spPr>
          <a:xfrm>
            <a:off x="8741414" y="6176963"/>
            <a:ext cx="167640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Question responses</a:t>
            </a:r>
            <a:endParaRPr b="1" sz="1200">
              <a:solidFill>
                <a:schemeClr val="dk1"/>
              </a:solidFill>
              <a:latin typeface="Calibri"/>
              <a:ea typeface="Calibri"/>
              <a:cs typeface="Calibri"/>
              <a:sym typeface="Calibri"/>
            </a:endParaRPr>
          </a:p>
        </p:txBody>
      </p:sp>
      <p:sp>
        <p:nvSpPr>
          <p:cNvPr id="733" name="Google Shape;733;p12"/>
          <p:cNvSpPr/>
          <p:nvPr/>
        </p:nvSpPr>
        <p:spPr>
          <a:xfrm>
            <a:off x="10180486" y="6267741"/>
            <a:ext cx="474662" cy="86943"/>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4" name="Google Shape;734;p12"/>
          <p:cNvSpPr txBox="1"/>
          <p:nvPr/>
        </p:nvSpPr>
        <p:spPr>
          <a:xfrm rot="-5400000">
            <a:off x="53625" y="4575152"/>
            <a:ext cx="182016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none">
                <a:solidFill>
                  <a:schemeClr val="dk1"/>
                </a:solidFill>
                <a:latin typeface="Calibri"/>
                <a:ea typeface="Calibri"/>
                <a:cs typeface="Calibri"/>
                <a:sym typeface="Calibri"/>
              </a:rPr>
              <a:t>Participant responses</a:t>
            </a:r>
            <a:endParaRPr b="1" sz="1200" u="none">
              <a:solidFill>
                <a:schemeClr val="dk1"/>
              </a:solidFill>
              <a:latin typeface="Calibri"/>
              <a:ea typeface="Calibri"/>
              <a:cs typeface="Calibri"/>
              <a:sym typeface="Calibri"/>
            </a:endParaRPr>
          </a:p>
        </p:txBody>
      </p:sp>
      <p:sp>
        <p:nvSpPr>
          <p:cNvPr id="735" name="Google Shape;735;p12"/>
          <p:cNvSpPr/>
          <p:nvPr/>
        </p:nvSpPr>
        <p:spPr>
          <a:xfrm rot="5400000">
            <a:off x="726374" y="5833499"/>
            <a:ext cx="474662" cy="86943"/>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 application, table, Excel&#10;&#10;Description automatically generated" id="736" name="Google Shape;736;p12"/>
          <p:cNvPicPr preferRelativeResize="0"/>
          <p:nvPr/>
        </p:nvPicPr>
        <p:blipFill rotWithShape="1">
          <a:blip r:embed="rId3">
            <a:alphaModFix/>
          </a:blip>
          <a:srcRect b="0" l="1849" r="460" t="7444"/>
          <a:stretch/>
        </p:blipFill>
        <p:spPr>
          <a:xfrm>
            <a:off x="1279943" y="3997553"/>
            <a:ext cx="9766170" cy="2116749"/>
          </a:xfrm>
          <a:prstGeom prst="rect">
            <a:avLst/>
          </a:prstGeom>
          <a:noFill/>
          <a:ln cap="flat" cmpd="sng" w="19050">
            <a:solidFill>
              <a:schemeClr val="dk1"/>
            </a:solidFill>
            <a:prstDash val="solid"/>
            <a:round/>
            <a:headEnd len="sm" w="sm" type="none"/>
            <a:tailEnd len="sm" w="sm" type="none"/>
          </a:ln>
        </p:spPr>
      </p:pic>
      <p:pic>
        <p:nvPicPr>
          <p:cNvPr descr="A picture containing text, vector graphics&#10;&#10;Description automatically generated" id="737" name="Google Shape;737;p12"/>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738" name="Google Shape;738;p12"/>
          <p:cNvSpPr/>
          <p:nvPr/>
        </p:nvSpPr>
        <p:spPr>
          <a:xfrm>
            <a:off x="1304704" y="4166761"/>
            <a:ext cx="461344" cy="1920645"/>
          </a:xfrm>
          <a:prstGeom prst="rect">
            <a:avLst/>
          </a:prstGeom>
          <a:blipFill rotWithShape="1">
            <a:blip r:embed="rId5">
              <a:alphaModFix/>
            </a:blip>
            <a:tile algn="tl" flip="none" tx="0" sx="100000" ty="0" sy="100000"/>
          </a:blip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sp>
        <p:nvSpPr>
          <p:cNvPr id="743" name="Google Shape;743;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1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1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1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1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13"/>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Mapping of Response (Risk Related Questions)</a:t>
            </a:r>
            <a:endParaRPr/>
          </a:p>
        </p:txBody>
      </p:sp>
      <p:sp>
        <p:nvSpPr>
          <p:cNvPr id="749" name="Google Shape;749;p13"/>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graphicFrame>
        <p:nvGraphicFramePr>
          <p:cNvPr id="750" name="Google Shape;750;p13"/>
          <p:cNvGraphicFramePr/>
          <p:nvPr/>
        </p:nvGraphicFramePr>
        <p:xfrm>
          <a:off x="838198" y="3285511"/>
          <a:ext cx="3000000" cy="3000000"/>
        </p:xfrm>
        <a:graphic>
          <a:graphicData uri="http://schemas.openxmlformats.org/drawingml/2006/table">
            <a:tbl>
              <a:tblPr bandRow="1" firstRow="1">
                <a:noFill/>
                <a:tableStyleId>{09DD67A2-3AE5-48DE-8222-948B0DA382D3}</a:tableStyleId>
              </a:tblPr>
              <a:tblGrid>
                <a:gridCol w="5257800"/>
                <a:gridCol w="5257800"/>
              </a:tblGrid>
              <a:tr h="370850">
                <a:tc>
                  <a:txBody>
                    <a:bodyPr/>
                    <a:lstStyle/>
                    <a:p>
                      <a:pPr indent="0" lvl="0" marL="0" marR="0" rtl="0" algn="ctr">
                        <a:spcBef>
                          <a:spcPts val="0"/>
                        </a:spcBef>
                        <a:spcAft>
                          <a:spcPts val="0"/>
                        </a:spcAft>
                        <a:buNone/>
                      </a:pPr>
                      <a:r>
                        <a:rPr lang="en-US" sz="2000" u="none" cap="none" strike="noStrike"/>
                        <a:t>Response</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2000" u="none" cap="none" strike="noStrike"/>
                        <a:t>Score</a:t>
                      </a:r>
                      <a:endParaRPr sz="2000" u="none" cap="none" strike="noStrike">
                        <a:latin typeface="Roboto"/>
                        <a:ea typeface="Roboto"/>
                        <a:cs typeface="Roboto"/>
                        <a:sym typeface="Roboto"/>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lstStyle/>
                    <a:p>
                      <a:pPr indent="0" lvl="0" marL="0" marR="0" rtl="0" algn="ctr">
                        <a:spcBef>
                          <a:spcPts val="0"/>
                        </a:spcBef>
                        <a:spcAft>
                          <a:spcPts val="0"/>
                        </a:spcAft>
                        <a:buNone/>
                      </a:pPr>
                      <a:r>
                        <a:rPr lang="en-US" sz="2000" u="none" cap="none" strike="noStrike"/>
                        <a:t>Yes: Very Strong,  Very High</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5</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Clr>
                          <a:schemeClr val="dk1"/>
                        </a:buClr>
                        <a:buSzPts val="2000"/>
                        <a:buFont typeface="Calibri"/>
                        <a:buNone/>
                      </a:pPr>
                      <a:r>
                        <a:rPr b="0" lang="en-US" sz="2000" u="none" cap="none" strike="noStrike"/>
                        <a:t>Yes: Strong, High</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4</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lang="en-US" sz="2000" u="none" cap="none" strike="noStrike"/>
                        <a:t>Yes: Moderate, Moderate</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3</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lang="en-US" sz="2000" u="none" cap="none" strike="noStrike"/>
                        <a:t>Yes: Minor, Low</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2</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lang="en-US" sz="2000" u="none" cap="none" strike="noStrike"/>
                        <a:t>No</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1</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Clr>
                          <a:schemeClr val="dk1"/>
                        </a:buClr>
                        <a:buSzPts val="2000"/>
                        <a:buFont typeface="Calibri"/>
                        <a:buNone/>
                      </a:pPr>
                      <a:r>
                        <a:rPr lang="en-US" sz="2000" u="none" cap="none" strike="noStrike"/>
                        <a:t>None , </a:t>
                      </a:r>
                      <a:r>
                        <a:rPr b="0" lang="en-US" sz="2000" u="none" cap="none" strike="noStrike"/>
                        <a:t>Don't Know</a:t>
                      </a:r>
                      <a:endParaRPr sz="2000" u="none" cap="none" strike="noStrike"/>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0</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751" name="Google Shape;751;p13"/>
          <p:cNvSpPr txBox="1"/>
          <p:nvPr/>
        </p:nvSpPr>
        <p:spPr>
          <a:xfrm>
            <a:off x="922823" y="2118306"/>
            <a:ext cx="10178275"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10 qualitative responses presented to participants across surveys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Standardized the weight of the responses using a Net Promoter Score </a:t>
            </a:r>
            <a:endParaRPr/>
          </a:p>
        </p:txBody>
      </p:sp>
      <p:pic>
        <p:nvPicPr>
          <p:cNvPr descr="A picture containing text, vector graphics&#10;&#10;Description automatically generated" id="752" name="Google Shape;752;p13"/>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6" name="Shape 756"/>
        <p:cNvGrpSpPr/>
        <p:nvPr/>
      </p:nvGrpSpPr>
      <p:grpSpPr>
        <a:xfrm>
          <a:off x="0" y="0"/>
          <a:ext cx="0" cy="0"/>
          <a:chOff x="0" y="0"/>
          <a:chExt cx="0" cy="0"/>
        </a:xfrm>
      </p:grpSpPr>
      <p:sp>
        <p:nvSpPr>
          <p:cNvPr id="757" name="Google Shape;75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p1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14"/>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1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1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14"/>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sz="4000">
                <a:solidFill>
                  <a:srgbClr val="FFFFFF"/>
                </a:solidFill>
              </a:rPr>
              <a:t>Mapping of Response (Coping Capacity Questions)</a:t>
            </a:r>
            <a:endParaRPr/>
          </a:p>
        </p:txBody>
      </p:sp>
      <p:sp>
        <p:nvSpPr>
          <p:cNvPr id="763" name="Google Shape;763;p14"/>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764" name="Google Shape;764;p14"/>
          <p:cNvSpPr txBox="1"/>
          <p:nvPr/>
        </p:nvSpPr>
        <p:spPr>
          <a:xfrm>
            <a:off x="849765" y="2003123"/>
            <a:ext cx="10178275"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There are two types of questions based on coping capacity- National and UN System</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6 qualitative responses presented to participants across surveys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Standardized the weight of the responses using a Net Promoter Score </a:t>
            </a:r>
            <a:endParaRPr/>
          </a:p>
        </p:txBody>
      </p:sp>
      <p:graphicFrame>
        <p:nvGraphicFramePr>
          <p:cNvPr id="765" name="Google Shape;765;p14"/>
          <p:cNvGraphicFramePr/>
          <p:nvPr/>
        </p:nvGraphicFramePr>
        <p:xfrm>
          <a:off x="838198" y="3424478"/>
          <a:ext cx="3000000" cy="3000000"/>
        </p:xfrm>
        <a:graphic>
          <a:graphicData uri="http://schemas.openxmlformats.org/drawingml/2006/table">
            <a:tbl>
              <a:tblPr bandRow="1" firstRow="1">
                <a:noFill/>
                <a:tableStyleId>{09DD67A2-3AE5-48DE-8222-948B0DA382D3}</a:tableStyleId>
              </a:tblPr>
              <a:tblGrid>
                <a:gridCol w="5257800"/>
                <a:gridCol w="5257800"/>
              </a:tblGrid>
              <a:tr h="370850">
                <a:tc>
                  <a:txBody>
                    <a:bodyPr/>
                    <a:lstStyle/>
                    <a:p>
                      <a:pPr indent="0" lvl="0" marL="0" marR="0" rtl="0" algn="ctr">
                        <a:spcBef>
                          <a:spcPts val="0"/>
                        </a:spcBef>
                        <a:spcAft>
                          <a:spcPts val="0"/>
                        </a:spcAft>
                        <a:buNone/>
                      </a:pPr>
                      <a:r>
                        <a:rPr lang="en-US" sz="2000" u="none" cap="none" strike="noStrike"/>
                        <a:t>Response</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2000" u="none" cap="none" strike="noStrike"/>
                        <a:t>Score</a:t>
                      </a:r>
                      <a:endParaRPr sz="2000" u="none" cap="none" strike="noStrike">
                        <a:latin typeface="Roboto"/>
                        <a:ea typeface="Roboto"/>
                        <a:cs typeface="Roboto"/>
                        <a:sym typeface="Roboto"/>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lstStyle/>
                    <a:p>
                      <a:pPr indent="0" lvl="0" marL="0" marR="0" rtl="0" algn="ctr">
                        <a:spcBef>
                          <a:spcPts val="0"/>
                        </a:spcBef>
                        <a:spcAft>
                          <a:spcPts val="0"/>
                        </a:spcAft>
                        <a:buNone/>
                      </a:pPr>
                      <a:r>
                        <a:rPr lang="en-US" sz="2000" u="none" cap="none" strike="noStrike"/>
                        <a:t>Very High</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1</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Clr>
                          <a:schemeClr val="dk1"/>
                        </a:buClr>
                        <a:buSzPts val="2000"/>
                        <a:buFont typeface="Calibri"/>
                        <a:buNone/>
                      </a:pPr>
                      <a:r>
                        <a:rPr b="0" lang="en-US" sz="2000" u="none" cap="none" strike="noStrike"/>
                        <a:t>High</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2</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lang="en-US" sz="2000" u="none" cap="none" strike="noStrike"/>
                        <a:t> Moderate</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3</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spcBef>
                          <a:spcPts val="0"/>
                        </a:spcBef>
                        <a:spcAft>
                          <a:spcPts val="0"/>
                        </a:spcAft>
                        <a:buNone/>
                      </a:pPr>
                      <a:r>
                        <a:rPr lang="en-US" sz="2000" u="none" cap="none" strike="noStrike"/>
                        <a:t> Low</a:t>
                      </a:r>
                      <a:endParaRPr sz="20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2000" u="none" cap="none" strike="noStrike"/>
                        <a:t>4</a:t>
                      </a:r>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Clr>
                          <a:schemeClr val="dk1"/>
                        </a:buClr>
                        <a:buSzPts val="2000"/>
                        <a:buFont typeface="Calibri"/>
                        <a:buNone/>
                      </a:pPr>
                      <a:r>
                        <a:rPr lang="en-US" sz="2000" u="none" cap="none" strike="noStrike"/>
                        <a:t>None , </a:t>
                      </a:r>
                      <a:r>
                        <a:rPr b="0" lang="en-US" sz="2000" u="none" cap="none" strike="noStrike"/>
                        <a:t>Don't Know</a:t>
                      </a:r>
                      <a:endParaRPr sz="2000" u="none" cap="none" strike="noStrike"/>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0</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pic>
        <p:nvPicPr>
          <p:cNvPr descr="A picture containing text, vector graphics&#10;&#10;Description automatically generated" id="766" name="Google Shape;766;p14"/>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0" name="Shape 770"/>
        <p:cNvGrpSpPr/>
        <p:nvPr/>
      </p:nvGrpSpPr>
      <p:grpSpPr>
        <a:xfrm>
          <a:off x="0" y="0"/>
          <a:ext cx="0" cy="0"/>
          <a:chOff x="0" y="0"/>
          <a:chExt cx="0" cy="0"/>
        </a:xfrm>
      </p:grpSpPr>
      <p:sp>
        <p:nvSpPr>
          <p:cNvPr id="771" name="Google Shape;77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2" name="Google Shape;772;p15"/>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Google Shape;773;p15"/>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4" name="Google Shape;774;p15"/>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Google Shape;775;p15"/>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15"/>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7" name="Google Shape;777;p15"/>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03</a:t>
            </a:r>
            <a:endParaRPr sz="4000">
              <a:solidFill>
                <a:srgbClr val="FFFFFF"/>
              </a:solidFill>
              <a:latin typeface="Roboto Black"/>
              <a:ea typeface="Roboto Black"/>
              <a:cs typeface="Roboto Black"/>
              <a:sym typeface="Roboto Black"/>
            </a:endParaRPr>
          </a:p>
        </p:txBody>
      </p:sp>
      <p:grpSp>
        <p:nvGrpSpPr>
          <p:cNvPr id="778" name="Google Shape;778;p15"/>
          <p:cNvGrpSpPr/>
          <p:nvPr/>
        </p:nvGrpSpPr>
        <p:grpSpPr>
          <a:xfrm>
            <a:off x="6211039" y="3183246"/>
            <a:ext cx="4862446" cy="1452696"/>
            <a:chOff x="0" y="0"/>
            <a:chExt cx="4862446" cy="1452696"/>
          </a:xfrm>
        </p:grpSpPr>
        <p:cxnSp>
          <p:nvCxnSpPr>
            <p:cNvPr id="779" name="Google Shape;779;p15"/>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780" name="Google Shape;780;p15"/>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Exploratory Analysis</a:t>
              </a:r>
              <a:endParaRPr sz="3300">
                <a:solidFill>
                  <a:schemeClr val="dk1"/>
                </a:solidFill>
                <a:latin typeface="Calibri"/>
                <a:ea typeface="Calibri"/>
                <a:cs typeface="Calibri"/>
                <a:sym typeface="Calibri"/>
              </a:endParaRPr>
            </a:p>
          </p:txBody>
        </p:sp>
        <p:cxnSp>
          <p:nvCxnSpPr>
            <p:cNvPr id="782" name="Google Shape;782;p15"/>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783" name="Google Shape;783;p15"/>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grpSp>
      <p:sp>
        <p:nvSpPr>
          <p:cNvPr id="785" name="Google Shape;785;p1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786" name="Google Shape;786;p15"/>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0" name="Shape 790"/>
        <p:cNvGrpSpPr/>
        <p:nvPr/>
      </p:nvGrpSpPr>
      <p:grpSpPr>
        <a:xfrm>
          <a:off x="0" y="0"/>
          <a:ext cx="0" cy="0"/>
          <a:chOff x="0" y="0"/>
          <a:chExt cx="0" cy="0"/>
        </a:xfrm>
      </p:grpSpPr>
      <p:sp>
        <p:nvSpPr>
          <p:cNvPr id="791" name="Google Shape;79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2" name="Google Shape;792;p1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Google Shape;793;p16"/>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4" name="Google Shape;794;p1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p1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6" name="Google Shape;796;p16"/>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Descriptive Analysis</a:t>
            </a:r>
            <a:endParaRPr/>
          </a:p>
        </p:txBody>
      </p:sp>
      <p:sp>
        <p:nvSpPr>
          <p:cNvPr id="797" name="Google Shape;797;p16"/>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798" name="Google Shape;798;p16"/>
          <p:cNvPicPr preferRelativeResize="0"/>
          <p:nvPr/>
        </p:nvPicPr>
        <p:blipFill rotWithShape="1">
          <a:blip r:embed="rId3">
            <a:alphaModFix/>
          </a:blip>
          <a:srcRect b="0" l="0" r="0" t="0"/>
          <a:stretch/>
        </p:blipFill>
        <p:spPr>
          <a:xfrm>
            <a:off x="6387716" y="2034926"/>
            <a:ext cx="5256370" cy="3670666"/>
          </a:xfrm>
          <a:prstGeom prst="rect">
            <a:avLst/>
          </a:prstGeom>
          <a:noFill/>
          <a:ln cap="flat" cmpd="sng" w="12700">
            <a:solidFill>
              <a:schemeClr val="dk1"/>
            </a:solidFill>
            <a:prstDash val="solid"/>
            <a:round/>
            <a:headEnd len="sm" w="sm" type="none"/>
            <a:tailEnd len="sm" w="sm" type="none"/>
          </a:ln>
        </p:spPr>
      </p:pic>
      <p:sp>
        <p:nvSpPr>
          <p:cNvPr id="799" name="Google Shape;799;p16"/>
          <p:cNvSpPr txBox="1"/>
          <p:nvPr/>
        </p:nvSpPr>
        <p:spPr>
          <a:xfrm>
            <a:off x="958659" y="2032999"/>
            <a:ext cx="447039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Distribution of data from 2019 to 2022</a:t>
            </a:r>
            <a:endParaRPr b="1" sz="1800">
              <a:solidFill>
                <a:schemeClr val="dk1"/>
              </a:solidFill>
              <a:latin typeface="Calibri"/>
              <a:ea typeface="Calibri"/>
              <a:cs typeface="Calibri"/>
              <a:sym typeface="Calibri"/>
            </a:endParaRPr>
          </a:p>
        </p:txBody>
      </p:sp>
      <p:sp>
        <p:nvSpPr>
          <p:cNvPr id="800" name="Google Shape;800;p16"/>
          <p:cNvSpPr txBox="1"/>
          <p:nvPr/>
        </p:nvSpPr>
        <p:spPr>
          <a:xfrm>
            <a:off x="8462011" y="5383299"/>
            <a:ext cx="225878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Roboto"/>
                <a:ea typeface="Roboto"/>
                <a:cs typeface="Roboto"/>
                <a:sym typeface="Roboto"/>
              </a:rPr>
              <a:t>Number of Surveys</a:t>
            </a:r>
            <a:endParaRPr/>
          </a:p>
        </p:txBody>
      </p:sp>
      <p:sp>
        <p:nvSpPr>
          <p:cNvPr id="801" name="Google Shape;801;p16"/>
          <p:cNvSpPr txBox="1"/>
          <p:nvPr/>
        </p:nvSpPr>
        <p:spPr>
          <a:xfrm>
            <a:off x="6920234" y="5781100"/>
            <a:ext cx="447039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85% of countries had a single survey. </a:t>
            </a:r>
            <a:endParaRPr b="1" sz="1800">
              <a:solidFill>
                <a:schemeClr val="dk1"/>
              </a:solidFill>
              <a:latin typeface="Calibri"/>
              <a:ea typeface="Calibri"/>
              <a:cs typeface="Calibri"/>
              <a:sym typeface="Calibri"/>
            </a:endParaRPr>
          </a:p>
        </p:txBody>
      </p:sp>
      <p:sp>
        <p:nvSpPr>
          <p:cNvPr id="802" name="Google Shape;802;p16"/>
          <p:cNvSpPr txBox="1"/>
          <p:nvPr/>
        </p:nvSpPr>
        <p:spPr>
          <a:xfrm rot="-5400000">
            <a:off x="297924" y="3497525"/>
            <a:ext cx="9824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highlight>
                  <a:srgbClr val="FFFFFF"/>
                </a:highlight>
                <a:latin typeface="Roboto"/>
                <a:ea typeface="Roboto"/>
                <a:cs typeface="Roboto"/>
                <a:sym typeface="Roboto"/>
              </a:rPr>
              <a:t>Data Size</a:t>
            </a:r>
            <a:endParaRPr sz="1200">
              <a:solidFill>
                <a:schemeClr val="dk1"/>
              </a:solidFill>
              <a:highlight>
                <a:srgbClr val="FFFFFF"/>
              </a:highlight>
              <a:latin typeface="Roboto"/>
              <a:ea typeface="Roboto"/>
              <a:cs typeface="Roboto"/>
              <a:sym typeface="Roboto"/>
            </a:endParaRPr>
          </a:p>
        </p:txBody>
      </p:sp>
      <p:sp>
        <p:nvSpPr>
          <p:cNvPr id="803" name="Google Shape;803;p16"/>
          <p:cNvSpPr txBox="1"/>
          <p:nvPr/>
        </p:nvSpPr>
        <p:spPr>
          <a:xfrm rot="-5400000">
            <a:off x="5511114" y="3506952"/>
            <a:ext cx="1953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highlight>
                  <a:srgbClr val="FFFFFF"/>
                </a:highlight>
                <a:latin typeface="Roboto"/>
                <a:ea typeface="Roboto"/>
                <a:cs typeface="Roboto"/>
                <a:sym typeface="Roboto"/>
              </a:rPr>
              <a:t>Number of Countries</a:t>
            </a:r>
            <a:endParaRPr sz="1200">
              <a:solidFill>
                <a:schemeClr val="dk1"/>
              </a:solidFill>
              <a:latin typeface="Roboto"/>
              <a:ea typeface="Roboto"/>
              <a:cs typeface="Roboto"/>
              <a:sym typeface="Roboto"/>
            </a:endParaRPr>
          </a:p>
        </p:txBody>
      </p:sp>
      <p:sp>
        <p:nvSpPr>
          <p:cNvPr id="804" name="Google Shape;804;p16"/>
          <p:cNvSpPr/>
          <p:nvPr/>
        </p:nvSpPr>
        <p:spPr>
          <a:xfrm>
            <a:off x="1847654" y="5383299"/>
            <a:ext cx="386499" cy="936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p16"/>
          <p:cNvSpPr/>
          <p:nvPr/>
        </p:nvSpPr>
        <p:spPr>
          <a:xfrm>
            <a:off x="4719722" y="5385464"/>
            <a:ext cx="386499" cy="936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16"/>
          <p:cNvSpPr txBox="1"/>
          <p:nvPr/>
        </p:nvSpPr>
        <p:spPr>
          <a:xfrm>
            <a:off x="632490" y="5669034"/>
            <a:ext cx="542219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Typically, countries go through a single survey in a year. However, there may be another survey conducted in a country based on the risks evaluated by analysis team of UN.</a:t>
            </a:r>
            <a:endParaRPr b="1" sz="1600">
              <a:solidFill>
                <a:schemeClr val="dk1"/>
              </a:solidFill>
              <a:latin typeface="Calibri"/>
              <a:ea typeface="Calibri"/>
              <a:cs typeface="Calibri"/>
              <a:sym typeface="Calibri"/>
            </a:endParaRPr>
          </a:p>
        </p:txBody>
      </p:sp>
      <p:pic>
        <p:nvPicPr>
          <p:cNvPr descr="A picture containing text, vector graphics&#10;&#10;Description automatically generated" id="807" name="Google Shape;807;p16"/>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pic>
        <p:nvPicPr>
          <p:cNvPr id="808" name="Google Shape;808;p16"/>
          <p:cNvPicPr preferRelativeResize="0"/>
          <p:nvPr/>
        </p:nvPicPr>
        <p:blipFill rotWithShape="1">
          <a:blip r:embed="rId5">
            <a:alphaModFix/>
          </a:blip>
          <a:srcRect b="0" l="0" r="0" t="0"/>
          <a:stretch/>
        </p:blipFill>
        <p:spPr>
          <a:xfrm>
            <a:off x="459350" y="2445788"/>
            <a:ext cx="5675474" cy="2790389"/>
          </a:xfrm>
          <a:prstGeom prst="rect">
            <a:avLst/>
          </a:prstGeom>
          <a:noFill/>
          <a:ln cap="flat" cmpd="sng" w="19050">
            <a:solidFill>
              <a:srgbClr val="000000"/>
            </a:solidFill>
            <a:prstDash val="solid"/>
            <a:round/>
            <a:headEnd len="sm" w="sm" type="none"/>
            <a:tailEnd len="sm" w="sm" type="none"/>
          </a:ln>
        </p:spPr>
      </p:pic>
      <p:sp>
        <p:nvSpPr>
          <p:cNvPr id="809" name="Google Shape;809;p16"/>
          <p:cNvSpPr txBox="1"/>
          <p:nvPr/>
        </p:nvSpPr>
        <p:spPr>
          <a:xfrm>
            <a:off x="7333129" y="2042831"/>
            <a:ext cx="8695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38</a:t>
            </a:r>
            <a:endParaRPr/>
          </a:p>
        </p:txBody>
      </p:sp>
      <p:sp>
        <p:nvSpPr>
          <p:cNvPr id="810" name="Google Shape;810;p16"/>
          <p:cNvSpPr txBox="1"/>
          <p:nvPr/>
        </p:nvSpPr>
        <p:spPr>
          <a:xfrm>
            <a:off x="9015901" y="3691618"/>
            <a:ext cx="8695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18</a:t>
            </a:r>
            <a:endParaRPr/>
          </a:p>
        </p:txBody>
      </p:sp>
      <p:sp>
        <p:nvSpPr>
          <p:cNvPr id="811" name="Google Shape;811;p16"/>
          <p:cNvSpPr txBox="1"/>
          <p:nvPr/>
        </p:nvSpPr>
        <p:spPr>
          <a:xfrm>
            <a:off x="10613679" y="4895359"/>
            <a:ext cx="8695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12" name="Google Shape;812;p16"/>
          <p:cNvSpPr txBox="1"/>
          <p:nvPr/>
        </p:nvSpPr>
        <p:spPr>
          <a:xfrm>
            <a:off x="5842279" y="4564247"/>
            <a:ext cx="240905" cy="261610"/>
          </a:xfrm>
          <a:prstGeom prst="rect">
            <a:avLst/>
          </a:prstGeom>
          <a:solidFill>
            <a:srgbClr val="EAEA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813" name="Google Shape;813;p16"/>
          <p:cNvSpPr txBox="1"/>
          <p:nvPr/>
        </p:nvSpPr>
        <p:spPr>
          <a:xfrm>
            <a:off x="4034430" y="2741187"/>
            <a:ext cx="412064" cy="261610"/>
          </a:xfrm>
          <a:prstGeom prst="rect">
            <a:avLst/>
          </a:prstGeom>
          <a:solidFill>
            <a:srgbClr val="EAEA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748</a:t>
            </a:r>
            <a:endParaRPr/>
          </a:p>
        </p:txBody>
      </p:sp>
      <p:sp>
        <p:nvSpPr>
          <p:cNvPr id="814" name="Google Shape;814;p16"/>
          <p:cNvSpPr txBox="1"/>
          <p:nvPr/>
        </p:nvSpPr>
        <p:spPr>
          <a:xfrm>
            <a:off x="4497114" y="3966106"/>
            <a:ext cx="412064" cy="261610"/>
          </a:xfrm>
          <a:prstGeom prst="rect">
            <a:avLst/>
          </a:prstGeom>
          <a:solidFill>
            <a:srgbClr val="EAEA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858</a:t>
            </a:r>
            <a:endParaRPr/>
          </a:p>
        </p:txBody>
      </p:sp>
      <p:sp>
        <p:nvSpPr>
          <p:cNvPr id="815" name="Google Shape;815;p16"/>
          <p:cNvSpPr txBox="1"/>
          <p:nvPr/>
        </p:nvSpPr>
        <p:spPr>
          <a:xfrm>
            <a:off x="4034430" y="3341386"/>
            <a:ext cx="412064" cy="261610"/>
          </a:xfrm>
          <a:prstGeom prst="rect">
            <a:avLst/>
          </a:prstGeom>
          <a:solidFill>
            <a:srgbClr val="EAEA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751</a:t>
            </a:r>
            <a:endParaRPr/>
          </a:p>
        </p:txBody>
      </p:sp>
      <p:sp>
        <p:nvSpPr>
          <p:cNvPr id="816" name="Google Shape;816;p16"/>
          <p:cNvSpPr txBox="1"/>
          <p:nvPr/>
        </p:nvSpPr>
        <p:spPr>
          <a:xfrm>
            <a:off x="5315531" y="4552438"/>
            <a:ext cx="524271" cy="261610"/>
          </a:xfrm>
          <a:prstGeom prst="rect">
            <a:avLst/>
          </a:prstGeom>
          <a:solidFill>
            <a:srgbClr val="4C72B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1170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0" name="Shape 820"/>
        <p:cNvGrpSpPr/>
        <p:nvPr/>
      </p:nvGrpSpPr>
      <p:grpSpPr>
        <a:xfrm>
          <a:off x="0" y="0"/>
          <a:ext cx="0" cy="0"/>
          <a:chOff x="0" y="0"/>
          <a:chExt cx="0" cy="0"/>
        </a:xfrm>
      </p:grpSpPr>
      <p:sp>
        <p:nvSpPr>
          <p:cNvPr id="821" name="Google Shape;82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1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17"/>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Descriptive Analysis</a:t>
            </a:r>
            <a:endParaRPr/>
          </a:p>
        </p:txBody>
      </p:sp>
      <p:sp>
        <p:nvSpPr>
          <p:cNvPr id="827" name="Google Shape;827;p17"/>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828" name="Google Shape;828;p17"/>
          <p:cNvSpPr txBox="1"/>
          <p:nvPr/>
        </p:nvSpPr>
        <p:spPr>
          <a:xfrm>
            <a:off x="7113055" y="2767079"/>
            <a:ext cx="4470399"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About 24 countries had just 9 to 11 participants take the survey. </a:t>
            </a:r>
            <a:br>
              <a:rPr lang="en-US" sz="28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p:txBody>
      </p:sp>
      <p:pic>
        <p:nvPicPr>
          <p:cNvPr id="829" name="Google Shape;829;p17"/>
          <p:cNvPicPr preferRelativeResize="0"/>
          <p:nvPr/>
        </p:nvPicPr>
        <p:blipFill rotWithShape="1">
          <a:blip r:embed="rId3">
            <a:alphaModFix/>
          </a:blip>
          <a:srcRect b="0" l="0" r="0" t="0"/>
          <a:stretch/>
        </p:blipFill>
        <p:spPr>
          <a:xfrm>
            <a:off x="494590" y="1976806"/>
            <a:ext cx="6009920" cy="4230666"/>
          </a:xfrm>
          <a:prstGeom prst="rect">
            <a:avLst/>
          </a:prstGeom>
          <a:noFill/>
          <a:ln cap="flat" cmpd="sng" w="12700">
            <a:solidFill>
              <a:schemeClr val="dk1"/>
            </a:solidFill>
            <a:prstDash val="solid"/>
            <a:round/>
            <a:headEnd len="sm" w="sm" type="none"/>
            <a:tailEnd len="sm" w="sm" type="none"/>
          </a:ln>
        </p:spPr>
      </p:pic>
      <p:pic>
        <p:nvPicPr>
          <p:cNvPr descr="A picture containing text, vector graphics&#10;&#10;Description automatically generated" id="830" name="Google Shape;830;p17"/>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831" name="Google Shape;831;p17"/>
          <p:cNvSpPr txBox="1"/>
          <p:nvPr/>
        </p:nvSpPr>
        <p:spPr>
          <a:xfrm>
            <a:off x="6110520" y="2021631"/>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10</a:t>
            </a:r>
            <a:endParaRPr/>
          </a:p>
        </p:txBody>
      </p:sp>
      <p:sp>
        <p:nvSpPr>
          <p:cNvPr id="832" name="Google Shape;832;p17"/>
          <p:cNvSpPr txBox="1"/>
          <p:nvPr/>
        </p:nvSpPr>
        <p:spPr>
          <a:xfrm>
            <a:off x="5492348" y="3106478"/>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7</a:t>
            </a:r>
            <a:endParaRPr/>
          </a:p>
        </p:txBody>
      </p:sp>
      <p:sp>
        <p:nvSpPr>
          <p:cNvPr id="833" name="Google Shape;833;p17"/>
          <p:cNvSpPr txBox="1"/>
          <p:nvPr/>
        </p:nvSpPr>
        <p:spPr>
          <a:xfrm>
            <a:off x="5823199" y="3105634"/>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7</a:t>
            </a:r>
            <a:endParaRPr/>
          </a:p>
        </p:txBody>
      </p:sp>
      <p:sp>
        <p:nvSpPr>
          <p:cNvPr id="834" name="Google Shape;834;p17"/>
          <p:cNvSpPr txBox="1"/>
          <p:nvPr/>
        </p:nvSpPr>
        <p:spPr>
          <a:xfrm>
            <a:off x="4835774" y="4165029"/>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835" name="Google Shape;835;p17"/>
          <p:cNvSpPr txBox="1"/>
          <p:nvPr/>
        </p:nvSpPr>
        <p:spPr>
          <a:xfrm>
            <a:off x="5160262" y="3463316"/>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836" name="Google Shape;836;p17"/>
          <p:cNvSpPr txBox="1"/>
          <p:nvPr/>
        </p:nvSpPr>
        <p:spPr>
          <a:xfrm>
            <a:off x="4195064" y="4537458"/>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37" name="Google Shape;837;p17"/>
          <p:cNvSpPr txBox="1"/>
          <p:nvPr/>
        </p:nvSpPr>
        <p:spPr>
          <a:xfrm>
            <a:off x="4523768" y="4526153"/>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38" name="Google Shape;838;p17"/>
          <p:cNvSpPr txBox="1"/>
          <p:nvPr/>
        </p:nvSpPr>
        <p:spPr>
          <a:xfrm>
            <a:off x="3870418" y="4537458"/>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39" name="Google Shape;839;p17"/>
          <p:cNvSpPr txBox="1"/>
          <p:nvPr/>
        </p:nvSpPr>
        <p:spPr>
          <a:xfrm>
            <a:off x="3536807" y="4546423"/>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40" name="Google Shape;840;p17"/>
          <p:cNvSpPr txBox="1"/>
          <p:nvPr/>
        </p:nvSpPr>
        <p:spPr>
          <a:xfrm>
            <a:off x="3214921" y="488961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41" name="Google Shape;841;p17"/>
          <p:cNvSpPr txBox="1"/>
          <p:nvPr/>
        </p:nvSpPr>
        <p:spPr>
          <a:xfrm>
            <a:off x="2888784" y="488961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42" name="Google Shape;842;p17"/>
          <p:cNvSpPr txBox="1"/>
          <p:nvPr/>
        </p:nvSpPr>
        <p:spPr>
          <a:xfrm>
            <a:off x="2250493" y="488961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43" name="Google Shape;843;p17"/>
          <p:cNvSpPr txBox="1"/>
          <p:nvPr/>
        </p:nvSpPr>
        <p:spPr>
          <a:xfrm>
            <a:off x="2574560" y="488961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44" name="Google Shape;844;p17"/>
          <p:cNvSpPr txBox="1"/>
          <p:nvPr/>
        </p:nvSpPr>
        <p:spPr>
          <a:xfrm>
            <a:off x="1921348" y="488961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45" name="Google Shape;845;p17"/>
          <p:cNvSpPr txBox="1"/>
          <p:nvPr/>
        </p:nvSpPr>
        <p:spPr>
          <a:xfrm>
            <a:off x="1269581" y="524725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46" name="Google Shape;846;p17"/>
          <p:cNvSpPr txBox="1"/>
          <p:nvPr/>
        </p:nvSpPr>
        <p:spPr>
          <a:xfrm>
            <a:off x="1601274" y="5243837"/>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47" name="Google Shape;847;p17"/>
          <p:cNvSpPr txBox="1"/>
          <p:nvPr/>
        </p:nvSpPr>
        <p:spPr>
          <a:xfrm>
            <a:off x="937884" y="5241712"/>
            <a:ext cx="43030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48" name="Google Shape;848;p17"/>
          <p:cNvSpPr txBox="1"/>
          <p:nvPr/>
        </p:nvSpPr>
        <p:spPr>
          <a:xfrm>
            <a:off x="7113055" y="4092139"/>
            <a:ext cx="4470399"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This does not indicate a fewer number of participants in those countries. All UN entities must participate in the survey for that country.</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This chart is, however, useful in showing the participation rate in RMR surveys.</a:t>
            </a:r>
            <a:endParaRPr sz="1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3" name="Shape 853"/>
        <p:cNvGrpSpPr/>
        <p:nvPr/>
      </p:nvGrpSpPr>
      <p:grpSpPr>
        <a:xfrm>
          <a:off x="0" y="0"/>
          <a:ext cx="0" cy="0"/>
          <a:chOff x="0" y="0"/>
          <a:chExt cx="0" cy="0"/>
        </a:xfrm>
      </p:grpSpPr>
      <p:sp>
        <p:nvSpPr>
          <p:cNvPr id="854" name="Google Shape;854;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1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1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1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Google Shape;858;p1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9" name="Google Shape;859;p18"/>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Most voted risk areas by RMR survey year</a:t>
            </a:r>
            <a:endParaRPr/>
          </a:p>
        </p:txBody>
      </p:sp>
      <p:sp>
        <p:nvSpPr>
          <p:cNvPr id="860" name="Google Shape;860;p18"/>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861" name="Google Shape;861;p18"/>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862" name="Google Shape;862;p18"/>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
        <p:nvSpPr>
          <p:cNvPr id="863" name="Google Shape;863;p18"/>
          <p:cNvSpPr txBox="1"/>
          <p:nvPr/>
        </p:nvSpPr>
        <p:spPr>
          <a:xfrm>
            <a:off x="5572277" y="6455431"/>
            <a:ext cx="46706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Votes</a:t>
            </a:r>
            <a:endParaRPr/>
          </a:p>
        </p:txBody>
      </p:sp>
      <p:pic>
        <p:nvPicPr>
          <p:cNvPr id="864" name="Google Shape;864;p18"/>
          <p:cNvPicPr preferRelativeResize="0"/>
          <p:nvPr/>
        </p:nvPicPr>
        <p:blipFill rotWithShape="1">
          <a:blip r:embed="rId4">
            <a:alphaModFix/>
          </a:blip>
          <a:srcRect b="0" l="0" r="0" t="0"/>
          <a:stretch/>
        </p:blipFill>
        <p:spPr>
          <a:xfrm>
            <a:off x="1398736" y="1798522"/>
            <a:ext cx="9394527" cy="4656909"/>
          </a:xfrm>
          <a:prstGeom prst="rect">
            <a:avLst/>
          </a:prstGeom>
          <a:noFill/>
          <a:ln cap="flat" cmpd="sng" w="19050">
            <a:solidFill>
              <a:srgbClr val="000000"/>
            </a:solidFill>
            <a:prstDash val="solid"/>
            <a:round/>
            <a:headEnd len="sm" w="sm" type="none"/>
            <a:tailEnd len="sm" w="sm" type="none"/>
          </a:ln>
        </p:spPr>
      </p:pic>
      <p:sp>
        <p:nvSpPr>
          <p:cNvPr id="865" name="Google Shape;865;p18"/>
          <p:cNvSpPr txBox="1"/>
          <p:nvPr/>
        </p:nvSpPr>
        <p:spPr>
          <a:xfrm rot="-5400000">
            <a:off x="-1078715" y="1784819"/>
            <a:ext cx="46706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Year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9" name="Shape 869"/>
        <p:cNvGrpSpPr/>
        <p:nvPr/>
      </p:nvGrpSpPr>
      <p:grpSpPr>
        <a:xfrm>
          <a:off x="0" y="0"/>
          <a:ext cx="0" cy="0"/>
          <a:chOff x="0" y="0"/>
          <a:chExt cx="0" cy="0"/>
        </a:xfrm>
      </p:grpSpPr>
      <p:sp>
        <p:nvSpPr>
          <p:cNvPr id="870" name="Google Shape;87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Google Shape;871;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1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p1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19"/>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Distribution of UN Extent &amp; Urgency</a:t>
            </a:r>
            <a:endParaRPr/>
          </a:p>
        </p:txBody>
      </p:sp>
      <p:sp>
        <p:nvSpPr>
          <p:cNvPr id="876" name="Google Shape;876;p19"/>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877" name="Google Shape;877;p19"/>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hart, bar chart&#10;&#10;Description automatically generated" id="878" name="Google Shape;878;p19"/>
          <p:cNvPicPr preferRelativeResize="0"/>
          <p:nvPr/>
        </p:nvPicPr>
        <p:blipFill rotWithShape="1">
          <a:blip r:embed="rId3">
            <a:alphaModFix/>
          </a:blip>
          <a:srcRect b="0" l="0" r="0" t="0"/>
          <a:stretch/>
        </p:blipFill>
        <p:spPr>
          <a:xfrm>
            <a:off x="1337776" y="1952028"/>
            <a:ext cx="9690264" cy="3721062"/>
          </a:xfrm>
          <a:prstGeom prst="rect">
            <a:avLst/>
          </a:prstGeom>
          <a:noFill/>
          <a:ln cap="flat" cmpd="sng" w="12700">
            <a:solidFill>
              <a:schemeClr val="dk1"/>
            </a:solidFill>
            <a:prstDash val="solid"/>
            <a:round/>
            <a:headEnd len="sm" w="sm" type="none"/>
            <a:tailEnd len="sm" w="sm" type="none"/>
          </a:ln>
        </p:spPr>
      </p:pic>
      <p:pic>
        <p:nvPicPr>
          <p:cNvPr descr="A picture containing text, vector graphics&#10;&#10;Description automatically generated" id="879" name="Google Shape;879;p19"/>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880" name="Google Shape;880;p19"/>
          <p:cNvSpPr txBox="1"/>
          <p:nvPr/>
        </p:nvSpPr>
        <p:spPr>
          <a:xfrm>
            <a:off x="712836" y="5744778"/>
            <a:ext cx="1094014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Majority of the responses, ~ 250 said that there are significant changes which need to be acted on immediately.</a:t>
            </a:r>
            <a:endParaRPr/>
          </a:p>
        </p:txBody>
      </p:sp>
      <p:pic>
        <p:nvPicPr>
          <p:cNvPr id="881" name="Google Shape;881;p19"/>
          <p:cNvPicPr preferRelativeResize="0"/>
          <p:nvPr/>
        </p:nvPicPr>
        <p:blipFill rotWithShape="1">
          <a:blip r:embed="rId5">
            <a:alphaModFix/>
          </a:blip>
          <a:srcRect b="0" l="0" r="0" t="0"/>
          <a:stretch/>
        </p:blipFill>
        <p:spPr>
          <a:xfrm>
            <a:off x="1337777" y="1958353"/>
            <a:ext cx="9690264" cy="37147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5" name="Google Shape;545;p2"/>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6" name="Google Shape;546;p2"/>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7" name="Google Shape;547;p2"/>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8" name="Google Shape;548;p2"/>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9" name="Google Shape;549;p2"/>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0" name="Google Shape;550;p2"/>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Group Members	</a:t>
            </a:r>
            <a:endParaRPr sz="4000">
              <a:solidFill>
                <a:srgbClr val="FFFFFF"/>
              </a:solidFill>
              <a:latin typeface="Roboto Black"/>
              <a:ea typeface="Roboto Black"/>
              <a:cs typeface="Roboto Black"/>
              <a:sym typeface="Roboto Black"/>
            </a:endParaRPr>
          </a:p>
        </p:txBody>
      </p:sp>
      <p:sp>
        <p:nvSpPr>
          <p:cNvPr id="551" name="Google Shape;551;p2"/>
          <p:cNvSpPr txBox="1"/>
          <p:nvPr>
            <p:ph idx="1" type="body"/>
          </p:nvPr>
        </p:nvSpPr>
        <p:spPr>
          <a:xfrm>
            <a:off x="6503158" y="649480"/>
            <a:ext cx="4862447" cy="55460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Yuthika Shekhar</a:t>
            </a:r>
            <a:endParaRPr/>
          </a:p>
          <a:p>
            <a:pPr indent="0" lvl="0" marL="0" rtl="0" algn="ctr">
              <a:lnSpc>
                <a:spcPct val="90000"/>
              </a:lnSpc>
              <a:spcBef>
                <a:spcPts val="1000"/>
              </a:spcBef>
              <a:spcAft>
                <a:spcPts val="0"/>
              </a:spcAft>
              <a:buClr>
                <a:schemeClr val="dk1"/>
              </a:buClr>
              <a:buSzPts val="2800"/>
              <a:buNone/>
            </a:pPr>
            <a:r>
              <a:rPr lang="en-US"/>
              <a:t>Abhijeet Talaulikar</a:t>
            </a:r>
            <a:endParaRPr/>
          </a:p>
          <a:p>
            <a:pPr indent="0" lvl="0" marL="0" rtl="0" algn="ctr">
              <a:lnSpc>
                <a:spcPct val="90000"/>
              </a:lnSpc>
              <a:spcBef>
                <a:spcPts val="1000"/>
              </a:spcBef>
              <a:spcAft>
                <a:spcPts val="0"/>
              </a:spcAft>
              <a:buClr>
                <a:schemeClr val="dk1"/>
              </a:buClr>
              <a:buSzPts val="2800"/>
              <a:buNone/>
            </a:pPr>
            <a:r>
              <a:rPr lang="en-US"/>
              <a:t>Sajid Hussain</a:t>
            </a:r>
            <a:endParaRPr/>
          </a:p>
          <a:p>
            <a:pPr indent="0" lvl="0" marL="0" rtl="0" algn="ctr">
              <a:lnSpc>
                <a:spcPct val="90000"/>
              </a:lnSpc>
              <a:spcBef>
                <a:spcPts val="1000"/>
              </a:spcBef>
              <a:spcAft>
                <a:spcPts val="0"/>
              </a:spcAft>
              <a:buClr>
                <a:schemeClr val="dk1"/>
              </a:buClr>
              <a:buSzPts val="2800"/>
              <a:buNone/>
            </a:pPr>
            <a:r>
              <a:rPr lang="en-US"/>
              <a:t>Hailey Thanki</a:t>
            </a:r>
            <a:endParaRPr/>
          </a:p>
          <a:p>
            <a:pPr indent="0" lvl="0" marL="0" rtl="0" algn="ctr">
              <a:lnSpc>
                <a:spcPct val="90000"/>
              </a:lnSpc>
              <a:spcBef>
                <a:spcPts val="1000"/>
              </a:spcBef>
              <a:spcAft>
                <a:spcPts val="0"/>
              </a:spcAft>
              <a:buClr>
                <a:schemeClr val="dk1"/>
              </a:buClr>
              <a:buSzPts val="2800"/>
              <a:buNone/>
            </a:pPr>
            <a:r>
              <a:rPr lang="en-US"/>
              <a:t>Siddharth Susarla</a:t>
            </a:r>
            <a:endParaRPr/>
          </a:p>
          <a:p>
            <a:pPr indent="-50800" lvl="0" marL="22860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b="1" lang="en-US"/>
              <a:t>Mentor</a:t>
            </a:r>
            <a:r>
              <a:rPr lang="en-US"/>
              <a:t> – Cantay Caliskan</a:t>
            </a:r>
            <a:endParaRPr/>
          </a:p>
        </p:txBody>
      </p:sp>
      <p:sp>
        <p:nvSpPr>
          <p:cNvPr id="552" name="Google Shape;552;p2"/>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553" name="Google Shape;553;p2"/>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5" name="Shape 885"/>
        <p:cNvGrpSpPr/>
        <p:nvPr/>
      </p:nvGrpSpPr>
      <p:grpSpPr>
        <a:xfrm>
          <a:off x="0" y="0"/>
          <a:ext cx="0" cy="0"/>
          <a:chOff x="0" y="0"/>
          <a:chExt cx="0" cy="0"/>
        </a:xfrm>
      </p:grpSpPr>
      <p:sp>
        <p:nvSpPr>
          <p:cNvPr id="886" name="Google Shape;88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Google Shape;887;p2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20"/>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9" name="Google Shape;889;p2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0" name="Google Shape;890;p2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20"/>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UN Urgency aggregated based on Country</a:t>
            </a:r>
            <a:endParaRPr/>
          </a:p>
        </p:txBody>
      </p:sp>
      <p:sp>
        <p:nvSpPr>
          <p:cNvPr id="892" name="Google Shape;892;p20"/>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893" name="Google Shape;893;p20"/>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4" name="Google Shape;894;p20"/>
          <p:cNvPicPr preferRelativeResize="0"/>
          <p:nvPr/>
        </p:nvPicPr>
        <p:blipFill rotWithShape="1">
          <a:blip r:embed="rId3">
            <a:alphaModFix/>
          </a:blip>
          <a:srcRect b="0" l="0" r="0" t="0"/>
          <a:stretch/>
        </p:blipFill>
        <p:spPr>
          <a:xfrm>
            <a:off x="722884" y="2011697"/>
            <a:ext cx="7231115" cy="4418656"/>
          </a:xfrm>
          <a:prstGeom prst="rect">
            <a:avLst/>
          </a:prstGeom>
          <a:solidFill>
            <a:srgbClr val="ECECEC"/>
          </a:solidFill>
          <a:ln cap="sq" cmpd="sng" w="19050">
            <a:solidFill>
              <a:schemeClr val="dk1"/>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picture containing text, vector graphics&#10;&#10;Description automatically generated" id="895" name="Google Shape;895;p20"/>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896" name="Google Shape;896;p20"/>
          <p:cNvSpPr txBox="1"/>
          <p:nvPr/>
        </p:nvSpPr>
        <p:spPr>
          <a:xfrm>
            <a:off x="8257815" y="3010768"/>
            <a:ext cx="3446505"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Africa</a:t>
            </a:r>
            <a:r>
              <a:rPr lang="en-US" sz="1800">
                <a:solidFill>
                  <a:schemeClr val="dk1"/>
                </a:solidFill>
                <a:latin typeface="Calibri"/>
                <a:ea typeface="Calibri"/>
                <a:cs typeface="Calibri"/>
                <a:sym typeface="Calibri"/>
              </a:rPr>
              <a:t> has the highest median urgency across all risk factors and also the highest number of countries in the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Oceania</a:t>
            </a:r>
            <a:r>
              <a:rPr lang="en-US" sz="1800">
                <a:solidFill>
                  <a:schemeClr val="dk1"/>
                </a:solidFill>
                <a:latin typeface="Calibri"/>
                <a:ea typeface="Calibri"/>
                <a:cs typeface="Calibri"/>
                <a:sym typeface="Calibri"/>
              </a:rPr>
              <a:t> has the fewest number of countries in the data which appear to have a low urgency.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0" name="Shape 900"/>
        <p:cNvGrpSpPr/>
        <p:nvPr/>
      </p:nvGrpSpPr>
      <p:grpSpPr>
        <a:xfrm>
          <a:off x="0" y="0"/>
          <a:ext cx="0" cy="0"/>
          <a:chOff x="0" y="0"/>
          <a:chExt cx="0" cy="0"/>
        </a:xfrm>
      </p:grpSpPr>
      <p:sp>
        <p:nvSpPr>
          <p:cNvPr id="901" name="Google Shape;90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2" name="Google Shape;902;p2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3" name="Google Shape;903;p21"/>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2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5" name="Google Shape;905;p2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Google Shape;906;p21"/>
          <p:cNvSpPr txBox="1"/>
          <p:nvPr>
            <p:ph type="title"/>
          </p:nvPr>
        </p:nvSpPr>
        <p:spPr>
          <a:xfrm>
            <a:off x="824844" y="339610"/>
            <a:ext cx="10013485" cy="10336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sz="4000">
                <a:solidFill>
                  <a:srgbClr val="FFFFFF"/>
                </a:solidFill>
              </a:rPr>
              <a:t>Voting patterns of UN Entities for Extent and Urgency of UN Action</a:t>
            </a:r>
            <a:endParaRPr/>
          </a:p>
        </p:txBody>
      </p:sp>
      <p:sp>
        <p:nvSpPr>
          <p:cNvPr id="907" name="Google Shape;907;p21"/>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908" name="Google Shape;908;p21"/>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21"/>
          <p:cNvSpPr txBox="1"/>
          <p:nvPr/>
        </p:nvSpPr>
        <p:spPr>
          <a:xfrm>
            <a:off x="7305282" y="2090815"/>
            <a:ext cx="460077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Median is insensitive to very strong positive and negative responses.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60 UN Entities</a:t>
            </a:r>
            <a:endParaRPr/>
          </a:p>
        </p:txBody>
      </p:sp>
      <p:pic>
        <p:nvPicPr>
          <p:cNvPr descr="Transdiaspora Network » Bringing A New Social Meaning To Culture and  Tradition" id="910" name="Google Shape;910;p21"/>
          <p:cNvPicPr preferRelativeResize="0"/>
          <p:nvPr/>
        </p:nvPicPr>
        <p:blipFill rotWithShape="1">
          <a:blip r:embed="rId3">
            <a:alphaModFix/>
          </a:blip>
          <a:srcRect b="0" l="0" r="0" t="0"/>
          <a:stretch/>
        </p:blipFill>
        <p:spPr>
          <a:xfrm>
            <a:off x="7378756" y="4069554"/>
            <a:ext cx="1932341" cy="1072096"/>
          </a:xfrm>
          <a:prstGeom prst="rect">
            <a:avLst/>
          </a:prstGeom>
          <a:noFill/>
          <a:ln>
            <a:noFill/>
          </a:ln>
        </p:spPr>
      </p:pic>
      <p:pic>
        <p:nvPicPr>
          <p:cNvPr descr="United Nations Office for the Coordination of Humanitarian Affairs (OCHA) |  Innovations for Poverty Action" id="911" name="Google Shape;911;p21"/>
          <p:cNvPicPr preferRelativeResize="0"/>
          <p:nvPr/>
        </p:nvPicPr>
        <p:blipFill rotWithShape="1">
          <a:blip r:embed="rId4">
            <a:alphaModFix/>
          </a:blip>
          <a:srcRect b="0" l="0" r="0" t="0"/>
          <a:stretch/>
        </p:blipFill>
        <p:spPr>
          <a:xfrm>
            <a:off x="7503829" y="3198276"/>
            <a:ext cx="3863327" cy="781956"/>
          </a:xfrm>
          <a:prstGeom prst="rect">
            <a:avLst/>
          </a:prstGeom>
          <a:noFill/>
          <a:ln>
            <a:noFill/>
          </a:ln>
        </p:spPr>
      </p:pic>
      <p:pic>
        <p:nvPicPr>
          <p:cNvPr descr="United Nations Department of Political and Peacebuilding Affairs and  Department of Peace Operations (UNDPPA) - AI for Good" id="912" name="Google Shape;912;p21"/>
          <p:cNvPicPr preferRelativeResize="0"/>
          <p:nvPr/>
        </p:nvPicPr>
        <p:blipFill rotWithShape="1">
          <a:blip r:embed="rId5">
            <a:alphaModFix/>
          </a:blip>
          <a:srcRect b="0" l="0" r="0" t="0"/>
          <a:stretch/>
        </p:blipFill>
        <p:spPr>
          <a:xfrm>
            <a:off x="8196229" y="5324861"/>
            <a:ext cx="2229736" cy="758110"/>
          </a:xfrm>
          <a:prstGeom prst="rect">
            <a:avLst/>
          </a:prstGeom>
          <a:noFill/>
          <a:ln>
            <a:noFill/>
          </a:ln>
        </p:spPr>
      </p:pic>
      <p:pic>
        <p:nvPicPr>
          <p:cNvPr descr="World Food Programme (WFP) - data.org" id="913" name="Google Shape;913;p21"/>
          <p:cNvPicPr preferRelativeResize="0"/>
          <p:nvPr/>
        </p:nvPicPr>
        <p:blipFill rotWithShape="1">
          <a:blip r:embed="rId6">
            <a:alphaModFix/>
          </a:blip>
          <a:srcRect b="0" l="0" r="0" t="0"/>
          <a:stretch/>
        </p:blipFill>
        <p:spPr>
          <a:xfrm>
            <a:off x="9469089" y="4084476"/>
            <a:ext cx="2111729" cy="928164"/>
          </a:xfrm>
          <a:prstGeom prst="rect">
            <a:avLst/>
          </a:prstGeom>
          <a:noFill/>
          <a:ln>
            <a:noFill/>
          </a:ln>
        </p:spPr>
      </p:pic>
      <p:pic>
        <p:nvPicPr>
          <p:cNvPr descr="A picture containing text, vector graphics&#10;&#10;Description automatically generated" id="914" name="Google Shape;914;p21"/>
          <p:cNvPicPr preferRelativeResize="0"/>
          <p:nvPr/>
        </p:nvPicPr>
        <p:blipFill rotWithShape="1">
          <a:blip r:embed="rId7">
            <a:alphaModFix/>
          </a:blip>
          <a:srcRect b="0" l="0" r="0" t="0"/>
          <a:stretch/>
        </p:blipFill>
        <p:spPr>
          <a:xfrm>
            <a:off x="11028040" y="136524"/>
            <a:ext cx="1062359" cy="893881"/>
          </a:xfrm>
          <a:prstGeom prst="rect">
            <a:avLst/>
          </a:prstGeom>
          <a:noFill/>
          <a:ln>
            <a:noFill/>
          </a:ln>
        </p:spPr>
      </p:pic>
      <p:pic>
        <p:nvPicPr>
          <p:cNvPr id="915" name="Google Shape;915;p21"/>
          <p:cNvPicPr preferRelativeResize="0"/>
          <p:nvPr/>
        </p:nvPicPr>
        <p:blipFill rotWithShape="1">
          <a:blip r:embed="rId8">
            <a:alphaModFix/>
          </a:blip>
          <a:srcRect b="0" l="0" r="0" t="0"/>
          <a:stretch/>
        </p:blipFill>
        <p:spPr>
          <a:xfrm>
            <a:off x="965889" y="1945689"/>
            <a:ext cx="5616136" cy="457270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9" name="Shape 919"/>
        <p:cNvGrpSpPr/>
        <p:nvPr/>
      </p:nvGrpSpPr>
      <p:grpSpPr>
        <a:xfrm>
          <a:off x="0" y="0"/>
          <a:ext cx="0" cy="0"/>
          <a:chOff x="0" y="0"/>
          <a:chExt cx="0" cy="0"/>
        </a:xfrm>
      </p:grpSpPr>
      <p:sp>
        <p:nvSpPr>
          <p:cNvPr id="920" name="Google Shape;920;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1" name="Google Shape;921;p2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2" name="Google Shape;922;p2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2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Google Shape;924;p2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22"/>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Distribution of UN Extent &amp; Urgency</a:t>
            </a:r>
            <a:endParaRPr/>
          </a:p>
        </p:txBody>
      </p:sp>
      <p:sp>
        <p:nvSpPr>
          <p:cNvPr id="926" name="Google Shape;926;p22"/>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927" name="Google Shape;927;p22"/>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928" name="Google Shape;928;p22"/>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pic>
        <p:nvPicPr>
          <p:cNvPr id="929" name="Google Shape;929;p22"/>
          <p:cNvPicPr preferRelativeResize="0"/>
          <p:nvPr/>
        </p:nvPicPr>
        <p:blipFill rotWithShape="1">
          <a:blip r:embed="rId4">
            <a:alphaModFix/>
          </a:blip>
          <a:srcRect b="0" l="0" r="0" t="0"/>
          <a:stretch/>
        </p:blipFill>
        <p:spPr>
          <a:xfrm>
            <a:off x="459350" y="1688670"/>
            <a:ext cx="5980921" cy="2474639"/>
          </a:xfrm>
          <a:prstGeom prst="rect">
            <a:avLst/>
          </a:prstGeom>
          <a:noFill/>
          <a:ln cap="flat" cmpd="sng" w="19050">
            <a:solidFill>
              <a:schemeClr val="dk1"/>
            </a:solidFill>
            <a:prstDash val="solid"/>
            <a:round/>
            <a:headEnd len="sm" w="sm" type="none"/>
            <a:tailEnd len="sm" w="sm" type="none"/>
          </a:ln>
        </p:spPr>
      </p:pic>
      <p:pic>
        <p:nvPicPr>
          <p:cNvPr id="930" name="Google Shape;930;p22"/>
          <p:cNvPicPr preferRelativeResize="0"/>
          <p:nvPr/>
        </p:nvPicPr>
        <p:blipFill rotWithShape="1">
          <a:blip r:embed="rId5">
            <a:alphaModFix/>
          </a:blip>
          <a:srcRect b="0" l="0" r="0" t="0"/>
          <a:stretch/>
        </p:blipFill>
        <p:spPr>
          <a:xfrm>
            <a:off x="459350" y="4244240"/>
            <a:ext cx="5980922" cy="2567123"/>
          </a:xfrm>
          <a:prstGeom prst="rect">
            <a:avLst/>
          </a:prstGeom>
          <a:noFill/>
          <a:ln cap="flat" cmpd="sng" w="19050">
            <a:solidFill>
              <a:schemeClr val="dk1"/>
            </a:solidFill>
            <a:prstDash val="solid"/>
            <a:round/>
            <a:headEnd len="sm" w="sm" type="none"/>
            <a:tailEnd len="sm" w="sm" type="none"/>
          </a:ln>
        </p:spPr>
      </p:pic>
      <p:sp>
        <p:nvSpPr>
          <p:cNvPr id="931" name="Google Shape;931;p22"/>
          <p:cNvSpPr txBox="1"/>
          <p:nvPr/>
        </p:nvSpPr>
        <p:spPr>
          <a:xfrm>
            <a:off x="7504546" y="2511949"/>
            <a:ext cx="3623179"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observed the UN Extent and Urgency at a much granular level and dealt with them separately.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About </a:t>
            </a:r>
            <a:r>
              <a:rPr b="1" lang="en-US" sz="2400">
                <a:solidFill>
                  <a:schemeClr val="dk1"/>
                </a:solidFill>
                <a:latin typeface="Calibri"/>
                <a:ea typeface="Calibri"/>
                <a:cs typeface="Calibri"/>
                <a:sym typeface="Calibri"/>
              </a:rPr>
              <a:t>350</a:t>
            </a:r>
            <a:r>
              <a:rPr lang="en-US" sz="1800">
                <a:solidFill>
                  <a:schemeClr val="dk1"/>
                </a:solidFill>
                <a:latin typeface="Calibri"/>
                <a:ea typeface="Calibri"/>
                <a:cs typeface="Calibri"/>
                <a:sym typeface="Calibri"/>
              </a:rPr>
              <a:t> participants voted for significant change which UN needs to take.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Over </a:t>
            </a:r>
            <a:r>
              <a:rPr b="1" lang="en-US" sz="2400">
                <a:solidFill>
                  <a:schemeClr val="dk1"/>
                </a:solidFill>
                <a:latin typeface="Calibri"/>
                <a:ea typeface="Calibri"/>
                <a:cs typeface="Calibri"/>
                <a:sym typeface="Calibri"/>
              </a:rPr>
              <a:t>480</a:t>
            </a:r>
            <a:r>
              <a:rPr lang="en-US" sz="1800">
                <a:solidFill>
                  <a:schemeClr val="dk1"/>
                </a:solidFill>
                <a:latin typeface="Calibri"/>
                <a:ea typeface="Calibri"/>
                <a:cs typeface="Calibri"/>
                <a:sym typeface="Calibri"/>
              </a:rPr>
              <a:t> participants voted for immediate UN Urgency.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5" name="Shape 935"/>
        <p:cNvGrpSpPr/>
        <p:nvPr/>
      </p:nvGrpSpPr>
      <p:grpSpPr>
        <a:xfrm>
          <a:off x="0" y="0"/>
          <a:ext cx="0" cy="0"/>
          <a:chOff x="0" y="0"/>
          <a:chExt cx="0" cy="0"/>
        </a:xfrm>
      </p:grpSpPr>
      <p:sp>
        <p:nvSpPr>
          <p:cNvPr id="936" name="Google Shape;936;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7" name="Google Shape;937;p2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8" name="Google Shape;938;p2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9" name="Google Shape;939;p2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2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1" name="Google Shape;941;p23"/>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Distribution of UN Extent &amp; Urgency</a:t>
            </a:r>
            <a:endParaRPr/>
          </a:p>
        </p:txBody>
      </p:sp>
      <p:sp>
        <p:nvSpPr>
          <p:cNvPr id="942" name="Google Shape;942;p23"/>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943" name="Google Shape;943;p23"/>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944" name="Google Shape;944;p23"/>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pic>
        <p:nvPicPr>
          <p:cNvPr id="945" name="Google Shape;945;p23"/>
          <p:cNvPicPr preferRelativeResize="0"/>
          <p:nvPr/>
        </p:nvPicPr>
        <p:blipFill rotWithShape="1">
          <a:blip r:embed="rId4">
            <a:alphaModFix/>
          </a:blip>
          <a:srcRect b="0" l="0" r="0" t="0"/>
          <a:stretch/>
        </p:blipFill>
        <p:spPr>
          <a:xfrm>
            <a:off x="306950" y="1678634"/>
            <a:ext cx="6967817" cy="2519850"/>
          </a:xfrm>
          <a:prstGeom prst="rect">
            <a:avLst/>
          </a:prstGeom>
          <a:noFill/>
          <a:ln cap="flat" cmpd="sng" w="19050">
            <a:solidFill>
              <a:schemeClr val="dk1"/>
            </a:solidFill>
            <a:prstDash val="solid"/>
            <a:round/>
            <a:headEnd len="sm" w="sm" type="none"/>
            <a:tailEnd len="sm" w="sm" type="none"/>
          </a:ln>
        </p:spPr>
      </p:pic>
      <p:pic>
        <p:nvPicPr>
          <p:cNvPr id="946" name="Google Shape;946;p23"/>
          <p:cNvPicPr preferRelativeResize="0"/>
          <p:nvPr/>
        </p:nvPicPr>
        <p:blipFill rotWithShape="1">
          <a:blip r:embed="rId5">
            <a:alphaModFix/>
          </a:blip>
          <a:srcRect b="0" l="0" r="0" t="0"/>
          <a:stretch/>
        </p:blipFill>
        <p:spPr>
          <a:xfrm>
            <a:off x="306950" y="4268317"/>
            <a:ext cx="6967817" cy="2519850"/>
          </a:xfrm>
          <a:prstGeom prst="rect">
            <a:avLst/>
          </a:prstGeom>
          <a:noFill/>
          <a:ln cap="flat" cmpd="sng" w="19050">
            <a:solidFill>
              <a:schemeClr val="dk1"/>
            </a:solidFill>
            <a:prstDash val="solid"/>
            <a:round/>
            <a:headEnd len="sm" w="sm" type="none"/>
            <a:tailEnd len="sm" w="sm" type="none"/>
          </a:ln>
        </p:spPr>
      </p:pic>
      <p:sp>
        <p:nvSpPr>
          <p:cNvPr id="947" name="Google Shape;947;p23"/>
          <p:cNvSpPr txBox="1"/>
          <p:nvPr/>
        </p:nvSpPr>
        <p:spPr>
          <a:xfrm>
            <a:off x="7921794" y="2975655"/>
            <a:ext cx="3623179" cy="21236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Interestingly, </a:t>
            </a:r>
            <a:r>
              <a:rPr b="1" lang="en-US" sz="2000">
                <a:solidFill>
                  <a:schemeClr val="dk1"/>
                </a:solidFill>
                <a:latin typeface="Calibri"/>
                <a:ea typeface="Calibri"/>
                <a:cs typeface="Calibri"/>
                <a:sym typeface="Calibri"/>
              </a:rPr>
              <a:t>Economic Stability</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which was the most common risk factor was voted as </a:t>
            </a:r>
            <a:r>
              <a:rPr b="1" lang="en-US" sz="2000">
                <a:solidFill>
                  <a:schemeClr val="dk1"/>
                </a:solidFill>
                <a:latin typeface="Calibri"/>
                <a:ea typeface="Calibri"/>
                <a:cs typeface="Calibri"/>
                <a:sym typeface="Calibri"/>
              </a:rPr>
              <a:t>requiring minor change</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find the median urgency to be same across all risk factors.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1" name="Shape 951"/>
        <p:cNvGrpSpPr/>
        <p:nvPr/>
      </p:nvGrpSpPr>
      <p:grpSpPr>
        <a:xfrm>
          <a:off x="0" y="0"/>
          <a:ext cx="0" cy="0"/>
          <a:chOff x="0" y="0"/>
          <a:chExt cx="0" cy="0"/>
        </a:xfrm>
      </p:grpSpPr>
      <p:sp>
        <p:nvSpPr>
          <p:cNvPr id="952" name="Google Shape;952;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3" name="Google Shape;953;p2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4" name="Google Shape;954;p24"/>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5" name="Google Shape;955;p2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6" name="Google Shape;956;p2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7" name="Google Shape;957;p24"/>
          <p:cNvSpPr txBox="1"/>
          <p:nvPr>
            <p:ph type="title"/>
          </p:nvPr>
        </p:nvSpPr>
        <p:spPr>
          <a:xfrm>
            <a:off x="824844" y="339610"/>
            <a:ext cx="9896100" cy="103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sz="4000">
                <a:solidFill>
                  <a:srgbClr val="FFFFFF"/>
                </a:solidFill>
              </a:rPr>
              <a:t>Perception of risk increases across RMR risk  areas and surveys</a:t>
            </a:r>
            <a:endParaRPr/>
          </a:p>
        </p:txBody>
      </p:sp>
      <p:sp>
        <p:nvSpPr>
          <p:cNvPr id="958" name="Google Shape;958;p24"/>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959" name="Google Shape;959;p24"/>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hart, bar chart&#10;&#10;Description automatically generated" id="960" name="Google Shape;960;p24"/>
          <p:cNvPicPr preferRelativeResize="0"/>
          <p:nvPr/>
        </p:nvPicPr>
        <p:blipFill rotWithShape="1">
          <a:blip r:embed="rId3">
            <a:alphaModFix/>
          </a:blip>
          <a:srcRect b="0" l="0" r="0" t="0"/>
          <a:stretch/>
        </p:blipFill>
        <p:spPr>
          <a:xfrm>
            <a:off x="721427" y="1707852"/>
            <a:ext cx="8530317" cy="4767358"/>
          </a:xfrm>
          <a:prstGeom prst="rect">
            <a:avLst/>
          </a:prstGeom>
          <a:noFill/>
          <a:ln cap="flat" cmpd="sng" w="12700">
            <a:solidFill>
              <a:schemeClr val="dk1"/>
            </a:solidFill>
            <a:prstDash val="solid"/>
            <a:round/>
            <a:headEnd len="sm" w="sm" type="none"/>
            <a:tailEnd len="sm" w="sm" type="none"/>
          </a:ln>
        </p:spPr>
      </p:pic>
      <p:sp>
        <p:nvSpPr>
          <p:cNvPr id="961" name="Google Shape;961;p24"/>
          <p:cNvSpPr txBox="1"/>
          <p:nvPr/>
        </p:nvSpPr>
        <p:spPr>
          <a:xfrm>
            <a:off x="9563048" y="3589036"/>
            <a:ext cx="2250114" cy="830997"/>
          </a:xfrm>
          <a:prstGeom prst="rect">
            <a:avLst/>
          </a:prstGeom>
          <a:noFill/>
          <a:ln cap="flat" cmpd="sng" w="19050">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Top 5 risk predictors,  globally aggregated based on sum of scores</a:t>
            </a:r>
            <a:endParaRPr/>
          </a:p>
        </p:txBody>
      </p:sp>
      <p:pic>
        <p:nvPicPr>
          <p:cNvPr descr="A picture containing text, vector graphics&#10;&#10;Description automatically generated" id="962" name="Google Shape;962;p24"/>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pic>
        <p:nvPicPr>
          <p:cNvPr id="963" name="Google Shape;963;p24"/>
          <p:cNvPicPr preferRelativeResize="0"/>
          <p:nvPr/>
        </p:nvPicPr>
        <p:blipFill rotWithShape="1">
          <a:blip r:embed="rId5">
            <a:alphaModFix/>
          </a:blip>
          <a:srcRect b="0" l="0" r="0" t="0"/>
          <a:stretch/>
        </p:blipFill>
        <p:spPr>
          <a:xfrm>
            <a:off x="721427" y="1757906"/>
            <a:ext cx="8530317" cy="4667250"/>
          </a:xfrm>
          <a:prstGeom prst="rect">
            <a:avLst/>
          </a:prstGeom>
          <a:noFill/>
          <a:ln>
            <a:noFill/>
          </a:ln>
        </p:spPr>
      </p:pic>
      <p:sp>
        <p:nvSpPr>
          <p:cNvPr id="964" name="Google Shape;964;p24"/>
          <p:cNvSpPr/>
          <p:nvPr/>
        </p:nvSpPr>
        <p:spPr>
          <a:xfrm>
            <a:off x="1357702" y="1935964"/>
            <a:ext cx="7754833" cy="1519931"/>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8" name="Shape 968"/>
        <p:cNvGrpSpPr/>
        <p:nvPr/>
      </p:nvGrpSpPr>
      <p:grpSpPr>
        <a:xfrm>
          <a:off x="0" y="0"/>
          <a:ext cx="0" cy="0"/>
          <a:chOff x="0" y="0"/>
          <a:chExt cx="0" cy="0"/>
        </a:xfrm>
      </p:grpSpPr>
      <p:sp>
        <p:nvSpPr>
          <p:cNvPr id="969" name="Google Shape;969;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p2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1" name="Google Shape;971;p25"/>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2" name="Google Shape;972;p2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2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4" name="Google Shape;974;p25"/>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sz="4000">
                <a:solidFill>
                  <a:srgbClr val="FFFFFF"/>
                </a:solidFill>
              </a:rPr>
              <a:t>Consesus of risk increases across RMR risk  areas and surveys</a:t>
            </a:r>
            <a:endParaRPr/>
          </a:p>
        </p:txBody>
      </p:sp>
      <p:sp>
        <p:nvSpPr>
          <p:cNvPr id="975" name="Google Shape;975;p25"/>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976" name="Google Shape;976;p25"/>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hart, bar chart&#10;&#10;Description automatically generated" id="977" name="Google Shape;977;p25"/>
          <p:cNvPicPr preferRelativeResize="0"/>
          <p:nvPr/>
        </p:nvPicPr>
        <p:blipFill rotWithShape="1">
          <a:blip r:embed="rId3">
            <a:alphaModFix/>
          </a:blip>
          <a:srcRect b="0" l="0" r="0" t="0"/>
          <a:stretch/>
        </p:blipFill>
        <p:spPr>
          <a:xfrm>
            <a:off x="718454" y="1734232"/>
            <a:ext cx="8534400" cy="4756565"/>
          </a:xfrm>
          <a:prstGeom prst="rect">
            <a:avLst/>
          </a:prstGeom>
          <a:noFill/>
          <a:ln cap="flat" cmpd="sng" w="12700">
            <a:solidFill>
              <a:schemeClr val="dk1"/>
            </a:solidFill>
            <a:prstDash val="solid"/>
            <a:round/>
            <a:headEnd len="sm" w="sm" type="none"/>
            <a:tailEnd len="sm" w="sm" type="none"/>
          </a:ln>
        </p:spPr>
      </p:pic>
      <p:sp>
        <p:nvSpPr>
          <p:cNvPr id="978" name="Google Shape;978;p25"/>
          <p:cNvSpPr txBox="1"/>
          <p:nvPr/>
        </p:nvSpPr>
        <p:spPr>
          <a:xfrm>
            <a:off x="9563048" y="3589036"/>
            <a:ext cx="2250114" cy="830997"/>
          </a:xfrm>
          <a:prstGeom prst="rect">
            <a:avLst/>
          </a:prstGeom>
          <a:noFill/>
          <a:ln cap="flat" cmpd="sng" w="19050">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Top 5 risk predictors,  globally aggregated on number of votes</a:t>
            </a:r>
            <a:endParaRPr/>
          </a:p>
        </p:txBody>
      </p:sp>
      <p:pic>
        <p:nvPicPr>
          <p:cNvPr descr="A picture containing text, vector graphics&#10;&#10;Description automatically generated" id="979" name="Google Shape;979;p25"/>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pic>
        <p:nvPicPr>
          <p:cNvPr id="980" name="Google Shape;980;p25"/>
          <p:cNvPicPr preferRelativeResize="0"/>
          <p:nvPr/>
        </p:nvPicPr>
        <p:blipFill rotWithShape="1">
          <a:blip r:embed="rId5">
            <a:alphaModFix/>
          </a:blip>
          <a:srcRect b="0" l="0" r="0" t="0"/>
          <a:stretch/>
        </p:blipFill>
        <p:spPr>
          <a:xfrm>
            <a:off x="718454" y="1737094"/>
            <a:ext cx="8534400" cy="4667250"/>
          </a:xfrm>
          <a:prstGeom prst="rect">
            <a:avLst/>
          </a:prstGeom>
          <a:noFill/>
          <a:ln>
            <a:noFill/>
          </a:ln>
        </p:spPr>
      </p:pic>
      <p:sp>
        <p:nvSpPr>
          <p:cNvPr id="981" name="Google Shape;981;p25"/>
          <p:cNvSpPr/>
          <p:nvPr/>
        </p:nvSpPr>
        <p:spPr>
          <a:xfrm>
            <a:off x="1446345" y="1908973"/>
            <a:ext cx="7609465" cy="1515071"/>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7" name="Google Shape;987;p26"/>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8" name="Google Shape;988;p26"/>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26"/>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0" name="Google Shape;990;p26"/>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1" name="Google Shape;991;p26"/>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26"/>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04</a:t>
            </a:r>
            <a:endParaRPr sz="4000">
              <a:solidFill>
                <a:srgbClr val="FFFFFF"/>
              </a:solidFill>
              <a:latin typeface="Roboto Black"/>
              <a:ea typeface="Roboto Black"/>
              <a:cs typeface="Roboto Black"/>
              <a:sym typeface="Roboto Black"/>
            </a:endParaRPr>
          </a:p>
        </p:txBody>
      </p:sp>
      <p:grpSp>
        <p:nvGrpSpPr>
          <p:cNvPr id="993" name="Google Shape;993;p26"/>
          <p:cNvGrpSpPr/>
          <p:nvPr/>
        </p:nvGrpSpPr>
        <p:grpSpPr>
          <a:xfrm>
            <a:off x="6211039" y="3183246"/>
            <a:ext cx="4862446" cy="1452696"/>
            <a:chOff x="0" y="0"/>
            <a:chExt cx="4862446" cy="1452696"/>
          </a:xfrm>
        </p:grpSpPr>
        <p:cxnSp>
          <p:nvCxnSpPr>
            <p:cNvPr id="994" name="Google Shape;994;p26"/>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995" name="Google Shape;995;p26"/>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Statistical Analysis</a:t>
              </a:r>
              <a:endParaRPr sz="3300">
                <a:solidFill>
                  <a:schemeClr val="dk1"/>
                </a:solidFill>
                <a:latin typeface="Calibri"/>
                <a:ea typeface="Calibri"/>
                <a:cs typeface="Calibri"/>
                <a:sym typeface="Calibri"/>
              </a:endParaRPr>
            </a:p>
          </p:txBody>
        </p:sp>
        <p:cxnSp>
          <p:nvCxnSpPr>
            <p:cNvPr id="997" name="Google Shape;997;p26"/>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998" name="Google Shape;998;p26"/>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grpSp>
      <p:sp>
        <p:nvSpPr>
          <p:cNvPr id="1000" name="Google Shape;1000;p2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1001" name="Google Shape;1001;p26"/>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5" name="Shape 1005"/>
        <p:cNvGrpSpPr/>
        <p:nvPr/>
      </p:nvGrpSpPr>
      <p:grpSpPr>
        <a:xfrm>
          <a:off x="0" y="0"/>
          <a:ext cx="0" cy="0"/>
          <a:chOff x="0" y="0"/>
          <a:chExt cx="0" cy="0"/>
        </a:xfrm>
      </p:grpSpPr>
      <p:sp>
        <p:nvSpPr>
          <p:cNvPr id="1006" name="Google Shape;1006;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7" name="Google Shape;1007;p2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8" name="Google Shape;1008;p2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0" name="Google Shape;1010;p2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Google Shape;1011;p27"/>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Priority Risk Clusters</a:t>
            </a:r>
            <a:endParaRPr/>
          </a:p>
        </p:txBody>
      </p:sp>
      <p:sp>
        <p:nvSpPr>
          <p:cNvPr id="1012" name="Google Shape;1012;p27"/>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013" name="Google Shape;1013;p27"/>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4" name="Google Shape;1014;p27"/>
          <p:cNvPicPr preferRelativeResize="0"/>
          <p:nvPr/>
        </p:nvPicPr>
        <p:blipFill rotWithShape="1">
          <a:blip r:embed="rId3">
            <a:alphaModFix/>
          </a:blip>
          <a:srcRect b="0" l="0" r="0" t="0"/>
          <a:stretch/>
        </p:blipFill>
        <p:spPr>
          <a:xfrm>
            <a:off x="4898635" y="2709591"/>
            <a:ext cx="6731329" cy="3758220"/>
          </a:xfrm>
          <a:prstGeom prst="rect">
            <a:avLst/>
          </a:prstGeom>
          <a:noFill/>
          <a:ln>
            <a:noFill/>
          </a:ln>
        </p:spPr>
      </p:pic>
      <p:sp>
        <p:nvSpPr>
          <p:cNvPr id="1015" name="Google Shape;1015;p27"/>
          <p:cNvSpPr txBox="1"/>
          <p:nvPr/>
        </p:nvSpPr>
        <p:spPr>
          <a:xfrm>
            <a:off x="764060" y="3024170"/>
            <a:ext cx="3572540" cy="28315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Clustering based on data from latest 2 surveys which are 6 months apart.</a:t>
            </a:r>
            <a:endParaRPr/>
          </a:p>
          <a:p>
            <a:pPr indent="0" lvl="0" marL="0" marR="0" rtl="0" algn="l">
              <a:spcBef>
                <a:spcPts val="0"/>
              </a:spcBef>
              <a:spcAft>
                <a:spcPts val="0"/>
              </a:spcAft>
              <a:buNone/>
            </a:pPr>
            <a:r>
              <a:t/>
            </a:r>
            <a:endParaRPr b="1" sz="1400">
              <a:solidFill>
                <a:srgbClr val="5498C5"/>
              </a:solidFill>
              <a:latin typeface="Calibri"/>
              <a:ea typeface="Calibri"/>
              <a:cs typeface="Calibri"/>
              <a:sym typeface="Calibri"/>
            </a:endParaRPr>
          </a:p>
          <a:p>
            <a:pPr indent="0" lvl="0" marL="0" marR="0" rtl="0" algn="l">
              <a:spcBef>
                <a:spcPts val="0"/>
              </a:spcBef>
              <a:spcAft>
                <a:spcPts val="0"/>
              </a:spcAft>
              <a:buNone/>
            </a:pPr>
            <a:r>
              <a:t/>
            </a:r>
            <a:endParaRPr b="1" sz="1400">
              <a:solidFill>
                <a:srgbClr val="5498C5"/>
              </a:solidFill>
              <a:latin typeface="Calibri"/>
              <a:ea typeface="Calibri"/>
              <a:cs typeface="Calibri"/>
              <a:sym typeface="Calibri"/>
            </a:endParaRPr>
          </a:p>
          <a:p>
            <a:pPr indent="0" lvl="0" marL="0" marR="0" rtl="0" algn="l">
              <a:spcBef>
                <a:spcPts val="0"/>
              </a:spcBef>
              <a:spcAft>
                <a:spcPts val="0"/>
              </a:spcAft>
              <a:buNone/>
            </a:pPr>
            <a:r>
              <a:rPr b="1" lang="en-US" sz="1400">
                <a:solidFill>
                  <a:srgbClr val="B8D7E7"/>
                </a:solidFill>
                <a:latin typeface="Calibri"/>
                <a:ea typeface="Calibri"/>
                <a:cs typeface="Calibri"/>
                <a:sym typeface="Calibri"/>
              </a:rPr>
              <a:t>Cluster C1:</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Economic stability, political stability and public health are a concern.</a:t>
            </a:r>
            <a:endParaRPr/>
          </a:p>
          <a:p>
            <a:pPr indent="-285750" lvl="0" marL="285750" marR="0" rtl="0" algn="l">
              <a:spcBef>
                <a:spcPts val="60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Food security is perceived as a risk.</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0" marL="0" marR="0" rtl="0" algn="l">
              <a:spcBef>
                <a:spcPts val="600"/>
              </a:spcBef>
              <a:spcAft>
                <a:spcPts val="0"/>
              </a:spcAft>
              <a:buNone/>
            </a:pPr>
            <a:r>
              <a:rPr b="1" lang="en-US" sz="1400">
                <a:solidFill>
                  <a:srgbClr val="5498C5"/>
                </a:solidFill>
                <a:latin typeface="Calibri"/>
                <a:ea typeface="Calibri"/>
                <a:cs typeface="Calibri"/>
                <a:sym typeface="Calibri"/>
              </a:rPr>
              <a:t>Cluster C2:</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Overall risk, no distinguished characteristics.</a:t>
            </a:r>
            <a:endParaRPr/>
          </a:p>
        </p:txBody>
      </p:sp>
      <p:sp>
        <p:nvSpPr>
          <p:cNvPr id="1016" name="Google Shape;1016;p27"/>
          <p:cNvSpPr txBox="1"/>
          <p:nvPr>
            <p:ph idx="1" type="body"/>
          </p:nvPr>
        </p:nvSpPr>
        <p:spPr>
          <a:xfrm>
            <a:off x="764060" y="1744715"/>
            <a:ext cx="5726206" cy="7905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t>Grouping countries based on participant perceptions of the 13 risks.</a:t>
            </a:r>
            <a:endParaRPr/>
          </a:p>
          <a:p>
            <a:pPr indent="0" lvl="0" marL="0" rtl="0" algn="l">
              <a:lnSpc>
                <a:spcPct val="90000"/>
              </a:lnSpc>
              <a:spcBef>
                <a:spcPts val="1000"/>
              </a:spcBef>
              <a:spcAft>
                <a:spcPts val="0"/>
              </a:spcAft>
              <a:buClr>
                <a:schemeClr val="dk1"/>
              </a:buClr>
              <a:buSzPts val="1600"/>
              <a:buNone/>
            </a:pPr>
            <a:r>
              <a:rPr b="1" lang="en-US" sz="1600"/>
              <a:t>Goal:</a:t>
            </a:r>
            <a:r>
              <a:rPr lang="en-US" sz="1600"/>
              <a:t> Enabling UN to standardize their actions based on similar risks.</a:t>
            </a:r>
            <a:endParaRPr/>
          </a:p>
        </p:txBody>
      </p:sp>
      <p:sp>
        <p:nvSpPr>
          <p:cNvPr id="1017" name="Google Shape;1017;p27"/>
          <p:cNvSpPr txBox="1"/>
          <p:nvPr/>
        </p:nvSpPr>
        <p:spPr>
          <a:xfrm>
            <a:off x="7162365" y="1705388"/>
            <a:ext cx="49609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Features:</a:t>
            </a:r>
            <a:r>
              <a:rPr lang="en-US" sz="1400">
                <a:solidFill>
                  <a:schemeClr val="dk1"/>
                </a:solidFill>
                <a:latin typeface="Calibri"/>
                <a:ea typeface="Calibri"/>
                <a:cs typeface="Calibri"/>
                <a:sym typeface="Calibri"/>
              </a:rPr>
              <a:t> 13 features for prevalence of risk factors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Algorithm:</a:t>
            </a:r>
            <a:r>
              <a:rPr lang="en-US" sz="1400">
                <a:solidFill>
                  <a:schemeClr val="dk1"/>
                </a:solidFill>
                <a:latin typeface="Calibri"/>
                <a:ea typeface="Calibri"/>
                <a:cs typeface="Calibri"/>
                <a:sym typeface="Calibri"/>
              </a:rPr>
              <a:t> K-Means + Silhouette Analysis (For number of clusters)</a:t>
            </a:r>
            <a:endParaRPr/>
          </a:p>
        </p:txBody>
      </p:sp>
      <p:sp>
        <p:nvSpPr>
          <p:cNvPr id="1018" name="Google Shape;1018;p27"/>
          <p:cNvSpPr txBox="1"/>
          <p:nvPr/>
        </p:nvSpPr>
        <p:spPr>
          <a:xfrm>
            <a:off x="8093108" y="6415711"/>
            <a:ext cx="1387300"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PCA Dimension 1</a:t>
            </a:r>
            <a:endParaRPr/>
          </a:p>
        </p:txBody>
      </p:sp>
      <p:sp>
        <p:nvSpPr>
          <p:cNvPr id="1019" name="Google Shape;1019;p27"/>
          <p:cNvSpPr txBox="1"/>
          <p:nvPr/>
        </p:nvSpPr>
        <p:spPr>
          <a:xfrm rot="-5400000">
            <a:off x="4156408" y="4558136"/>
            <a:ext cx="1335742"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PCA Dimension 2</a:t>
            </a:r>
            <a:endParaRPr/>
          </a:p>
        </p:txBody>
      </p:sp>
      <p:sp>
        <p:nvSpPr>
          <p:cNvPr id="1020" name="Google Shape;1020;p27"/>
          <p:cNvSpPr txBox="1"/>
          <p:nvPr/>
        </p:nvSpPr>
        <p:spPr>
          <a:xfrm>
            <a:off x="6095999" y="4308049"/>
            <a:ext cx="394268" cy="338554"/>
          </a:xfrm>
          <a:prstGeom prst="rect">
            <a:avLst/>
          </a:prstGeom>
          <a:gradFill>
            <a:gsLst>
              <a:gs pos="0">
                <a:srgbClr val="2968A2"/>
              </a:gs>
              <a:gs pos="48000">
                <a:srgbClr val="5F9DD6"/>
              </a:gs>
              <a:gs pos="100000">
                <a:srgbClr val="9CC2E5"/>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C1</a:t>
            </a:r>
            <a:endParaRPr/>
          </a:p>
        </p:txBody>
      </p:sp>
      <p:sp>
        <p:nvSpPr>
          <p:cNvPr id="1021" name="Google Shape;1021;p27"/>
          <p:cNvSpPr txBox="1"/>
          <p:nvPr/>
        </p:nvSpPr>
        <p:spPr>
          <a:xfrm>
            <a:off x="9480408" y="3771005"/>
            <a:ext cx="394268" cy="338554"/>
          </a:xfrm>
          <a:prstGeom prst="rect">
            <a:avLst/>
          </a:prstGeom>
          <a:gradFill>
            <a:gsLst>
              <a:gs pos="0">
                <a:srgbClr val="2968A2"/>
              </a:gs>
              <a:gs pos="48000">
                <a:srgbClr val="5F9DD6"/>
              </a:gs>
              <a:gs pos="100000">
                <a:srgbClr val="9CC2E5"/>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C2</a:t>
            </a:r>
            <a:endParaRPr/>
          </a:p>
        </p:txBody>
      </p:sp>
      <p:pic>
        <p:nvPicPr>
          <p:cNvPr descr="A picture containing text, vector graphics&#10;&#10;Description automatically generated" id="1022" name="Google Shape;1022;p27"/>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7" name="Shape 1027"/>
        <p:cNvGrpSpPr/>
        <p:nvPr/>
      </p:nvGrpSpPr>
      <p:grpSpPr>
        <a:xfrm>
          <a:off x="0" y="0"/>
          <a:ext cx="0" cy="0"/>
          <a:chOff x="0" y="0"/>
          <a:chExt cx="0" cy="0"/>
        </a:xfrm>
      </p:grpSpPr>
      <p:sp>
        <p:nvSpPr>
          <p:cNvPr id="1028" name="Google Shape;1028;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9" name="Google Shape;1029;p2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0" name="Google Shape;1030;p2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1" name="Google Shape;1031;p2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2" name="Google Shape;1032;p2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3" name="Google Shape;1033;p28"/>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Urgency Assessment Clusters</a:t>
            </a:r>
            <a:endParaRPr/>
          </a:p>
        </p:txBody>
      </p:sp>
      <p:sp>
        <p:nvSpPr>
          <p:cNvPr id="1034" name="Google Shape;1034;p28"/>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035" name="Google Shape;1035;p28"/>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36" name="Google Shape;1036;p28"/>
          <p:cNvPicPr preferRelativeResize="0"/>
          <p:nvPr/>
        </p:nvPicPr>
        <p:blipFill rotWithShape="1">
          <a:blip r:embed="rId3">
            <a:alphaModFix/>
          </a:blip>
          <a:srcRect b="0" l="0" r="0" t="0"/>
          <a:stretch/>
        </p:blipFill>
        <p:spPr>
          <a:xfrm>
            <a:off x="4809011" y="2771967"/>
            <a:ext cx="6612576" cy="3712299"/>
          </a:xfrm>
          <a:prstGeom prst="rect">
            <a:avLst/>
          </a:prstGeom>
          <a:noFill/>
          <a:ln>
            <a:noFill/>
          </a:ln>
        </p:spPr>
      </p:pic>
      <p:sp>
        <p:nvSpPr>
          <p:cNvPr id="1037" name="Google Shape;1037;p28"/>
          <p:cNvSpPr txBox="1"/>
          <p:nvPr/>
        </p:nvSpPr>
        <p:spPr>
          <a:xfrm>
            <a:off x="934696" y="3109088"/>
            <a:ext cx="34866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Clustering based on data from latest 2 surveys which are 6 months apart.</a:t>
            </a:r>
            <a:endParaRPr/>
          </a:p>
          <a:p>
            <a:pPr indent="0" lvl="0" marL="0" marR="0" rtl="0" algn="l">
              <a:spcBef>
                <a:spcPts val="0"/>
              </a:spcBef>
              <a:spcAft>
                <a:spcPts val="0"/>
              </a:spcAft>
              <a:buNone/>
            </a:pPr>
            <a:r>
              <a:t/>
            </a:r>
            <a:endParaRPr b="1" sz="1400">
              <a:solidFill>
                <a:srgbClr val="8FAADC"/>
              </a:solidFill>
              <a:latin typeface="Calibri"/>
              <a:ea typeface="Calibri"/>
              <a:cs typeface="Calibri"/>
              <a:sym typeface="Calibri"/>
            </a:endParaRPr>
          </a:p>
          <a:p>
            <a:pPr indent="0" lvl="0" marL="0" marR="0" rtl="0" algn="l">
              <a:spcBef>
                <a:spcPts val="0"/>
              </a:spcBef>
              <a:spcAft>
                <a:spcPts val="0"/>
              </a:spcAft>
              <a:buNone/>
            </a:pPr>
            <a:r>
              <a:rPr b="1" lang="en-US" sz="1400">
                <a:solidFill>
                  <a:srgbClr val="5498C5"/>
                </a:solidFill>
                <a:latin typeface="Calibri"/>
                <a:ea typeface="Calibri"/>
                <a:cs typeface="Calibri"/>
                <a:sym typeface="Calibri"/>
              </a:rPr>
              <a:t>Cluster C1:</a:t>
            </a:r>
            <a:r>
              <a:rPr lang="en-US" sz="1400">
                <a:solidFill>
                  <a:srgbClr val="5498C5"/>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Countries in this cluster believe that UN intervention needs a complete change, and it needs to happen immediately.</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rgbClr val="B9D6E4"/>
                </a:solidFill>
                <a:latin typeface="Calibri"/>
                <a:ea typeface="Calibri"/>
                <a:cs typeface="Calibri"/>
                <a:sym typeface="Calibri"/>
              </a:rPr>
              <a:t>Cluster C2:</a:t>
            </a:r>
            <a:r>
              <a:rPr lang="en-US" sz="1400">
                <a:solidFill>
                  <a:srgbClr val="B9D6E4"/>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Countries in this cluster believe UN needs to enact some minor changes immediately but significant changes are not urgent.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38" name="Google Shape;1038;p28"/>
          <p:cNvSpPr txBox="1"/>
          <p:nvPr>
            <p:ph idx="1" type="body"/>
          </p:nvPr>
        </p:nvSpPr>
        <p:spPr>
          <a:xfrm>
            <a:off x="849539" y="1779873"/>
            <a:ext cx="5726206" cy="79055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600"/>
              <a:t>Grouping countries based on participant perceptions of urgency in UN intervention.</a:t>
            </a:r>
            <a:endParaRPr/>
          </a:p>
          <a:p>
            <a:pPr indent="0" lvl="0" marL="0" rtl="0" algn="l">
              <a:lnSpc>
                <a:spcPct val="100000"/>
              </a:lnSpc>
              <a:spcBef>
                <a:spcPts val="800"/>
              </a:spcBef>
              <a:spcAft>
                <a:spcPts val="0"/>
              </a:spcAft>
              <a:buClr>
                <a:schemeClr val="dk1"/>
              </a:buClr>
              <a:buSzPts val="1600"/>
              <a:buNone/>
            </a:pPr>
            <a:r>
              <a:rPr b="1" lang="en-US" sz="1600"/>
              <a:t>Goal:</a:t>
            </a:r>
            <a:r>
              <a:rPr lang="en-US" sz="1600"/>
              <a:t> Enabling UN to allocate resources to countries in effective timeframes.</a:t>
            </a:r>
            <a:endParaRPr/>
          </a:p>
          <a:p>
            <a:pPr indent="0" lvl="0" marL="0" rtl="0" algn="l">
              <a:lnSpc>
                <a:spcPct val="90000"/>
              </a:lnSpc>
              <a:spcBef>
                <a:spcPts val="1000"/>
              </a:spcBef>
              <a:spcAft>
                <a:spcPts val="0"/>
              </a:spcAft>
              <a:buClr>
                <a:schemeClr val="dk1"/>
              </a:buClr>
              <a:buSzPts val="1600"/>
              <a:buNone/>
            </a:pPr>
            <a:r>
              <a:t/>
            </a:r>
            <a:endParaRPr sz="1600"/>
          </a:p>
        </p:txBody>
      </p:sp>
      <p:sp>
        <p:nvSpPr>
          <p:cNvPr id="1039" name="Google Shape;1039;p28"/>
          <p:cNvSpPr txBox="1"/>
          <p:nvPr/>
        </p:nvSpPr>
        <p:spPr>
          <a:xfrm>
            <a:off x="6999362" y="1814017"/>
            <a:ext cx="500104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Features:</a:t>
            </a:r>
            <a:r>
              <a:rPr lang="en-US" sz="1400">
                <a:solidFill>
                  <a:schemeClr val="dk1"/>
                </a:solidFill>
                <a:latin typeface="Calibri"/>
                <a:ea typeface="Calibri"/>
                <a:cs typeface="Calibri"/>
                <a:sym typeface="Calibri"/>
              </a:rPr>
              <a:t> 7 qualitative features for UN action urgency.</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Algorithm:</a:t>
            </a:r>
            <a:r>
              <a:rPr lang="en-US" sz="1400">
                <a:solidFill>
                  <a:schemeClr val="dk1"/>
                </a:solidFill>
                <a:latin typeface="Calibri"/>
                <a:ea typeface="Calibri"/>
                <a:cs typeface="Calibri"/>
                <a:sym typeface="Calibri"/>
              </a:rPr>
              <a:t> K-Means + Silhouette Analysis (For number of clusters)</a:t>
            </a:r>
            <a:endParaRPr/>
          </a:p>
        </p:txBody>
      </p:sp>
      <p:sp>
        <p:nvSpPr>
          <p:cNvPr id="1040" name="Google Shape;1040;p28"/>
          <p:cNvSpPr txBox="1"/>
          <p:nvPr/>
        </p:nvSpPr>
        <p:spPr>
          <a:xfrm>
            <a:off x="6679158" y="3481242"/>
            <a:ext cx="394268" cy="338554"/>
          </a:xfrm>
          <a:prstGeom prst="rect">
            <a:avLst/>
          </a:prstGeom>
          <a:gradFill>
            <a:gsLst>
              <a:gs pos="0">
                <a:srgbClr val="2968A2"/>
              </a:gs>
              <a:gs pos="48000">
                <a:srgbClr val="5F9DD6"/>
              </a:gs>
              <a:gs pos="100000">
                <a:srgbClr val="9CC2E5"/>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C1</a:t>
            </a:r>
            <a:endParaRPr/>
          </a:p>
        </p:txBody>
      </p:sp>
      <p:sp>
        <p:nvSpPr>
          <p:cNvPr id="1041" name="Google Shape;1041;p28"/>
          <p:cNvSpPr txBox="1"/>
          <p:nvPr/>
        </p:nvSpPr>
        <p:spPr>
          <a:xfrm>
            <a:off x="9169175" y="5300899"/>
            <a:ext cx="394268" cy="338554"/>
          </a:xfrm>
          <a:prstGeom prst="rect">
            <a:avLst/>
          </a:prstGeom>
          <a:gradFill>
            <a:gsLst>
              <a:gs pos="0">
                <a:srgbClr val="2968A2"/>
              </a:gs>
              <a:gs pos="48000">
                <a:srgbClr val="5F9DD6"/>
              </a:gs>
              <a:gs pos="100000">
                <a:srgbClr val="9CC2E5"/>
              </a:gs>
            </a:gsLst>
            <a:lin ang="162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C2</a:t>
            </a:r>
            <a:endParaRPr/>
          </a:p>
        </p:txBody>
      </p:sp>
      <p:pic>
        <p:nvPicPr>
          <p:cNvPr descr="A picture containing text, vector graphics&#10;&#10;Description automatically generated" id="1042" name="Google Shape;1042;p28"/>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1043" name="Google Shape;1043;p28"/>
          <p:cNvSpPr txBox="1"/>
          <p:nvPr/>
        </p:nvSpPr>
        <p:spPr>
          <a:xfrm>
            <a:off x="7913813" y="6442606"/>
            <a:ext cx="1387300"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PCA Dimension 1</a:t>
            </a:r>
            <a:endParaRPr/>
          </a:p>
        </p:txBody>
      </p:sp>
      <p:sp>
        <p:nvSpPr>
          <p:cNvPr id="1044" name="Google Shape;1044;p28"/>
          <p:cNvSpPr txBox="1"/>
          <p:nvPr/>
        </p:nvSpPr>
        <p:spPr>
          <a:xfrm rot="-5400000">
            <a:off x="4057794" y="4558136"/>
            <a:ext cx="1335742"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PCA Dimension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9" name="Shape 1049"/>
        <p:cNvGrpSpPr/>
        <p:nvPr/>
      </p:nvGrpSpPr>
      <p:grpSpPr>
        <a:xfrm>
          <a:off x="0" y="0"/>
          <a:ext cx="0" cy="0"/>
          <a:chOff x="0" y="0"/>
          <a:chExt cx="0" cy="0"/>
        </a:xfrm>
      </p:grpSpPr>
      <p:sp>
        <p:nvSpPr>
          <p:cNvPr id="1050" name="Google Shape;1050;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1" name="Google Shape;1051;p2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2" name="Google Shape;1052;p2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3" name="Google Shape;1053;p2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4" name="Google Shape;1054;p2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5" name="Google Shape;1055;p29"/>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Priority and Impending Risks</a:t>
            </a:r>
            <a:endParaRPr/>
          </a:p>
        </p:txBody>
      </p:sp>
      <p:sp>
        <p:nvSpPr>
          <p:cNvPr id="1056" name="Google Shape;1056;p29"/>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057" name="Google Shape;1057;p29"/>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29"/>
          <p:cNvSpPr/>
          <p:nvPr/>
        </p:nvSpPr>
        <p:spPr>
          <a:xfrm>
            <a:off x="824844" y="2239439"/>
            <a:ext cx="11022106" cy="459131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1" lang="en-US" sz="1600">
                <a:solidFill>
                  <a:schemeClr val="dk1"/>
                </a:solidFill>
                <a:latin typeface="Roboto"/>
                <a:ea typeface="Roboto"/>
                <a:cs typeface="Roboto"/>
                <a:sym typeface="Roboto"/>
              </a:rPr>
              <a:t>31%</a:t>
            </a:r>
            <a:r>
              <a:rPr lang="en-US" sz="1600">
                <a:solidFill>
                  <a:schemeClr val="dk1"/>
                </a:solidFill>
                <a:latin typeface="Roboto"/>
                <a:ea typeface="Roboto"/>
                <a:cs typeface="Roboto"/>
                <a:sym typeface="Roboto"/>
              </a:rPr>
              <a:t>   Priority risk - Food Security                              </a:t>
            </a:r>
            <a:br>
              <a:rPr lang="en-US"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600"/>
              <a:buFont typeface="Arial"/>
              <a:buNone/>
            </a:pPr>
            <a:r>
              <a:rPr b="1" lang="en-US" sz="1600">
                <a:solidFill>
                  <a:schemeClr val="dk1"/>
                </a:solidFill>
                <a:latin typeface="Roboto"/>
                <a:ea typeface="Roboto"/>
                <a:cs typeface="Roboto"/>
                <a:sym typeface="Roboto"/>
              </a:rPr>
              <a:t>27%</a:t>
            </a:r>
            <a:r>
              <a:rPr lang="en-US" sz="1600">
                <a:solidFill>
                  <a:schemeClr val="dk1"/>
                </a:solidFill>
                <a:latin typeface="Roboto"/>
                <a:ea typeface="Roboto"/>
                <a:cs typeface="Roboto"/>
                <a:sym typeface="Roboto"/>
              </a:rPr>
              <a:t>   Priority risk - Democratic Space                       </a:t>
            </a:r>
            <a:br>
              <a:rPr lang="en-US"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600"/>
              <a:buFont typeface="Arial"/>
              <a:buNone/>
            </a:pPr>
            <a:r>
              <a:rPr b="1" lang="en-US" sz="1600">
                <a:solidFill>
                  <a:schemeClr val="dk1"/>
                </a:solidFill>
                <a:latin typeface="Roboto"/>
                <a:ea typeface="Roboto"/>
                <a:cs typeface="Roboto"/>
                <a:sym typeface="Roboto"/>
              </a:rPr>
              <a:t>27%</a:t>
            </a:r>
            <a:r>
              <a:rPr lang="en-US" sz="1600">
                <a:solidFill>
                  <a:schemeClr val="dk1"/>
                </a:solidFill>
                <a:latin typeface="Roboto"/>
                <a:ea typeface="Roboto"/>
                <a:cs typeface="Roboto"/>
                <a:sym typeface="Roboto"/>
              </a:rPr>
              <a:t>   Priority risk - Social Cohesion                           </a:t>
            </a:r>
            <a:br>
              <a:rPr lang="en-US"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600"/>
              <a:buFont typeface="Arial"/>
              <a:buNone/>
            </a:pPr>
            <a:r>
              <a:rPr b="1" lang="en-US" sz="1600">
                <a:solidFill>
                  <a:schemeClr val="dk1"/>
                </a:solidFill>
                <a:latin typeface="Roboto"/>
                <a:ea typeface="Roboto"/>
                <a:cs typeface="Roboto"/>
                <a:sym typeface="Roboto"/>
              </a:rPr>
              <a:t>25%</a:t>
            </a:r>
            <a:r>
              <a:rPr lang="en-US" sz="1600">
                <a:solidFill>
                  <a:schemeClr val="dk1"/>
                </a:solidFill>
                <a:latin typeface="Roboto"/>
                <a:ea typeface="Roboto"/>
                <a:cs typeface="Roboto"/>
                <a:sym typeface="Roboto"/>
              </a:rPr>
              <a:t>   Priority risk - Social Cohesion		</a:t>
            </a:r>
            <a:br>
              <a:rPr lang="en-US"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600"/>
              <a:buFont typeface="Arial"/>
              <a:buNone/>
            </a:pPr>
            <a:r>
              <a:rPr b="1" lang="en-US" sz="1600">
                <a:solidFill>
                  <a:schemeClr val="dk1"/>
                </a:solidFill>
                <a:latin typeface="Roboto"/>
                <a:ea typeface="Roboto"/>
                <a:cs typeface="Roboto"/>
                <a:sym typeface="Roboto"/>
              </a:rPr>
              <a:t>23%</a:t>
            </a:r>
            <a:r>
              <a:rPr lang="en-US" sz="1600">
                <a:solidFill>
                  <a:schemeClr val="dk1"/>
                </a:solidFill>
                <a:latin typeface="Roboto"/>
                <a:ea typeface="Roboto"/>
                <a:cs typeface="Roboto"/>
                <a:sym typeface="Roboto"/>
              </a:rPr>
              <a:t>   Priority risk - Social Cohesion	</a:t>
            </a:r>
            <a:endParaRPr sz="2800">
              <a:solidFill>
                <a:schemeClr val="dk1"/>
              </a:solidFill>
              <a:latin typeface="Calibri"/>
              <a:ea typeface="Calibri"/>
              <a:cs typeface="Calibri"/>
              <a:sym typeface="Calibri"/>
            </a:endParaRPr>
          </a:p>
          <a:p>
            <a:pPr indent="0" lvl="0" marL="0" marR="0" rtl="0" algn="l">
              <a:lnSpc>
                <a:spcPct val="200000"/>
              </a:lnSpc>
              <a:spcBef>
                <a:spcPts val="800"/>
              </a:spcBef>
              <a:spcAft>
                <a:spcPts val="0"/>
              </a:spcAft>
              <a:buClr>
                <a:schemeClr val="dk1"/>
              </a:buClr>
              <a:buSzPts val="1600"/>
              <a:buFont typeface="Arial"/>
              <a:buNone/>
            </a:pPr>
            <a:r>
              <a:rPr b="1" lang="en-US" sz="1600">
                <a:solidFill>
                  <a:schemeClr val="dk1"/>
                </a:solidFill>
                <a:latin typeface="Roboto"/>
                <a:ea typeface="Roboto"/>
                <a:cs typeface="Roboto"/>
                <a:sym typeface="Roboto"/>
              </a:rPr>
              <a:t>23%</a:t>
            </a:r>
            <a:r>
              <a:rPr lang="en-US" sz="1600">
                <a:solidFill>
                  <a:schemeClr val="dk1"/>
                </a:solidFill>
                <a:latin typeface="Roboto"/>
                <a:ea typeface="Roboto"/>
                <a:cs typeface="Roboto"/>
                <a:sym typeface="Roboto"/>
              </a:rPr>
              <a:t>   Priority risk – Democratic Space</a:t>
            </a:r>
            <a:endParaRPr sz="2800">
              <a:solidFill>
                <a:schemeClr val="dk1"/>
              </a:solidFill>
              <a:latin typeface="Calibri"/>
              <a:ea typeface="Calibri"/>
              <a:cs typeface="Calibri"/>
              <a:sym typeface="Calibri"/>
            </a:endParaRPr>
          </a:p>
          <a:p>
            <a:pPr indent="0" lvl="0" marL="0" marR="0" rtl="0" algn="l">
              <a:lnSpc>
                <a:spcPct val="110000"/>
              </a:lnSpc>
              <a:spcBef>
                <a:spcPts val="100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a:p>
            <a:pPr indent="0" lvl="0" marL="0" marR="0" rtl="0" algn="l">
              <a:lnSpc>
                <a:spcPct val="110000"/>
              </a:lnSpc>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When economic stability, political stability, democratic space or justice are an identified risk, </a:t>
            </a:r>
            <a:r>
              <a:rPr b="1" lang="en-US" sz="1600">
                <a:solidFill>
                  <a:schemeClr val="dk1"/>
                </a:solidFill>
                <a:latin typeface="Roboto"/>
                <a:ea typeface="Roboto"/>
                <a:cs typeface="Roboto"/>
                <a:sym typeface="Roboto"/>
              </a:rPr>
              <a:t>30% </a:t>
            </a:r>
            <a:r>
              <a:rPr lang="en-US" sz="1600">
                <a:solidFill>
                  <a:schemeClr val="dk1"/>
                </a:solidFill>
                <a:latin typeface="Roboto"/>
                <a:ea typeface="Roboto"/>
                <a:cs typeface="Roboto"/>
                <a:sym typeface="Roboto"/>
              </a:rPr>
              <a:t>of the participants thought the UN engagement needed a significant change over coming months.</a:t>
            </a:r>
            <a:endParaRPr sz="2800">
              <a:solidFill>
                <a:schemeClr val="dk1"/>
              </a:solidFill>
              <a:latin typeface="Calibri"/>
              <a:ea typeface="Calibri"/>
              <a:cs typeface="Calibri"/>
              <a:sym typeface="Calibri"/>
            </a:endParaRPr>
          </a:p>
          <a:p>
            <a:pPr indent="-127000" lvl="0" marL="228600" marR="0" rtl="0" algn="l">
              <a:lnSpc>
                <a:spcPct val="90000"/>
              </a:lnSpc>
              <a:spcBef>
                <a:spcPts val="1000"/>
              </a:spcBef>
              <a:spcAft>
                <a:spcPts val="0"/>
              </a:spcAft>
              <a:buClr>
                <a:schemeClr val="dk1"/>
              </a:buClr>
              <a:buSzPts val="1600"/>
              <a:buFont typeface="Arial"/>
              <a:buNone/>
            </a:pPr>
            <a:r>
              <a:t/>
            </a:r>
            <a:endParaRPr sz="1600">
              <a:solidFill>
                <a:schemeClr val="dk1"/>
              </a:solidFill>
              <a:latin typeface="Roboto"/>
              <a:ea typeface="Roboto"/>
              <a:cs typeface="Roboto"/>
              <a:sym typeface="Roboto"/>
            </a:endParaRPr>
          </a:p>
        </p:txBody>
      </p:sp>
      <p:sp>
        <p:nvSpPr>
          <p:cNvPr id="1059" name="Google Shape;1059;p29"/>
          <p:cNvSpPr txBox="1"/>
          <p:nvPr/>
        </p:nvSpPr>
        <p:spPr>
          <a:xfrm>
            <a:off x="4508143" y="1737067"/>
            <a:ext cx="511436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Roboto"/>
                <a:ea typeface="Roboto"/>
                <a:cs typeface="Roboto"/>
                <a:sym typeface="Roboto"/>
              </a:rPr>
              <a:t>Algorithm:</a:t>
            </a:r>
            <a:r>
              <a:rPr lang="en-US" sz="1600">
                <a:solidFill>
                  <a:schemeClr val="dk1"/>
                </a:solidFill>
                <a:latin typeface="Roboto"/>
                <a:ea typeface="Roboto"/>
                <a:cs typeface="Roboto"/>
                <a:sym typeface="Roboto"/>
              </a:rPr>
              <a:t> FP-Growth</a:t>
            </a:r>
            <a:endParaRPr/>
          </a:p>
        </p:txBody>
      </p:sp>
      <p:sp>
        <p:nvSpPr>
          <p:cNvPr id="1060" name="Google Shape;1060;p29"/>
          <p:cNvSpPr/>
          <p:nvPr/>
        </p:nvSpPr>
        <p:spPr>
          <a:xfrm>
            <a:off x="5985371" y="4376896"/>
            <a:ext cx="3674701"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1" name="Google Shape;1061;p29"/>
          <p:cNvSpPr/>
          <p:nvPr/>
        </p:nvSpPr>
        <p:spPr>
          <a:xfrm>
            <a:off x="5982579" y="3843779"/>
            <a:ext cx="3674698"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29"/>
          <p:cNvSpPr/>
          <p:nvPr/>
        </p:nvSpPr>
        <p:spPr>
          <a:xfrm>
            <a:off x="5975851" y="2253221"/>
            <a:ext cx="3674698"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3" name="Google Shape;1063;p29"/>
          <p:cNvSpPr/>
          <p:nvPr/>
        </p:nvSpPr>
        <p:spPr>
          <a:xfrm>
            <a:off x="5975850" y="3301499"/>
            <a:ext cx="3674699"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Google Shape;1064;p29"/>
          <p:cNvSpPr/>
          <p:nvPr/>
        </p:nvSpPr>
        <p:spPr>
          <a:xfrm>
            <a:off x="5981215" y="2772556"/>
            <a:ext cx="3674700"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5" name="Google Shape;1065;p29"/>
          <p:cNvSpPr txBox="1"/>
          <p:nvPr/>
        </p:nvSpPr>
        <p:spPr>
          <a:xfrm>
            <a:off x="6073629" y="2278216"/>
            <a:ext cx="32850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Impending risk - Economic Stability</a:t>
            </a:r>
            <a:endParaRPr sz="1400">
              <a:solidFill>
                <a:schemeClr val="dk1"/>
              </a:solidFill>
              <a:latin typeface="Calibri"/>
              <a:ea typeface="Calibri"/>
              <a:cs typeface="Calibri"/>
              <a:sym typeface="Calibri"/>
            </a:endParaRPr>
          </a:p>
        </p:txBody>
      </p:sp>
      <p:sp>
        <p:nvSpPr>
          <p:cNvPr id="1066" name="Google Shape;1066;p29"/>
          <p:cNvSpPr txBox="1"/>
          <p:nvPr/>
        </p:nvSpPr>
        <p:spPr>
          <a:xfrm>
            <a:off x="5982579" y="2795501"/>
            <a:ext cx="32765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 Impending risk - Political Stability</a:t>
            </a:r>
            <a:br>
              <a:rPr lang="en-US" sz="1400">
                <a:solidFill>
                  <a:schemeClr val="dk1"/>
                </a:solidFill>
                <a:latin typeface="Roboto"/>
                <a:ea typeface="Roboto"/>
                <a:cs typeface="Roboto"/>
                <a:sym typeface="Roboto"/>
              </a:rPr>
            </a:br>
            <a:endParaRPr sz="1400">
              <a:solidFill>
                <a:schemeClr val="dk1"/>
              </a:solidFill>
              <a:latin typeface="Calibri"/>
              <a:ea typeface="Calibri"/>
              <a:cs typeface="Calibri"/>
              <a:sym typeface="Calibri"/>
            </a:endParaRPr>
          </a:p>
        </p:txBody>
      </p:sp>
      <p:sp>
        <p:nvSpPr>
          <p:cNvPr id="1067" name="Google Shape;1067;p29"/>
          <p:cNvSpPr txBox="1"/>
          <p:nvPr/>
        </p:nvSpPr>
        <p:spPr>
          <a:xfrm>
            <a:off x="5967357" y="3331459"/>
            <a:ext cx="32850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 Impending risk - Political Stability</a:t>
            </a:r>
            <a:endParaRPr sz="1400">
              <a:solidFill>
                <a:schemeClr val="dk1"/>
              </a:solidFill>
              <a:latin typeface="Calibri"/>
              <a:ea typeface="Calibri"/>
              <a:cs typeface="Calibri"/>
              <a:sym typeface="Calibri"/>
            </a:endParaRPr>
          </a:p>
        </p:txBody>
      </p:sp>
      <p:sp>
        <p:nvSpPr>
          <p:cNvPr id="1068" name="Google Shape;1068;p29"/>
          <p:cNvSpPr txBox="1"/>
          <p:nvPr/>
        </p:nvSpPr>
        <p:spPr>
          <a:xfrm>
            <a:off x="6095998" y="3870928"/>
            <a:ext cx="319164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Impending risk - Democratic Space</a:t>
            </a:r>
            <a:endParaRPr sz="1400">
              <a:solidFill>
                <a:schemeClr val="dk1"/>
              </a:solidFill>
              <a:latin typeface="Calibri"/>
              <a:ea typeface="Calibri"/>
              <a:cs typeface="Calibri"/>
              <a:sym typeface="Calibri"/>
            </a:endParaRPr>
          </a:p>
        </p:txBody>
      </p:sp>
      <p:sp>
        <p:nvSpPr>
          <p:cNvPr id="1069" name="Google Shape;1069;p29"/>
          <p:cNvSpPr txBox="1"/>
          <p:nvPr/>
        </p:nvSpPr>
        <p:spPr>
          <a:xfrm>
            <a:off x="6086168" y="4415413"/>
            <a:ext cx="346752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Impending risk - Justice &amp; Rule of Law</a:t>
            </a:r>
            <a:br>
              <a:rPr lang="en-US" sz="1400">
                <a:solidFill>
                  <a:schemeClr val="dk1"/>
                </a:solidFill>
                <a:latin typeface="Roboto"/>
                <a:ea typeface="Roboto"/>
                <a:cs typeface="Roboto"/>
                <a:sym typeface="Roboto"/>
              </a:rPr>
            </a:br>
            <a:endParaRPr sz="1400">
              <a:solidFill>
                <a:schemeClr val="dk1"/>
              </a:solidFill>
              <a:latin typeface="Calibri"/>
              <a:ea typeface="Calibri"/>
              <a:cs typeface="Calibri"/>
              <a:sym typeface="Calibri"/>
            </a:endParaRPr>
          </a:p>
        </p:txBody>
      </p:sp>
      <p:sp>
        <p:nvSpPr>
          <p:cNvPr id="1070" name="Google Shape;1070;p29"/>
          <p:cNvSpPr/>
          <p:nvPr/>
        </p:nvSpPr>
        <p:spPr>
          <a:xfrm>
            <a:off x="5982579" y="4906710"/>
            <a:ext cx="3674701" cy="365125"/>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1" name="Google Shape;1071;p29"/>
          <p:cNvSpPr txBox="1"/>
          <p:nvPr/>
        </p:nvSpPr>
        <p:spPr>
          <a:xfrm>
            <a:off x="6086168" y="4946288"/>
            <a:ext cx="346752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Roboto"/>
                <a:ea typeface="Roboto"/>
                <a:cs typeface="Roboto"/>
                <a:sym typeface="Roboto"/>
              </a:rPr>
              <a:t>Impending risk - Justice &amp; Rule of Law</a:t>
            </a:r>
            <a:br>
              <a:rPr lang="en-US" sz="1400">
                <a:solidFill>
                  <a:schemeClr val="dk1"/>
                </a:solidFill>
                <a:latin typeface="Roboto"/>
                <a:ea typeface="Roboto"/>
                <a:cs typeface="Roboto"/>
                <a:sym typeface="Roboto"/>
              </a:rPr>
            </a:br>
            <a:endParaRPr sz="1400">
              <a:solidFill>
                <a:schemeClr val="dk1"/>
              </a:solidFill>
              <a:latin typeface="Calibri"/>
              <a:ea typeface="Calibri"/>
              <a:cs typeface="Calibri"/>
              <a:sym typeface="Calibri"/>
            </a:endParaRPr>
          </a:p>
        </p:txBody>
      </p:sp>
      <p:pic>
        <p:nvPicPr>
          <p:cNvPr descr="A picture containing text, vector graphics&#10;&#10;Description automatically generated" id="1072" name="Google Shape;1072;p29"/>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9" name="Google Shape;559;p3"/>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0" name="Google Shape;560;p3"/>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1" name="Google Shape;561;p3"/>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2" name="Google Shape;562;p3"/>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3" name="Google Shape;563;p3"/>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4" name="Google Shape;564;p3"/>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Agenda	</a:t>
            </a:r>
            <a:endParaRPr sz="4000">
              <a:solidFill>
                <a:srgbClr val="FFFFFF"/>
              </a:solidFill>
              <a:latin typeface="Roboto Black"/>
              <a:ea typeface="Roboto Black"/>
              <a:cs typeface="Roboto Black"/>
              <a:sym typeface="Roboto Black"/>
            </a:endParaRPr>
          </a:p>
        </p:txBody>
      </p:sp>
      <p:grpSp>
        <p:nvGrpSpPr>
          <p:cNvPr id="565" name="Google Shape;565;p3"/>
          <p:cNvGrpSpPr/>
          <p:nvPr/>
        </p:nvGrpSpPr>
        <p:grpSpPr>
          <a:xfrm>
            <a:off x="6503158" y="650157"/>
            <a:ext cx="4862446" cy="5544691"/>
            <a:chOff x="0" y="677"/>
            <a:chExt cx="4862446" cy="5544691"/>
          </a:xfrm>
        </p:grpSpPr>
        <p:cxnSp>
          <p:nvCxnSpPr>
            <p:cNvPr id="566" name="Google Shape;566;p3"/>
            <p:cNvCxnSpPr/>
            <p:nvPr/>
          </p:nvCxnSpPr>
          <p:spPr>
            <a:xfrm>
              <a:off x="0" y="677"/>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67" name="Google Shape;567;p3"/>
            <p:cNvSpPr/>
            <p:nvPr/>
          </p:nvSpPr>
          <p:spPr>
            <a:xfrm>
              <a:off x="0" y="677"/>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txBox="1"/>
            <p:nvPr/>
          </p:nvSpPr>
          <p:spPr>
            <a:xfrm>
              <a:off x="0" y="677"/>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Introduction</a:t>
              </a:r>
              <a:endParaRPr b="0" i="0" sz="3600" u="none" cap="none" strike="noStrike">
                <a:solidFill>
                  <a:schemeClr val="dk1"/>
                </a:solidFill>
                <a:latin typeface="Calibri"/>
                <a:ea typeface="Calibri"/>
                <a:cs typeface="Calibri"/>
                <a:sym typeface="Calibri"/>
              </a:endParaRPr>
            </a:p>
          </p:txBody>
        </p:sp>
        <p:cxnSp>
          <p:nvCxnSpPr>
            <p:cNvPr id="569" name="Google Shape;569;p3"/>
            <p:cNvCxnSpPr/>
            <p:nvPr/>
          </p:nvCxnSpPr>
          <p:spPr>
            <a:xfrm>
              <a:off x="0" y="792776"/>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70" name="Google Shape;570;p3"/>
            <p:cNvSpPr/>
            <p:nvPr/>
          </p:nvSpPr>
          <p:spPr>
            <a:xfrm>
              <a:off x="0" y="792776"/>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txBox="1"/>
            <p:nvPr/>
          </p:nvSpPr>
          <p:spPr>
            <a:xfrm>
              <a:off x="0" y="792776"/>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Data Overview</a:t>
              </a:r>
              <a:endParaRPr b="0" i="0" sz="3600" u="none" cap="none" strike="noStrike">
                <a:solidFill>
                  <a:schemeClr val="dk1"/>
                </a:solidFill>
                <a:latin typeface="Calibri"/>
                <a:ea typeface="Calibri"/>
                <a:cs typeface="Calibri"/>
                <a:sym typeface="Calibri"/>
              </a:endParaRPr>
            </a:p>
          </p:txBody>
        </p:sp>
        <p:cxnSp>
          <p:nvCxnSpPr>
            <p:cNvPr id="572" name="Google Shape;572;p3"/>
            <p:cNvCxnSpPr/>
            <p:nvPr/>
          </p:nvCxnSpPr>
          <p:spPr>
            <a:xfrm>
              <a:off x="0" y="1584875"/>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73" name="Google Shape;573;p3"/>
            <p:cNvSpPr/>
            <p:nvPr/>
          </p:nvSpPr>
          <p:spPr>
            <a:xfrm>
              <a:off x="0" y="1584875"/>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txBox="1"/>
            <p:nvPr/>
          </p:nvSpPr>
          <p:spPr>
            <a:xfrm>
              <a:off x="0" y="1584875"/>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Exploratory Analysis</a:t>
              </a:r>
              <a:endParaRPr b="0" i="0" sz="3600" u="none" cap="none" strike="noStrike">
                <a:solidFill>
                  <a:schemeClr val="dk1"/>
                </a:solidFill>
                <a:latin typeface="Calibri"/>
                <a:ea typeface="Calibri"/>
                <a:cs typeface="Calibri"/>
                <a:sym typeface="Calibri"/>
              </a:endParaRPr>
            </a:p>
          </p:txBody>
        </p:sp>
        <p:cxnSp>
          <p:nvCxnSpPr>
            <p:cNvPr id="575" name="Google Shape;575;p3"/>
            <p:cNvCxnSpPr/>
            <p:nvPr/>
          </p:nvCxnSpPr>
          <p:spPr>
            <a:xfrm>
              <a:off x="0" y="2376974"/>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76" name="Google Shape;576;p3"/>
            <p:cNvSpPr/>
            <p:nvPr/>
          </p:nvSpPr>
          <p:spPr>
            <a:xfrm>
              <a:off x="0" y="2376974"/>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txBox="1"/>
            <p:nvPr/>
          </p:nvSpPr>
          <p:spPr>
            <a:xfrm>
              <a:off x="0" y="2376974"/>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Statistical Analysis</a:t>
              </a:r>
              <a:endParaRPr b="0" i="0" sz="3600" u="none" cap="none" strike="noStrike">
                <a:solidFill>
                  <a:schemeClr val="dk1"/>
                </a:solidFill>
                <a:latin typeface="Calibri"/>
                <a:ea typeface="Calibri"/>
                <a:cs typeface="Calibri"/>
                <a:sym typeface="Calibri"/>
              </a:endParaRPr>
            </a:p>
          </p:txBody>
        </p:sp>
        <p:cxnSp>
          <p:nvCxnSpPr>
            <p:cNvPr id="578" name="Google Shape;578;p3"/>
            <p:cNvCxnSpPr/>
            <p:nvPr/>
          </p:nvCxnSpPr>
          <p:spPr>
            <a:xfrm>
              <a:off x="0" y="3169072"/>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79" name="Google Shape;579;p3"/>
            <p:cNvSpPr/>
            <p:nvPr/>
          </p:nvSpPr>
          <p:spPr>
            <a:xfrm>
              <a:off x="0" y="3169072"/>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txBox="1"/>
            <p:nvPr/>
          </p:nvSpPr>
          <p:spPr>
            <a:xfrm>
              <a:off x="0" y="3169072"/>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Results/Key Insights</a:t>
              </a:r>
              <a:endParaRPr b="0" i="0" sz="3600" u="none" cap="none" strike="noStrike">
                <a:solidFill>
                  <a:schemeClr val="dk1"/>
                </a:solidFill>
                <a:latin typeface="Calibri"/>
                <a:ea typeface="Calibri"/>
                <a:cs typeface="Calibri"/>
                <a:sym typeface="Calibri"/>
              </a:endParaRPr>
            </a:p>
          </p:txBody>
        </p:sp>
        <p:cxnSp>
          <p:nvCxnSpPr>
            <p:cNvPr id="581" name="Google Shape;581;p3"/>
            <p:cNvCxnSpPr/>
            <p:nvPr/>
          </p:nvCxnSpPr>
          <p:spPr>
            <a:xfrm>
              <a:off x="0" y="3961171"/>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82" name="Google Shape;582;p3"/>
            <p:cNvSpPr/>
            <p:nvPr/>
          </p:nvSpPr>
          <p:spPr>
            <a:xfrm>
              <a:off x="0" y="3961171"/>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txBox="1"/>
            <p:nvPr/>
          </p:nvSpPr>
          <p:spPr>
            <a:xfrm>
              <a:off x="0" y="3961171"/>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Challenges</a:t>
              </a:r>
              <a:endParaRPr b="0" i="0" sz="3600" u="none" cap="none" strike="noStrike">
                <a:solidFill>
                  <a:schemeClr val="dk1"/>
                </a:solidFill>
                <a:latin typeface="Calibri"/>
                <a:ea typeface="Calibri"/>
                <a:cs typeface="Calibri"/>
                <a:sym typeface="Calibri"/>
              </a:endParaRPr>
            </a:p>
          </p:txBody>
        </p:sp>
        <p:cxnSp>
          <p:nvCxnSpPr>
            <p:cNvPr id="584" name="Google Shape;584;p3"/>
            <p:cNvCxnSpPr/>
            <p:nvPr/>
          </p:nvCxnSpPr>
          <p:spPr>
            <a:xfrm>
              <a:off x="0" y="475327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585" name="Google Shape;585;p3"/>
            <p:cNvSpPr/>
            <p:nvPr/>
          </p:nvSpPr>
          <p:spPr>
            <a:xfrm>
              <a:off x="0" y="4753270"/>
              <a:ext cx="4862446" cy="792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txBox="1"/>
            <p:nvPr/>
          </p:nvSpPr>
          <p:spPr>
            <a:xfrm>
              <a:off x="0" y="4753270"/>
              <a:ext cx="4862446" cy="792098"/>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Next Steps</a:t>
              </a:r>
              <a:endParaRPr b="0" i="0" sz="3600" u="none" cap="none" strike="noStrike">
                <a:solidFill>
                  <a:schemeClr val="dk1"/>
                </a:solidFill>
                <a:latin typeface="Calibri"/>
                <a:ea typeface="Calibri"/>
                <a:cs typeface="Calibri"/>
                <a:sym typeface="Calibri"/>
              </a:endParaRPr>
            </a:p>
          </p:txBody>
        </p:sp>
      </p:grpSp>
      <p:sp>
        <p:nvSpPr>
          <p:cNvPr id="587" name="Google Shape;587;p3"/>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588" name="Google Shape;588;p3"/>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6" name="Shape 1076"/>
        <p:cNvGrpSpPr/>
        <p:nvPr/>
      </p:nvGrpSpPr>
      <p:grpSpPr>
        <a:xfrm>
          <a:off x="0" y="0"/>
          <a:ext cx="0" cy="0"/>
          <a:chOff x="0" y="0"/>
          <a:chExt cx="0" cy="0"/>
        </a:xfrm>
      </p:grpSpPr>
      <p:sp>
        <p:nvSpPr>
          <p:cNvPr id="1077" name="Google Shape;1077;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8" name="Google Shape;1078;p3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9" name="Google Shape;1079;p30"/>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0" name="Google Shape;1080;p3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1" name="Google Shape;1081;p3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2" name="Google Shape;1082;p30"/>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Can we predict a country’s current risk?	</a:t>
            </a:r>
            <a:endParaRPr/>
          </a:p>
        </p:txBody>
      </p:sp>
      <p:sp>
        <p:nvSpPr>
          <p:cNvPr id="1083" name="Google Shape;1083;p30"/>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084" name="Google Shape;1084;p30"/>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30"/>
          <p:cNvSpPr txBox="1"/>
          <p:nvPr/>
        </p:nvSpPr>
        <p:spPr>
          <a:xfrm>
            <a:off x="6532170" y="2228479"/>
            <a:ext cx="447039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Roboto"/>
                <a:ea typeface="Roboto"/>
                <a:cs typeface="Roboto"/>
                <a:sym typeface="Roboto"/>
              </a:rPr>
              <a:t>Insignificant Correlation with Outcome</a:t>
            </a:r>
            <a:endParaRPr sz="1800">
              <a:solidFill>
                <a:schemeClr val="dk1"/>
              </a:solidFill>
              <a:latin typeface="Calibri"/>
              <a:ea typeface="Calibri"/>
              <a:cs typeface="Calibri"/>
              <a:sym typeface="Calibri"/>
            </a:endParaRPr>
          </a:p>
        </p:txBody>
      </p:sp>
      <p:sp>
        <p:nvSpPr>
          <p:cNvPr id="1086" name="Google Shape;1086;p30"/>
          <p:cNvSpPr txBox="1"/>
          <p:nvPr/>
        </p:nvSpPr>
        <p:spPr>
          <a:xfrm>
            <a:off x="7008627" y="4054774"/>
            <a:ext cx="458836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Roboto"/>
                <a:ea typeface="Roboto"/>
                <a:cs typeface="Roboto"/>
                <a:sym typeface="Roboto"/>
              </a:rPr>
              <a:t>Model Performance: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Roboto"/>
                <a:ea typeface="Roboto"/>
                <a:cs typeface="Roboto"/>
                <a:sym typeface="Roboto"/>
              </a:rPr>
              <a:t>Random Forest: 50%</a:t>
            </a:r>
            <a:endParaRPr b="1" sz="16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Roboto"/>
                <a:ea typeface="Roboto"/>
                <a:cs typeface="Roboto"/>
                <a:sym typeface="Roboto"/>
              </a:rPr>
              <a:t>Naïve-Bayes: 10%</a:t>
            </a:r>
            <a:br>
              <a:rPr lang="en-US" sz="1800">
                <a:solidFill>
                  <a:schemeClr val="dk1"/>
                </a:solidFill>
                <a:latin typeface="Calibri"/>
                <a:ea typeface="Calibri"/>
                <a:cs typeface="Calibri"/>
                <a:sym typeface="Calibri"/>
              </a:rPr>
            </a:br>
            <a:endParaRPr b="1" sz="1600">
              <a:solidFill>
                <a:schemeClr val="dk1"/>
              </a:solidFill>
              <a:latin typeface="Roboto"/>
              <a:ea typeface="Roboto"/>
              <a:cs typeface="Roboto"/>
              <a:sym typeface="Roboto"/>
            </a:endParaRPr>
          </a:p>
        </p:txBody>
      </p:sp>
      <p:sp>
        <p:nvSpPr>
          <p:cNvPr id="1087" name="Google Shape;1087;p30"/>
          <p:cNvSpPr txBox="1"/>
          <p:nvPr/>
        </p:nvSpPr>
        <p:spPr>
          <a:xfrm>
            <a:off x="6935482" y="5131992"/>
            <a:ext cx="458836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Roboto"/>
                <a:ea typeface="Roboto"/>
                <a:cs typeface="Roboto"/>
                <a:sym typeface="Roboto"/>
              </a:rPr>
              <a:t>Severe Class Imbalance: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Roboto"/>
                <a:ea typeface="Roboto"/>
                <a:cs typeface="Roboto"/>
                <a:sym typeface="Roboto"/>
              </a:rPr>
              <a:t>Infrastructure &amp; access to social services – only 45 instances</a:t>
            </a:r>
            <a:endParaRPr b="1" sz="16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Roboto"/>
                <a:ea typeface="Roboto"/>
                <a:cs typeface="Roboto"/>
                <a:sym typeface="Roboto"/>
              </a:rPr>
              <a:t>Internal Security – only 114 instances</a:t>
            </a:r>
            <a:br>
              <a:rPr lang="en-US" sz="1800">
                <a:solidFill>
                  <a:schemeClr val="dk1"/>
                </a:solidFill>
                <a:latin typeface="Calibri"/>
                <a:ea typeface="Calibri"/>
                <a:cs typeface="Calibri"/>
                <a:sym typeface="Calibri"/>
              </a:rPr>
            </a:br>
            <a:endParaRPr b="1" sz="1600">
              <a:solidFill>
                <a:schemeClr val="dk1"/>
              </a:solidFill>
              <a:latin typeface="Roboto"/>
              <a:ea typeface="Roboto"/>
              <a:cs typeface="Roboto"/>
              <a:sym typeface="Roboto"/>
            </a:endParaRPr>
          </a:p>
        </p:txBody>
      </p:sp>
      <p:sp>
        <p:nvSpPr>
          <p:cNvPr id="1088" name="Google Shape;1088;p30"/>
          <p:cNvSpPr txBox="1"/>
          <p:nvPr/>
        </p:nvSpPr>
        <p:spPr>
          <a:xfrm>
            <a:off x="6935482" y="2696785"/>
            <a:ext cx="458836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Roboto"/>
                <a:ea typeface="Roboto"/>
                <a:cs typeface="Roboto"/>
                <a:sym typeface="Roboto"/>
              </a:rPr>
              <a:t>Metric: F1- Score</a:t>
            </a:r>
            <a:r>
              <a:rPr lang="en-US" sz="1600">
                <a:solidFill>
                  <a:schemeClr val="dk1"/>
                </a:solidFill>
                <a:latin typeface="Roboto"/>
                <a:ea typeface="Roboto"/>
                <a:cs typeface="Roboto"/>
                <a:sym typeface="Roboto"/>
              </a:rPr>
              <a:t> </a:t>
            </a:r>
            <a:br>
              <a:rPr lang="en-US"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spcBef>
                <a:spcPts val="0"/>
              </a:spcBef>
              <a:spcAft>
                <a:spcPts val="0"/>
              </a:spcAft>
              <a:buNone/>
            </a:pPr>
            <a:r>
              <a:rPr lang="en-US" sz="1600">
                <a:solidFill>
                  <a:schemeClr val="dk1"/>
                </a:solidFill>
                <a:latin typeface="Roboto"/>
                <a:ea typeface="Roboto"/>
                <a:cs typeface="Roboto"/>
                <a:sym typeface="Roboto"/>
              </a:rPr>
              <a:t>Since the outcome is a multi-select variable, we need to look at both Precision and Recall.</a:t>
            </a:r>
            <a:endParaRPr sz="2000">
              <a:solidFill>
                <a:schemeClr val="dk1"/>
              </a:solidFill>
              <a:latin typeface="Roboto"/>
              <a:ea typeface="Roboto"/>
              <a:cs typeface="Roboto"/>
              <a:sym typeface="Roboto"/>
            </a:endParaRPr>
          </a:p>
        </p:txBody>
      </p:sp>
      <p:sp>
        <p:nvSpPr>
          <p:cNvPr id="1089" name="Google Shape;1089;p30"/>
          <p:cNvSpPr txBox="1"/>
          <p:nvPr/>
        </p:nvSpPr>
        <p:spPr>
          <a:xfrm>
            <a:off x="3509234" y="1727184"/>
            <a:ext cx="6295426" cy="59829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Goal:</a:t>
            </a:r>
            <a:r>
              <a:rPr lang="en-US" sz="1800">
                <a:solidFill>
                  <a:schemeClr val="dk1"/>
                </a:solidFill>
                <a:latin typeface="Calibri"/>
                <a:ea typeface="Calibri"/>
                <a:cs typeface="Calibri"/>
                <a:sym typeface="Calibri"/>
              </a:rPr>
              <a:t> Predict priority risks using answers to other questions.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090" name="Google Shape;1090;p30"/>
          <p:cNvPicPr preferRelativeResize="0"/>
          <p:nvPr/>
        </p:nvPicPr>
        <p:blipFill rotWithShape="1">
          <a:blip r:embed="rId3">
            <a:alphaModFix/>
          </a:blip>
          <a:srcRect b="0" l="0" r="0" t="0"/>
          <a:stretch/>
        </p:blipFill>
        <p:spPr>
          <a:xfrm>
            <a:off x="595007" y="2156855"/>
            <a:ext cx="5466933" cy="4269545"/>
          </a:xfrm>
          <a:prstGeom prst="rect">
            <a:avLst/>
          </a:prstGeom>
          <a:noFill/>
          <a:ln cap="flat" cmpd="sng" w="12700">
            <a:solidFill>
              <a:schemeClr val="dk1"/>
            </a:solidFill>
            <a:prstDash val="solid"/>
            <a:round/>
            <a:headEnd len="sm" w="sm" type="none"/>
            <a:tailEnd len="sm" w="sm" type="none"/>
          </a:ln>
        </p:spPr>
      </p:pic>
      <p:sp>
        <p:nvSpPr>
          <p:cNvPr id="1091" name="Google Shape;1091;p30"/>
          <p:cNvSpPr txBox="1"/>
          <p:nvPr/>
        </p:nvSpPr>
        <p:spPr>
          <a:xfrm>
            <a:off x="2330317" y="6394743"/>
            <a:ext cx="3624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Questions’ Answers</a:t>
            </a:r>
            <a:endParaRPr/>
          </a:p>
        </p:txBody>
      </p:sp>
      <p:sp>
        <p:nvSpPr>
          <p:cNvPr id="1092" name="Google Shape;1092;p30"/>
          <p:cNvSpPr txBox="1"/>
          <p:nvPr/>
        </p:nvSpPr>
        <p:spPr>
          <a:xfrm rot="-5400000">
            <a:off x="-363812" y="3634564"/>
            <a:ext cx="15483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Risk Factors</a:t>
            </a:r>
            <a:endParaRPr/>
          </a:p>
        </p:txBody>
      </p:sp>
      <p:pic>
        <p:nvPicPr>
          <p:cNvPr descr="A picture containing text, vector graphics&#10;&#10;Description automatically generated" id="1093" name="Google Shape;1093;p30"/>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7" name="Shape 1097"/>
        <p:cNvGrpSpPr/>
        <p:nvPr/>
      </p:nvGrpSpPr>
      <p:grpSpPr>
        <a:xfrm>
          <a:off x="0" y="0"/>
          <a:ext cx="0" cy="0"/>
          <a:chOff x="0" y="0"/>
          <a:chExt cx="0" cy="0"/>
        </a:xfrm>
      </p:grpSpPr>
      <p:sp>
        <p:nvSpPr>
          <p:cNvPr id="1098" name="Google Shape;1098;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9" name="Google Shape;1099;p31"/>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0" name="Google Shape;1100;p31"/>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1" name="Google Shape;1101;p31"/>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2" name="Google Shape;1102;p31"/>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3" name="Google Shape;1103;p31"/>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4" name="Google Shape;1104;p31"/>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05</a:t>
            </a:r>
            <a:endParaRPr sz="4000">
              <a:solidFill>
                <a:srgbClr val="FFFFFF"/>
              </a:solidFill>
              <a:latin typeface="Roboto Black"/>
              <a:ea typeface="Roboto Black"/>
              <a:cs typeface="Roboto Black"/>
              <a:sym typeface="Roboto Black"/>
            </a:endParaRPr>
          </a:p>
        </p:txBody>
      </p:sp>
      <p:grpSp>
        <p:nvGrpSpPr>
          <p:cNvPr id="1105" name="Google Shape;1105;p31"/>
          <p:cNvGrpSpPr/>
          <p:nvPr/>
        </p:nvGrpSpPr>
        <p:grpSpPr>
          <a:xfrm>
            <a:off x="6211039" y="3183246"/>
            <a:ext cx="4862446" cy="1452696"/>
            <a:chOff x="0" y="0"/>
            <a:chExt cx="4862446" cy="1452696"/>
          </a:xfrm>
        </p:grpSpPr>
        <p:cxnSp>
          <p:nvCxnSpPr>
            <p:cNvPr id="1106" name="Google Shape;1106;p31"/>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107" name="Google Shape;1107;p31"/>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Results/Key Insights</a:t>
              </a:r>
              <a:endParaRPr sz="3300">
                <a:solidFill>
                  <a:schemeClr val="dk1"/>
                </a:solidFill>
                <a:latin typeface="Calibri"/>
                <a:ea typeface="Calibri"/>
                <a:cs typeface="Calibri"/>
                <a:sym typeface="Calibri"/>
              </a:endParaRPr>
            </a:p>
          </p:txBody>
        </p:sp>
        <p:cxnSp>
          <p:nvCxnSpPr>
            <p:cNvPr id="1109" name="Google Shape;1109;p31"/>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110" name="Google Shape;1110;p31"/>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1"/>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grpSp>
      <p:sp>
        <p:nvSpPr>
          <p:cNvPr id="1112" name="Google Shape;1112;p31"/>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1113" name="Google Shape;1113;p31"/>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8" name="Shape 1118"/>
        <p:cNvGrpSpPr/>
        <p:nvPr/>
      </p:nvGrpSpPr>
      <p:grpSpPr>
        <a:xfrm>
          <a:off x="0" y="0"/>
          <a:ext cx="0" cy="0"/>
          <a:chOff x="0" y="0"/>
          <a:chExt cx="0" cy="0"/>
        </a:xfrm>
      </p:grpSpPr>
      <p:sp>
        <p:nvSpPr>
          <p:cNvPr id="1119" name="Google Shape;1119;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0" name="Google Shape;1120;p3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1" name="Google Shape;1121;p3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2" name="Google Shape;1122;p3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3" name="Google Shape;1123;p3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4" name="Google Shape;1124;p32"/>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Dashboard</a:t>
            </a:r>
            <a:endParaRPr/>
          </a:p>
        </p:txBody>
      </p:sp>
      <p:sp>
        <p:nvSpPr>
          <p:cNvPr id="1125" name="Google Shape;1125;p32"/>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126" name="Google Shape;1126;p32"/>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1127" name="Google Shape;1127;p32"/>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pic>
        <p:nvPicPr>
          <p:cNvPr id="1128" name="Google Shape;1128;p32"/>
          <p:cNvPicPr preferRelativeResize="0"/>
          <p:nvPr/>
        </p:nvPicPr>
        <p:blipFill rotWithShape="1">
          <a:blip r:embed="rId4">
            <a:alphaModFix/>
          </a:blip>
          <a:srcRect b="0" l="0" r="0" t="0"/>
          <a:stretch/>
        </p:blipFill>
        <p:spPr>
          <a:xfrm>
            <a:off x="193959" y="1738574"/>
            <a:ext cx="6344239" cy="2508573"/>
          </a:xfrm>
          <a:prstGeom prst="rect">
            <a:avLst/>
          </a:prstGeom>
          <a:noFill/>
          <a:ln cap="flat" cmpd="sng" w="19050">
            <a:solidFill>
              <a:schemeClr val="dk1"/>
            </a:solidFill>
            <a:prstDash val="solid"/>
            <a:round/>
            <a:headEnd len="sm" w="sm" type="none"/>
            <a:tailEnd len="sm" w="sm" type="none"/>
          </a:ln>
        </p:spPr>
      </p:pic>
      <p:pic>
        <p:nvPicPr>
          <p:cNvPr id="1129" name="Google Shape;1129;p32"/>
          <p:cNvPicPr preferRelativeResize="0"/>
          <p:nvPr/>
        </p:nvPicPr>
        <p:blipFill rotWithShape="1">
          <a:blip r:embed="rId5">
            <a:alphaModFix/>
          </a:blip>
          <a:srcRect b="0" l="0" r="0" t="0"/>
          <a:stretch/>
        </p:blipFill>
        <p:spPr>
          <a:xfrm>
            <a:off x="6638360" y="3834220"/>
            <a:ext cx="5340530" cy="2583767"/>
          </a:xfrm>
          <a:prstGeom prst="rect">
            <a:avLst/>
          </a:prstGeom>
          <a:noFill/>
          <a:ln cap="flat" cmpd="sng" w="19050">
            <a:solidFill>
              <a:schemeClr val="dk1"/>
            </a:solidFill>
            <a:prstDash val="solid"/>
            <a:round/>
            <a:headEnd len="sm" w="sm" type="none"/>
            <a:tailEnd len="sm" w="sm" type="none"/>
          </a:ln>
        </p:spPr>
      </p:pic>
      <p:sp>
        <p:nvSpPr>
          <p:cNvPr id="1130" name="Google Shape;1130;p32"/>
          <p:cNvSpPr txBox="1"/>
          <p:nvPr/>
        </p:nvSpPr>
        <p:spPr>
          <a:xfrm>
            <a:off x="6732157" y="2327097"/>
            <a:ext cx="48887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presented our results and insights to the UN using the dashboard created on Streamlit.</a:t>
            </a:r>
            <a:endParaRPr/>
          </a:p>
        </p:txBody>
      </p:sp>
      <p:sp>
        <p:nvSpPr>
          <p:cNvPr id="1131" name="Google Shape;1131;p32"/>
          <p:cNvSpPr txBox="1"/>
          <p:nvPr/>
        </p:nvSpPr>
        <p:spPr>
          <a:xfrm>
            <a:off x="796997" y="5014588"/>
            <a:ext cx="488874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our analysis and insights were divided into different categories and presented as different tabs on the Streamlit dashboard.</a:t>
            </a:r>
            <a:endParaRPr/>
          </a:p>
        </p:txBody>
      </p:sp>
      <p:sp>
        <p:nvSpPr>
          <p:cNvPr id="1132" name="Google Shape;1132;p32"/>
          <p:cNvSpPr txBox="1"/>
          <p:nvPr/>
        </p:nvSpPr>
        <p:spPr>
          <a:xfrm>
            <a:off x="213110" y="2280930"/>
            <a:ext cx="583887" cy="369332"/>
          </a:xfrm>
          <a:prstGeom prst="rect">
            <a:avLst/>
          </a:prstGeom>
          <a:solidFill>
            <a:srgbClr val="F0F2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6" name="Shape 1136"/>
        <p:cNvGrpSpPr/>
        <p:nvPr/>
      </p:nvGrpSpPr>
      <p:grpSpPr>
        <a:xfrm>
          <a:off x="0" y="0"/>
          <a:ext cx="0" cy="0"/>
          <a:chOff x="0" y="0"/>
          <a:chExt cx="0" cy="0"/>
        </a:xfrm>
      </p:grpSpPr>
      <p:sp>
        <p:nvSpPr>
          <p:cNvPr id="1137" name="Google Shape;1137;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8" name="Google Shape;1138;p3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9" name="Google Shape;1139;p3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0" name="Google Shape;1140;p3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1" name="Google Shape;1141;p3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2" name="Google Shape;1142;p33"/>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Outcomes</a:t>
            </a:r>
            <a:endParaRPr/>
          </a:p>
        </p:txBody>
      </p:sp>
      <p:sp>
        <p:nvSpPr>
          <p:cNvPr id="1143" name="Google Shape;1143;p33"/>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144" name="Google Shape;1144;p33"/>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1145" name="Google Shape;1145;p33"/>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
        <p:nvSpPr>
          <p:cNvPr id="1146" name="Google Shape;1146;p33"/>
          <p:cNvSpPr txBox="1"/>
          <p:nvPr/>
        </p:nvSpPr>
        <p:spPr>
          <a:xfrm>
            <a:off x="860783" y="2377621"/>
            <a:ext cx="10167257"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were notable patterns between priority and impending risks. The absence of social cohesion indicated a higher chance of economic/political stability.</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questions were asked conditionally based on other answers. This led to a 1-1 mapping with the priority risk and hence were the best predictors.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created scripts that automated the process of generating the dashboard that helps UN understand the survey results better.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helped UN get a holistic picture of risks that countries under the RMR scanner are facing and their urgency.</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0" name="Shape 1150"/>
        <p:cNvGrpSpPr/>
        <p:nvPr/>
      </p:nvGrpSpPr>
      <p:grpSpPr>
        <a:xfrm>
          <a:off x="0" y="0"/>
          <a:ext cx="0" cy="0"/>
          <a:chOff x="0" y="0"/>
          <a:chExt cx="0" cy="0"/>
        </a:xfrm>
      </p:grpSpPr>
      <p:sp>
        <p:nvSpPr>
          <p:cNvPr id="1151" name="Google Shape;1151;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2" name="Google Shape;1152;p34"/>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3" name="Google Shape;1153;p34"/>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4" name="Google Shape;1154;p34"/>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5" name="Google Shape;1155;p34"/>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6" name="Google Shape;1156;p34"/>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7" name="Google Shape;1157;p34"/>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06</a:t>
            </a:r>
            <a:endParaRPr sz="4000">
              <a:solidFill>
                <a:srgbClr val="FFFFFF"/>
              </a:solidFill>
              <a:latin typeface="Roboto Black"/>
              <a:ea typeface="Roboto Black"/>
              <a:cs typeface="Roboto Black"/>
              <a:sym typeface="Roboto Black"/>
            </a:endParaRPr>
          </a:p>
        </p:txBody>
      </p:sp>
      <p:grpSp>
        <p:nvGrpSpPr>
          <p:cNvPr id="1158" name="Google Shape;1158;p34"/>
          <p:cNvGrpSpPr/>
          <p:nvPr/>
        </p:nvGrpSpPr>
        <p:grpSpPr>
          <a:xfrm>
            <a:off x="6211039" y="3183246"/>
            <a:ext cx="4862446" cy="1452696"/>
            <a:chOff x="0" y="0"/>
            <a:chExt cx="4862446" cy="1452696"/>
          </a:xfrm>
        </p:grpSpPr>
        <p:cxnSp>
          <p:nvCxnSpPr>
            <p:cNvPr id="1159" name="Google Shape;1159;p34"/>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160" name="Google Shape;1160;p34"/>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Challenges</a:t>
              </a:r>
              <a:endParaRPr sz="3300">
                <a:solidFill>
                  <a:schemeClr val="dk1"/>
                </a:solidFill>
                <a:latin typeface="Calibri"/>
                <a:ea typeface="Calibri"/>
                <a:cs typeface="Calibri"/>
                <a:sym typeface="Calibri"/>
              </a:endParaRPr>
            </a:p>
          </p:txBody>
        </p:sp>
        <p:cxnSp>
          <p:nvCxnSpPr>
            <p:cNvPr id="1162" name="Google Shape;1162;p34"/>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163" name="Google Shape;1163;p34"/>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grpSp>
      <p:sp>
        <p:nvSpPr>
          <p:cNvPr id="1165" name="Google Shape;1165;p34"/>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1166" name="Google Shape;1166;p34"/>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0" name="Shape 1170"/>
        <p:cNvGrpSpPr/>
        <p:nvPr/>
      </p:nvGrpSpPr>
      <p:grpSpPr>
        <a:xfrm>
          <a:off x="0" y="0"/>
          <a:ext cx="0" cy="0"/>
          <a:chOff x="0" y="0"/>
          <a:chExt cx="0" cy="0"/>
        </a:xfrm>
      </p:grpSpPr>
      <p:sp>
        <p:nvSpPr>
          <p:cNvPr id="1171" name="Google Shape;1171;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2" name="Google Shape;1172;p35"/>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3" name="Google Shape;1173;p35"/>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4" name="Google Shape;1174;p35"/>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5" name="Google Shape;1175;p35"/>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Major Challenges</a:t>
            </a:r>
            <a:endParaRPr/>
          </a:p>
        </p:txBody>
      </p:sp>
      <p:sp>
        <p:nvSpPr>
          <p:cNvPr id="1176" name="Google Shape;1176;p35"/>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177" name="Google Shape;1177;p35"/>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1178" name="Google Shape;1178;p35"/>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grpSp>
        <p:nvGrpSpPr>
          <p:cNvPr id="1179" name="Google Shape;1179;p35"/>
          <p:cNvGrpSpPr/>
          <p:nvPr/>
        </p:nvGrpSpPr>
        <p:grpSpPr>
          <a:xfrm>
            <a:off x="647257" y="3614270"/>
            <a:ext cx="10921425" cy="1692821"/>
            <a:chOff x="3201" y="998291"/>
            <a:chExt cx="10921425" cy="1692821"/>
          </a:xfrm>
        </p:grpSpPr>
        <p:sp>
          <p:nvSpPr>
            <p:cNvPr id="1180" name="Google Shape;1180;p35"/>
            <p:cNvSpPr/>
            <p:nvPr/>
          </p:nvSpPr>
          <p:spPr>
            <a:xfrm>
              <a:off x="3201" y="998291"/>
              <a:ext cx="2285879" cy="1451533"/>
            </a:xfrm>
            <a:prstGeom prst="roundRect">
              <a:avLst>
                <a:gd fmla="val 10000" name="adj"/>
              </a:avLst>
            </a:prstGeom>
            <a:solidFill>
              <a:srgbClr val="243E6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257188" y="1239579"/>
              <a:ext cx="2285879" cy="1451533"/>
            </a:xfrm>
            <a:prstGeom prst="roundRect">
              <a:avLst>
                <a:gd fmla="val 10000" name="adj"/>
              </a:avLst>
            </a:prstGeom>
            <a:solidFill>
              <a:schemeClr val="lt1">
                <a:alpha val="89803"/>
              </a:schemeClr>
            </a:solidFill>
            <a:ln cap="flat" cmpd="sng" w="19050">
              <a:solidFill>
                <a:srgbClr val="1E35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txBox="1"/>
            <p:nvPr/>
          </p:nvSpPr>
          <p:spPr>
            <a:xfrm>
              <a:off x="299702" y="1282093"/>
              <a:ext cx="2200851" cy="136650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Data sparsity issues</a:t>
              </a:r>
              <a:endParaRPr sz="2500">
                <a:solidFill>
                  <a:schemeClr val="dk1"/>
                </a:solidFill>
                <a:latin typeface="Calibri"/>
                <a:ea typeface="Calibri"/>
                <a:cs typeface="Calibri"/>
                <a:sym typeface="Calibri"/>
              </a:endParaRPr>
            </a:p>
          </p:txBody>
        </p:sp>
        <p:sp>
          <p:nvSpPr>
            <p:cNvPr id="1183" name="Google Shape;1183;p35"/>
            <p:cNvSpPr/>
            <p:nvPr/>
          </p:nvSpPr>
          <p:spPr>
            <a:xfrm>
              <a:off x="2797054" y="998291"/>
              <a:ext cx="2285879" cy="1451533"/>
            </a:xfrm>
            <a:prstGeom prst="roundRect">
              <a:avLst>
                <a:gd fmla="val 10000" name="adj"/>
              </a:avLst>
            </a:prstGeom>
            <a:solidFill>
              <a:srgbClr val="243E6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3051041" y="1239579"/>
              <a:ext cx="2285879" cy="1451533"/>
            </a:xfrm>
            <a:prstGeom prst="roundRect">
              <a:avLst>
                <a:gd fmla="val 10000" name="adj"/>
              </a:avLst>
            </a:prstGeom>
            <a:solidFill>
              <a:schemeClr val="lt1">
                <a:alpha val="89803"/>
              </a:schemeClr>
            </a:solidFill>
            <a:ln cap="flat" cmpd="sng" w="19050">
              <a:solidFill>
                <a:srgbClr val="1E35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txBox="1"/>
            <p:nvPr/>
          </p:nvSpPr>
          <p:spPr>
            <a:xfrm>
              <a:off x="3093555" y="1282093"/>
              <a:ext cx="2200851" cy="136650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Slow data gathering</a:t>
              </a:r>
              <a:endParaRPr sz="2500">
                <a:solidFill>
                  <a:schemeClr val="dk1"/>
                </a:solidFill>
                <a:latin typeface="Calibri"/>
                <a:ea typeface="Calibri"/>
                <a:cs typeface="Calibri"/>
                <a:sym typeface="Calibri"/>
              </a:endParaRPr>
            </a:p>
          </p:txBody>
        </p:sp>
        <p:sp>
          <p:nvSpPr>
            <p:cNvPr id="1186" name="Google Shape;1186;p35"/>
            <p:cNvSpPr/>
            <p:nvPr/>
          </p:nvSpPr>
          <p:spPr>
            <a:xfrm>
              <a:off x="5590907" y="998291"/>
              <a:ext cx="2285879" cy="1451533"/>
            </a:xfrm>
            <a:prstGeom prst="roundRect">
              <a:avLst>
                <a:gd fmla="val 10000" name="adj"/>
              </a:avLst>
            </a:prstGeom>
            <a:solidFill>
              <a:srgbClr val="243E6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5844894" y="1239579"/>
              <a:ext cx="2285879" cy="1451533"/>
            </a:xfrm>
            <a:prstGeom prst="roundRect">
              <a:avLst>
                <a:gd fmla="val 10000" name="adj"/>
              </a:avLst>
            </a:prstGeom>
            <a:solidFill>
              <a:schemeClr val="lt1">
                <a:alpha val="89803"/>
              </a:schemeClr>
            </a:solidFill>
            <a:ln cap="flat" cmpd="sng" w="19050">
              <a:solidFill>
                <a:srgbClr val="1E35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txBox="1"/>
            <p:nvPr/>
          </p:nvSpPr>
          <p:spPr>
            <a:xfrm>
              <a:off x="5887408" y="1282093"/>
              <a:ext cx="2200851" cy="136650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Small surveys</a:t>
              </a:r>
              <a:endParaRPr sz="2500">
                <a:solidFill>
                  <a:schemeClr val="dk1"/>
                </a:solidFill>
                <a:latin typeface="Calibri"/>
                <a:ea typeface="Calibri"/>
                <a:cs typeface="Calibri"/>
                <a:sym typeface="Calibri"/>
              </a:endParaRPr>
            </a:p>
          </p:txBody>
        </p:sp>
        <p:sp>
          <p:nvSpPr>
            <p:cNvPr id="1189" name="Google Shape;1189;p35"/>
            <p:cNvSpPr/>
            <p:nvPr/>
          </p:nvSpPr>
          <p:spPr>
            <a:xfrm>
              <a:off x="8384760" y="998291"/>
              <a:ext cx="2285879" cy="1451533"/>
            </a:xfrm>
            <a:prstGeom prst="roundRect">
              <a:avLst>
                <a:gd fmla="val 10000" name="adj"/>
              </a:avLst>
            </a:prstGeom>
            <a:solidFill>
              <a:srgbClr val="243E6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5"/>
            <p:cNvSpPr/>
            <p:nvPr/>
          </p:nvSpPr>
          <p:spPr>
            <a:xfrm>
              <a:off x="8638747" y="1239579"/>
              <a:ext cx="2285879" cy="1451533"/>
            </a:xfrm>
            <a:prstGeom prst="roundRect">
              <a:avLst>
                <a:gd fmla="val 10000" name="adj"/>
              </a:avLst>
            </a:prstGeom>
            <a:solidFill>
              <a:schemeClr val="lt1">
                <a:alpha val="89803"/>
              </a:schemeClr>
            </a:solidFill>
            <a:ln cap="flat" cmpd="sng" w="19050">
              <a:solidFill>
                <a:srgbClr val="1E355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txBox="1"/>
            <p:nvPr/>
          </p:nvSpPr>
          <p:spPr>
            <a:xfrm>
              <a:off x="8681261" y="1282093"/>
              <a:ext cx="2200851" cy="136650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Anonymized data due to UN Privacy policies</a:t>
              </a:r>
              <a:endParaRPr sz="25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5" name="Shape 1195"/>
        <p:cNvGrpSpPr/>
        <p:nvPr/>
      </p:nvGrpSpPr>
      <p:grpSpPr>
        <a:xfrm>
          <a:off x="0" y="0"/>
          <a:ext cx="0" cy="0"/>
          <a:chOff x="0" y="0"/>
          <a:chExt cx="0" cy="0"/>
        </a:xfrm>
      </p:grpSpPr>
      <p:sp>
        <p:nvSpPr>
          <p:cNvPr id="1196" name="Google Shape;1196;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7" name="Google Shape;1197;p36"/>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8" name="Google Shape;1198;p36"/>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9" name="Google Shape;1199;p36"/>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0" name="Google Shape;1200;p36"/>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1" name="Google Shape;1201;p36"/>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2" name="Google Shape;1202;p36"/>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07</a:t>
            </a:r>
            <a:endParaRPr sz="4000">
              <a:solidFill>
                <a:srgbClr val="FFFFFF"/>
              </a:solidFill>
              <a:latin typeface="Roboto Black"/>
              <a:ea typeface="Roboto Black"/>
              <a:cs typeface="Roboto Black"/>
              <a:sym typeface="Roboto Black"/>
            </a:endParaRPr>
          </a:p>
        </p:txBody>
      </p:sp>
      <p:grpSp>
        <p:nvGrpSpPr>
          <p:cNvPr id="1203" name="Google Shape;1203;p36"/>
          <p:cNvGrpSpPr/>
          <p:nvPr/>
        </p:nvGrpSpPr>
        <p:grpSpPr>
          <a:xfrm>
            <a:off x="6211039" y="3183246"/>
            <a:ext cx="4862446" cy="1452696"/>
            <a:chOff x="0" y="0"/>
            <a:chExt cx="4862446" cy="1452696"/>
          </a:xfrm>
        </p:grpSpPr>
        <p:cxnSp>
          <p:nvCxnSpPr>
            <p:cNvPr id="1204" name="Google Shape;1204;p36"/>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205" name="Google Shape;1205;p36"/>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Next Steps</a:t>
              </a:r>
              <a:endParaRPr sz="3300">
                <a:solidFill>
                  <a:schemeClr val="dk1"/>
                </a:solidFill>
                <a:latin typeface="Calibri"/>
                <a:ea typeface="Calibri"/>
                <a:cs typeface="Calibri"/>
                <a:sym typeface="Calibri"/>
              </a:endParaRPr>
            </a:p>
          </p:txBody>
        </p:sp>
        <p:cxnSp>
          <p:nvCxnSpPr>
            <p:cNvPr id="1207" name="Google Shape;1207;p36"/>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208" name="Google Shape;1208;p36"/>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grpSp>
      <p:sp>
        <p:nvSpPr>
          <p:cNvPr id="1210" name="Google Shape;1210;p3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1211" name="Google Shape;1211;p36"/>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5" name="Shape 1215"/>
        <p:cNvGrpSpPr/>
        <p:nvPr/>
      </p:nvGrpSpPr>
      <p:grpSpPr>
        <a:xfrm>
          <a:off x="0" y="0"/>
          <a:ext cx="0" cy="0"/>
          <a:chOff x="0" y="0"/>
          <a:chExt cx="0" cy="0"/>
        </a:xfrm>
      </p:grpSpPr>
      <p:sp>
        <p:nvSpPr>
          <p:cNvPr id="1216" name="Google Shape;1216;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7" name="Google Shape;1217;p3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8" name="Google Shape;1218;p3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9" name="Google Shape;1219;p3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0" name="Google Shape;1220;p3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1" name="Google Shape;1221;p37"/>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Suggestions	</a:t>
            </a:r>
            <a:endParaRPr/>
          </a:p>
        </p:txBody>
      </p:sp>
      <p:sp>
        <p:nvSpPr>
          <p:cNvPr id="1222" name="Google Shape;1222;p37"/>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223" name="Google Shape;1223;p37"/>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1224" name="Google Shape;1224;p37"/>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
        <p:nvSpPr>
          <p:cNvPr id="1225" name="Google Shape;1225;p37"/>
          <p:cNvSpPr txBox="1"/>
          <p:nvPr/>
        </p:nvSpPr>
        <p:spPr>
          <a:xfrm>
            <a:off x="860783" y="2377621"/>
            <a:ext cx="10167257"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Maintaining a Survey IDs for each survey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Maintaining Question IDs</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Ask more mandatory questions irrespective of conditions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Involve common people in surveys apart from UN Entities to better understand the severity of risk in the country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9" name="Shape 1229"/>
        <p:cNvGrpSpPr/>
        <p:nvPr/>
      </p:nvGrpSpPr>
      <p:grpSpPr>
        <a:xfrm>
          <a:off x="0" y="0"/>
          <a:ext cx="0" cy="0"/>
          <a:chOff x="0" y="0"/>
          <a:chExt cx="0" cy="0"/>
        </a:xfrm>
      </p:grpSpPr>
      <p:sp>
        <p:nvSpPr>
          <p:cNvPr id="1230" name="Google Shape;1230;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1" name="Google Shape;1231;p3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2" name="Google Shape;1232;p3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3" name="Google Shape;1233;p3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4" name="Google Shape;1234;p3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5" name="Google Shape;1235;p38"/>
          <p:cNvSpPr txBox="1"/>
          <p:nvPr>
            <p:ph type="title"/>
          </p:nvPr>
        </p:nvSpPr>
        <p:spPr>
          <a:xfrm>
            <a:off x="824844" y="339610"/>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Acknowledgements</a:t>
            </a:r>
            <a:endParaRPr/>
          </a:p>
        </p:txBody>
      </p:sp>
      <p:sp>
        <p:nvSpPr>
          <p:cNvPr id="1236" name="Google Shape;1236;p38"/>
          <p:cNvSpPr txBox="1"/>
          <p:nvPr>
            <p:ph idx="12" type="sldNum"/>
          </p:nvPr>
        </p:nvSpPr>
        <p:spPr>
          <a:xfrm>
            <a:off x="11704320" y="6455431"/>
            <a:ext cx="4459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1237" name="Google Shape;1237;p38"/>
          <p:cNvSpPr txBox="1"/>
          <p:nvPr/>
        </p:nvSpPr>
        <p:spPr>
          <a:xfrm>
            <a:off x="8676883" y="5741095"/>
            <a:ext cx="180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text, vector graphics&#10;&#10;Description automatically generated" id="1238" name="Google Shape;1238;p38"/>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
        <p:nvSpPr>
          <p:cNvPr id="1239" name="Google Shape;1239;p38"/>
          <p:cNvSpPr txBox="1"/>
          <p:nvPr/>
        </p:nvSpPr>
        <p:spPr>
          <a:xfrm>
            <a:off x="860783" y="2377621"/>
            <a:ext cx="10167257"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would like to thank the entire </a:t>
            </a:r>
            <a:r>
              <a:rPr b="1" lang="en-US" sz="1800">
                <a:solidFill>
                  <a:schemeClr val="dk1"/>
                </a:solidFill>
                <a:latin typeface="Calibri"/>
                <a:ea typeface="Calibri"/>
                <a:cs typeface="Calibri"/>
                <a:sym typeface="Calibri"/>
              </a:rPr>
              <a:t>UN team (Luzal Anand, Robert Samupindi and Jessica Summers)</a:t>
            </a:r>
            <a:r>
              <a:rPr lang="en-US" sz="1800">
                <a:solidFill>
                  <a:schemeClr val="dk1"/>
                </a:solidFill>
                <a:latin typeface="Calibri"/>
                <a:ea typeface="Calibri"/>
                <a:cs typeface="Calibri"/>
                <a:sym typeface="Calibri"/>
              </a:rPr>
              <a:t> for providing us the data and in helping and guiding us throughout the project.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Thanks to </a:t>
            </a:r>
            <a:r>
              <a:rPr b="1" lang="en-US" sz="1800">
                <a:solidFill>
                  <a:schemeClr val="dk1"/>
                </a:solidFill>
                <a:latin typeface="Calibri"/>
                <a:ea typeface="Calibri"/>
                <a:cs typeface="Calibri"/>
                <a:sym typeface="Calibri"/>
              </a:rPr>
              <a:t>Prof. Cantay Caliskan </a:t>
            </a:r>
            <a:r>
              <a:rPr lang="en-US" sz="1800">
                <a:solidFill>
                  <a:schemeClr val="dk1"/>
                </a:solidFill>
                <a:latin typeface="Calibri"/>
                <a:ea typeface="Calibri"/>
                <a:cs typeface="Calibri"/>
                <a:sym typeface="Calibri"/>
              </a:rPr>
              <a:t>for providing us friendly feedbacks in bi-weekly meetings which helped us to work and improve on our presentation skills.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3" name="Shape 1243"/>
        <p:cNvGrpSpPr/>
        <p:nvPr/>
      </p:nvGrpSpPr>
      <p:grpSpPr>
        <a:xfrm>
          <a:off x="0" y="0"/>
          <a:ext cx="0" cy="0"/>
          <a:chOff x="0" y="0"/>
          <a:chExt cx="0" cy="0"/>
        </a:xfrm>
      </p:grpSpPr>
      <p:sp>
        <p:nvSpPr>
          <p:cNvPr id="1244" name="Google Shape;1244;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5" name="Google Shape;1245;p39"/>
          <p:cNvSpPr/>
          <p:nvPr/>
        </p:nvSpPr>
        <p:spPr>
          <a:xfrm flipH="1">
            <a:off x="-1" y="0"/>
            <a:ext cx="12191999" cy="6858000"/>
          </a:xfrm>
          <a:prstGeom prst="rect">
            <a:avLst/>
          </a:prstGeom>
          <a:gradFill>
            <a:gsLst>
              <a:gs pos="0">
                <a:srgbClr val="1F3864"/>
              </a:gs>
              <a:gs pos="100000">
                <a:srgbClr val="000000"/>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6" name="Google Shape;1246;p39"/>
          <p:cNvSpPr/>
          <p:nvPr/>
        </p:nvSpPr>
        <p:spPr>
          <a:xfrm rot="10800000">
            <a:off x="0" y="-4"/>
            <a:ext cx="12192000" cy="6402581"/>
          </a:xfrm>
          <a:prstGeom prst="rect">
            <a:avLst/>
          </a:prstGeom>
          <a:gradFill>
            <a:gsLst>
              <a:gs pos="0">
                <a:srgbClr val="2F5496">
                  <a:alpha val="58823"/>
                </a:srgbClr>
              </a:gs>
              <a:gs pos="1000">
                <a:srgbClr val="2F5496">
                  <a:alpha val="58823"/>
                </a:srgbClr>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7" name="Google Shape;1247;p39"/>
          <p:cNvSpPr/>
          <p:nvPr/>
        </p:nvSpPr>
        <p:spPr>
          <a:xfrm flipH="1" rot="5400000">
            <a:off x="2663054" y="-2653923"/>
            <a:ext cx="6858001" cy="12165846"/>
          </a:xfrm>
          <a:prstGeom prst="rect">
            <a:avLst/>
          </a:prstGeom>
          <a:gradFill>
            <a:gsLst>
              <a:gs pos="0">
                <a:srgbClr val="1F3864">
                  <a:alpha val="0"/>
                </a:srgbClr>
              </a:gs>
              <a:gs pos="13000">
                <a:srgbClr val="1F3864">
                  <a:alpha val="0"/>
                </a:srgbClr>
              </a:gs>
              <a:gs pos="99000">
                <a:srgbClr val="000000">
                  <a:alpha val="27843"/>
                </a:srgbClr>
              </a:gs>
              <a:gs pos="100000">
                <a:srgbClr val="000000">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8" name="Google Shape;1248;p39"/>
          <p:cNvSpPr/>
          <p:nvPr/>
        </p:nvSpPr>
        <p:spPr>
          <a:xfrm flipH="1">
            <a:off x="6094763" y="0"/>
            <a:ext cx="6096001" cy="6858000"/>
          </a:xfrm>
          <a:prstGeom prst="rect">
            <a:avLst/>
          </a:prstGeom>
          <a:gradFill>
            <a:gsLst>
              <a:gs pos="0">
                <a:srgbClr val="1F3864">
                  <a:alpha val="0"/>
                </a:srgbClr>
              </a:gs>
              <a:gs pos="13000">
                <a:srgbClr val="1F3864">
                  <a:alpha val="0"/>
                </a:srgbClr>
              </a:gs>
              <a:gs pos="99000">
                <a:srgbClr val="2F5496">
                  <a:alpha val="49803"/>
                </a:srgbClr>
              </a:gs>
              <a:gs pos="100000">
                <a:srgbClr val="2F5496">
                  <a:alpha val="49803"/>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9" name="Google Shape;1249;p39"/>
          <p:cNvSpPr/>
          <p:nvPr/>
        </p:nvSpPr>
        <p:spPr>
          <a:xfrm flipH="1">
            <a:off x="-4" y="-3"/>
            <a:ext cx="12182871" cy="6871922"/>
          </a:xfrm>
          <a:prstGeom prst="rect">
            <a:avLst/>
          </a:prstGeom>
          <a:gradFill>
            <a:gsLst>
              <a:gs pos="0">
                <a:srgbClr val="000000">
                  <a:alpha val="34901"/>
                </a:srgbClr>
              </a:gs>
              <a:gs pos="13000">
                <a:srgbClr val="000000">
                  <a:alpha val="34901"/>
                </a:srgbClr>
              </a:gs>
              <a:gs pos="99000">
                <a:srgbClr val="2F5496">
                  <a:alpha val="0"/>
                </a:srgbClr>
              </a:gs>
              <a:gs pos="100000">
                <a:srgbClr val="2F5496">
                  <a:alpha val="0"/>
                </a:srgbClr>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39"/>
          <p:cNvSpPr/>
          <p:nvPr/>
        </p:nvSpPr>
        <p:spPr>
          <a:xfrm>
            <a:off x="987713" y="4049"/>
            <a:ext cx="10216576" cy="4729040"/>
          </a:xfrm>
          <a:custGeom>
            <a:rect b="b" l="l" r="r" t="t"/>
            <a:pathLst>
              <a:path extrusionOk="0" h="4729040" w="10216576">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1F3864">
                  <a:alpha val="3921"/>
                </a:srgbClr>
              </a:gs>
              <a:gs pos="7000">
                <a:srgbClr val="1F3864">
                  <a:alpha val="3921"/>
                </a:srgbClr>
              </a:gs>
              <a:gs pos="99000">
                <a:srgbClr val="4472C4">
                  <a:alpha val="23921"/>
                </a:srgbClr>
              </a:gs>
              <a:gs pos="100000">
                <a:srgbClr val="4472C4">
                  <a:alpha val="23921"/>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1" name="Google Shape;1251;p39"/>
          <p:cNvSpPr txBox="1"/>
          <p:nvPr>
            <p:ph type="title"/>
          </p:nvPr>
        </p:nvSpPr>
        <p:spPr>
          <a:xfrm>
            <a:off x="2020905" y="1895337"/>
            <a:ext cx="8147713" cy="30812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lang="en-US" sz="4800">
                <a:solidFill>
                  <a:srgbClr val="FFFFFF"/>
                </a:solidFill>
                <a:latin typeface="Calibri"/>
                <a:ea typeface="Calibri"/>
                <a:cs typeface="Calibri"/>
                <a:sym typeface="Calibri"/>
              </a:rPr>
              <a:t>Thank You</a:t>
            </a:r>
            <a:endParaRPr/>
          </a:p>
        </p:txBody>
      </p:sp>
      <p:sp>
        <p:nvSpPr>
          <p:cNvPr id="1252" name="Google Shape;1252;p3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rPr>
              <a:t>‹#›</a:t>
            </a:fld>
            <a:endParaRPr sz="1100">
              <a:solidFill>
                <a:srgbClr val="FFFFFF"/>
              </a:solidFill>
            </a:endParaRPr>
          </a:p>
        </p:txBody>
      </p:sp>
      <p:pic>
        <p:nvPicPr>
          <p:cNvPr descr="A picture containing text, vector graphics&#10;&#10;Description automatically generated" id="1253" name="Google Shape;1253;p39"/>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4" name="Google Shape;594;p4"/>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5" name="Google Shape;595;p4"/>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6" name="Google Shape;596;p4"/>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7" name="Google Shape;597;p4"/>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8" name="Google Shape;598;p4"/>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9" name="Google Shape;599;p4"/>
          <p:cNvSpPr txBox="1"/>
          <p:nvPr>
            <p:ph type="title"/>
          </p:nvPr>
        </p:nvSpPr>
        <p:spPr>
          <a:xfrm>
            <a:off x="826396" y="3183246"/>
            <a:ext cx="4230100" cy="77601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800"/>
              <a:buFont typeface="Roboto Black"/>
              <a:buNone/>
            </a:pPr>
            <a:r>
              <a:rPr lang="en-US" sz="4800">
                <a:solidFill>
                  <a:srgbClr val="FFFFFF"/>
                </a:solidFill>
                <a:latin typeface="Roboto Black"/>
                <a:ea typeface="Roboto Black"/>
                <a:cs typeface="Roboto Black"/>
                <a:sym typeface="Roboto Black"/>
              </a:rPr>
              <a:t>01</a:t>
            </a:r>
            <a:endParaRPr sz="4800">
              <a:solidFill>
                <a:srgbClr val="FFFFFF"/>
              </a:solidFill>
              <a:latin typeface="Roboto Black"/>
              <a:ea typeface="Roboto Black"/>
              <a:cs typeface="Roboto Black"/>
              <a:sym typeface="Roboto Black"/>
            </a:endParaRPr>
          </a:p>
        </p:txBody>
      </p:sp>
      <p:grpSp>
        <p:nvGrpSpPr>
          <p:cNvPr id="600" name="Google Shape;600;p4"/>
          <p:cNvGrpSpPr/>
          <p:nvPr/>
        </p:nvGrpSpPr>
        <p:grpSpPr>
          <a:xfrm>
            <a:off x="6211039" y="3183246"/>
            <a:ext cx="4862446" cy="1452696"/>
            <a:chOff x="0" y="0"/>
            <a:chExt cx="4862446" cy="1452696"/>
          </a:xfrm>
        </p:grpSpPr>
        <p:cxnSp>
          <p:nvCxnSpPr>
            <p:cNvPr id="601" name="Google Shape;601;p4"/>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02" name="Google Shape;602;p4"/>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Calibri"/>
                  <a:ea typeface="Calibri"/>
                  <a:cs typeface="Calibri"/>
                  <a:sym typeface="Calibri"/>
                </a:rPr>
                <a:t>Introduction</a:t>
              </a:r>
              <a:endParaRPr b="0" i="0" sz="3300" u="none" cap="none" strike="noStrike">
                <a:solidFill>
                  <a:schemeClr val="dk1"/>
                </a:solidFill>
                <a:latin typeface="Calibri"/>
                <a:ea typeface="Calibri"/>
                <a:cs typeface="Calibri"/>
                <a:sym typeface="Calibri"/>
              </a:endParaRPr>
            </a:p>
          </p:txBody>
        </p:sp>
        <p:cxnSp>
          <p:nvCxnSpPr>
            <p:cNvPr id="604" name="Google Shape;604;p4"/>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05" name="Google Shape;605;p4"/>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p:txBody>
        </p:sp>
      </p:grpSp>
      <p:sp>
        <p:nvSpPr>
          <p:cNvPr id="607" name="Google Shape;607;p4"/>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608" name="Google Shape;608;p4"/>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2" name="Shape 612"/>
        <p:cNvGrpSpPr/>
        <p:nvPr/>
      </p:nvGrpSpPr>
      <p:grpSpPr>
        <a:xfrm>
          <a:off x="0" y="0"/>
          <a:ext cx="0" cy="0"/>
          <a:chOff x="0" y="0"/>
          <a:chExt cx="0" cy="0"/>
        </a:xfrm>
      </p:grpSpPr>
      <p:sp>
        <p:nvSpPr>
          <p:cNvPr id="613" name="Google Shape;613;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4" name="Google Shape;614;p5"/>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5" name="Google Shape;615;p5"/>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6" name="Google Shape;616;p5"/>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7" name="Google Shape;617;p5"/>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Project Vision and Goals</a:t>
            </a:r>
            <a:endParaRPr/>
          </a:p>
        </p:txBody>
      </p:sp>
      <p:sp>
        <p:nvSpPr>
          <p:cNvPr id="618" name="Google Shape;618;p5"/>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Chart, sunburst chart&#10;&#10;Description automatically generated" id="619" name="Google Shape;619;p5"/>
          <p:cNvPicPr preferRelativeResize="0"/>
          <p:nvPr/>
        </p:nvPicPr>
        <p:blipFill rotWithShape="1">
          <a:blip r:embed="rId3">
            <a:alphaModFix/>
          </a:blip>
          <a:srcRect b="0" l="0" r="0" t="0"/>
          <a:stretch/>
        </p:blipFill>
        <p:spPr>
          <a:xfrm>
            <a:off x="3261772" y="2145818"/>
            <a:ext cx="5467350" cy="4000500"/>
          </a:xfrm>
          <a:prstGeom prst="rect">
            <a:avLst/>
          </a:prstGeom>
          <a:noFill/>
          <a:ln cap="flat" cmpd="sng" w="19050">
            <a:solidFill>
              <a:schemeClr val="dk1"/>
            </a:solidFill>
            <a:prstDash val="solid"/>
            <a:round/>
            <a:headEnd len="sm" w="sm" type="none"/>
            <a:tailEnd len="sm" w="sm" type="none"/>
          </a:ln>
        </p:spPr>
      </p:pic>
      <p:sp>
        <p:nvSpPr>
          <p:cNvPr id="620" name="Google Shape;620;p5"/>
          <p:cNvSpPr txBox="1"/>
          <p:nvPr/>
        </p:nvSpPr>
        <p:spPr>
          <a:xfrm>
            <a:off x="495219" y="3005458"/>
            <a:ext cx="2489462" cy="262114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0000"/>
              <a:buFont typeface="Arial"/>
              <a:buNone/>
            </a:pPr>
            <a:r>
              <a:rPr b="1" i="0" lang="en-US" sz="2000" u="none" cap="none" strike="noStrike">
                <a:solidFill>
                  <a:schemeClr val="dk1"/>
                </a:solidFill>
                <a:latin typeface="Calibri"/>
                <a:ea typeface="Calibri"/>
                <a:cs typeface="Calibri"/>
                <a:sym typeface="Calibri"/>
              </a:rPr>
              <a:t>Vision</a:t>
            </a:r>
            <a:endParaRPr/>
          </a:p>
          <a:p>
            <a:pPr indent="0" lvl="0" marL="0" marR="0" rtl="0" algn="ctr">
              <a:lnSpc>
                <a:spcPct val="90000"/>
              </a:lnSpc>
              <a:spcBef>
                <a:spcPts val="1000"/>
              </a:spcBef>
              <a:spcAft>
                <a:spcPts val="0"/>
              </a:spcAft>
              <a:buClr>
                <a:schemeClr val="dk1"/>
              </a:buClr>
              <a:buSzPct val="100000"/>
              <a:buFont typeface="Arial"/>
              <a:buNone/>
            </a:pPr>
            <a:r>
              <a:rPr b="0" i="0" lang="en-US" sz="1800" u="none" cap="none" strike="noStrike">
                <a:solidFill>
                  <a:schemeClr val="dk1"/>
                </a:solidFill>
                <a:latin typeface="Calibri"/>
                <a:ea typeface="Calibri"/>
                <a:cs typeface="Calibri"/>
                <a:sym typeface="Calibri"/>
              </a:rPr>
              <a:t>To improve UN's country and regional prevention efforts, by supporting enhanced early warning and early action in the UN system through better understanding of the predictors of risk, UN action urgency and its extent.</a:t>
            </a:r>
            <a:endParaRPr b="0" i="0" sz="1800" u="none" cap="none" strike="noStrike">
              <a:solidFill>
                <a:schemeClr val="dk1"/>
              </a:solidFill>
              <a:latin typeface="Calibri"/>
              <a:ea typeface="Calibri"/>
              <a:cs typeface="Calibri"/>
              <a:sym typeface="Calibri"/>
            </a:endParaRPr>
          </a:p>
        </p:txBody>
      </p:sp>
      <p:sp>
        <p:nvSpPr>
          <p:cNvPr id="621" name="Google Shape;621;p5"/>
          <p:cNvSpPr txBox="1"/>
          <p:nvPr/>
        </p:nvSpPr>
        <p:spPr>
          <a:xfrm>
            <a:off x="9087940" y="2837416"/>
            <a:ext cx="2608841" cy="295722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700"/>
              <a:buFont typeface="Arial"/>
              <a:buNone/>
            </a:pPr>
            <a:r>
              <a:rPr b="1" i="0" lang="en-US" sz="1700" u="none" cap="none" strike="noStrike">
                <a:solidFill>
                  <a:schemeClr val="dk1"/>
                </a:solidFill>
                <a:latin typeface="Calibri"/>
                <a:ea typeface="Calibri"/>
                <a:cs typeface="Calibri"/>
                <a:sym typeface="Calibri"/>
              </a:rPr>
              <a:t>Goals</a:t>
            </a:r>
            <a:endParaRPr/>
          </a:p>
          <a:p>
            <a:pPr indent="-457200" lvl="0" marL="457200" marR="0" rtl="0" algn="l">
              <a:lnSpc>
                <a:spcPct val="90000"/>
              </a:lnSpc>
              <a:spcBef>
                <a:spcPts val="1000"/>
              </a:spcBef>
              <a:spcAft>
                <a:spcPts val="0"/>
              </a:spcAft>
              <a:buClr>
                <a:schemeClr val="dk1"/>
              </a:buClr>
              <a:buSzPts val="1700"/>
              <a:buFont typeface="Calibri"/>
              <a:buAutoNum type="arabicPeriod"/>
            </a:pPr>
            <a:r>
              <a:rPr b="0" i="0" lang="en-US" sz="1700" u="none" cap="none" strike="noStrike">
                <a:solidFill>
                  <a:schemeClr val="dk1"/>
                </a:solidFill>
                <a:latin typeface="Calibri"/>
                <a:ea typeface="Calibri"/>
                <a:cs typeface="Calibri"/>
                <a:sym typeface="Calibri"/>
              </a:rPr>
              <a:t>Identify which survey variable is the best predictor of priority risks.</a:t>
            </a:r>
            <a:endParaRPr/>
          </a:p>
          <a:p>
            <a:pPr indent="-457200" lvl="0" marL="457200" marR="0" rtl="0" algn="l">
              <a:lnSpc>
                <a:spcPct val="90000"/>
              </a:lnSpc>
              <a:spcBef>
                <a:spcPts val="1000"/>
              </a:spcBef>
              <a:spcAft>
                <a:spcPts val="0"/>
              </a:spcAft>
              <a:buClr>
                <a:schemeClr val="dk1"/>
              </a:buClr>
              <a:buSzPts val="1700"/>
              <a:buFont typeface="Calibri"/>
              <a:buAutoNum type="arabicPeriod"/>
            </a:pPr>
            <a:r>
              <a:rPr b="0" i="0" lang="en-US" sz="1700" u="none" cap="none" strike="noStrike">
                <a:solidFill>
                  <a:schemeClr val="dk1"/>
                </a:solidFill>
                <a:latin typeface="Calibri"/>
                <a:ea typeface="Calibri"/>
                <a:cs typeface="Calibri"/>
                <a:sym typeface="Calibri"/>
              </a:rPr>
              <a:t>Identify which survey variable is the best predictor of UN action urgency and its extent.</a:t>
            </a:r>
            <a:endParaRPr/>
          </a:p>
          <a:p>
            <a:pPr indent="-120650" lvl="0" marL="228600" marR="0" rtl="0" algn="l">
              <a:lnSpc>
                <a:spcPct val="90000"/>
              </a:lnSpc>
              <a:spcBef>
                <a:spcPts val="10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p:txBody>
      </p:sp>
      <p:pic>
        <p:nvPicPr>
          <p:cNvPr descr="A picture containing text, vector graphics&#10;&#10;Description automatically generated" id="622" name="Google Shape;622;p5"/>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6" name="Shape 626"/>
        <p:cNvGrpSpPr/>
        <p:nvPr/>
      </p:nvGrpSpPr>
      <p:grpSpPr>
        <a:xfrm>
          <a:off x="0" y="0"/>
          <a:ext cx="0" cy="0"/>
          <a:chOff x="0" y="0"/>
          <a:chExt cx="0" cy="0"/>
        </a:xfrm>
      </p:grpSpPr>
      <p:sp>
        <p:nvSpPr>
          <p:cNvPr id="627" name="Google Shape;627;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8" name="Google Shape;628;p6"/>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9" name="Google Shape;629;p6"/>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0" name="Google Shape;630;p6"/>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1" name="Google Shape;631;p6"/>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United Nations</a:t>
            </a:r>
            <a:endParaRPr/>
          </a:p>
        </p:txBody>
      </p:sp>
      <p:sp>
        <p:nvSpPr>
          <p:cNvPr id="632" name="Google Shape;632;p6"/>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33" name="Google Shape;633;p6"/>
          <p:cNvSpPr txBox="1"/>
          <p:nvPr>
            <p:ph idx="1" type="body"/>
          </p:nvPr>
        </p:nvSpPr>
        <p:spPr>
          <a:xfrm>
            <a:off x="848783" y="1930541"/>
            <a:ext cx="10505017" cy="46794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The United Nations is an international organization with 193 Member States.</a:t>
            </a:r>
            <a:endParaRPr sz="2400"/>
          </a:p>
          <a:p>
            <a:pPr indent="-228600" lvl="0" marL="228600" rtl="0" algn="l">
              <a:lnSpc>
                <a:spcPct val="90000"/>
              </a:lnSpc>
              <a:spcBef>
                <a:spcPts val="1000"/>
              </a:spcBef>
              <a:spcAft>
                <a:spcPts val="0"/>
              </a:spcAft>
              <a:buClr>
                <a:schemeClr val="dk1"/>
              </a:buClr>
              <a:buSzPts val="3200"/>
              <a:buNone/>
            </a:pPr>
            <a:br>
              <a:rPr lang="en-US" sz="3200"/>
            </a:br>
            <a:endParaRPr sz="2400"/>
          </a:p>
        </p:txBody>
      </p:sp>
      <p:sp>
        <p:nvSpPr>
          <p:cNvPr id="634" name="Google Shape;634;p6"/>
          <p:cNvSpPr txBox="1"/>
          <p:nvPr/>
        </p:nvSpPr>
        <p:spPr>
          <a:xfrm>
            <a:off x="848783" y="4980047"/>
            <a:ext cx="10505017" cy="12521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R</a:t>
            </a:r>
            <a:r>
              <a:rPr b="0" i="0" lang="en-US" sz="2000" u="none" cap="none" strike="noStrike">
                <a:solidFill>
                  <a:schemeClr val="dk1"/>
                </a:solidFill>
                <a:latin typeface="Calibri"/>
                <a:ea typeface="Calibri"/>
                <a:cs typeface="Calibri"/>
                <a:sym typeface="Calibri"/>
              </a:rPr>
              <a:t>egional </a:t>
            </a:r>
            <a:r>
              <a:rPr b="1" i="0" lang="en-US" sz="2400" u="none" cap="none" strike="noStrike">
                <a:solidFill>
                  <a:schemeClr val="dk1"/>
                </a:solidFill>
                <a:latin typeface="Calibri"/>
                <a:ea typeface="Calibri"/>
                <a:cs typeface="Calibri"/>
                <a:sym typeface="Calibri"/>
              </a:rPr>
              <a:t>M</a:t>
            </a:r>
            <a:r>
              <a:rPr b="0" i="0" lang="en-US" sz="2000" u="none" cap="none" strike="noStrike">
                <a:solidFill>
                  <a:schemeClr val="dk1"/>
                </a:solidFill>
                <a:latin typeface="Calibri"/>
                <a:ea typeface="Calibri"/>
                <a:cs typeface="Calibri"/>
                <a:sym typeface="Calibri"/>
              </a:rPr>
              <a:t>onthly </a:t>
            </a:r>
            <a:r>
              <a:rPr b="1" i="0" lang="en-US" sz="2400" u="none" cap="none" strike="noStrike">
                <a:solidFill>
                  <a:schemeClr val="dk1"/>
                </a:solidFill>
                <a:latin typeface="Calibri"/>
                <a:ea typeface="Calibri"/>
                <a:cs typeface="Calibri"/>
                <a:sym typeface="Calibri"/>
              </a:rPr>
              <a:t>R</a:t>
            </a:r>
            <a:r>
              <a:rPr b="0" i="0" lang="en-US" sz="2000" u="none" cap="none" strike="noStrike">
                <a:solidFill>
                  <a:schemeClr val="dk1"/>
                </a:solidFill>
                <a:latin typeface="Calibri"/>
                <a:ea typeface="Calibri"/>
                <a:cs typeface="Calibri"/>
                <a:sym typeface="Calibri"/>
              </a:rPr>
              <a:t>eview (chaired by Secretary General) body conducts bi-annual </a:t>
            </a:r>
            <a:r>
              <a:rPr b="1" i="0" lang="en-US" sz="2800" u="none" cap="none" strike="noStrike">
                <a:solidFill>
                  <a:schemeClr val="dk1"/>
                </a:solidFill>
                <a:latin typeface="Calibri"/>
                <a:ea typeface="Calibri"/>
                <a:cs typeface="Calibri"/>
                <a:sym typeface="Calibri"/>
              </a:rPr>
              <a:t>surveys.</a:t>
            </a:r>
            <a:endParaRPr/>
          </a:p>
          <a:p>
            <a:pPr indent="0" lvl="0" marL="0" marR="0" rtl="0" algn="l">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The Secretary General (António Guterres) is responsible for taking actions on the identified urgency of risk factors</a:t>
            </a:r>
            <a:endParaRPr b="0" i="0" sz="2000" u="none" cap="none" strike="noStrike">
              <a:solidFill>
                <a:schemeClr val="dk1"/>
              </a:solidFill>
              <a:latin typeface="Calibri"/>
              <a:ea typeface="Calibri"/>
              <a:cs typeface="Calibri"/>
              <a:sym typeface="Calibri"/>
            </a:endParaRPr>
          </a:p>
        </p:txBody>
      </p:sp>
      <p:pic>
        <p:nvPicPr>
          <p:cNvPr descr="Diagram, text&#10;&#10;Description automatically generated" id="635" name="Google Shape;635;p6"/>
          <p:cNvPicPr preferRelativeResize="0"/>
          <p:nvPr/>
        </p:nvPicPr>
        <p:blipFill rotWithShape="1">
          <a:blip r:embed="rId3">
            <a:alphaModFix/>
          </a:blip>
          <a:srcRect b="0" l="0" r="0" t="0"/>
          <a:stretch/>
        </p:blipFill>
        <p:spPr>
          <a:xfrm>
            <a:off x="3295849" y="2670230"/>
            <a:ext cx="5600298" cy="1802201"/>
          </a:xfrm>
          <a:prstGeom prst="rect">
            <a:avLst/>
          </a:prstGeom>
          <a:noFill/>
          <a:ln cap="flat" cmpd="sng" w="19050">
            <a:solidFill>
              <a:schemeClr val="dk1"/>
            </a:solidFill>
            <a:prstDash val="solid"/>
            <a:round/>
            <a:headEnd len="sm" w="sm" type="none"/>
            <a:tailEnd len="sm" w="sm" type="none"/>
          </a:ln>
        </p:spPr>
      </p:pic>
      <p:pic>
        <p:nvPicPr>
          <p:cNvPr descr="A picture containing text, vector graphics&#10;&#10;Description automatically generated" id="636" name="Google Shape;636;p6"/>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
        <p:nvSpPr>
          <p:cNvPr id="637" name="Google Shape;637;p6"/>
          <p:cNvSpPr/>
          <p:nvPr/>
        </p:nvSpPr>
        <p:spPr>
          <a:xfrm>
            <a:off x="3415553" y="3196080"/>
            <a:ext cx="5387788" cy="11876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38" name="Google Shape;638;p6"/>
          <p:cNvPicPr preferRelativeResize="0"/>
          <p:nvPr/>
        </p:nvPicPr>
        <p:blipFill rotWithShape="1">
          <a:blip r:embed="rId5">
            <a:alphaModFix/>
          </a:blip>
          <a:srcRect b="0" l="0" r="0" t="0"/>
          <a:stretch/>
        </p:blipFill>
        <p:spPr>
          <a:xfrm>
            <a:off x="4082869" y="3097866"/>
            <a:ext cx="2905125" cy="1285875"/>
          </a:xfrm>
          <a:prstGeom prst="rect">
            <a:avLst/>
          </a:prstGeom>
          <a:noFill/>
          <a:ln>
            <a:noFill/>
          </a:ln>
        </p:spPr>
      </p:pic>
      <p:pic>
        <p:nvPicPr>
          <p:cNvPr id="639" name="Google Shape;639;p6"/>
          <p:cNvPicPr preferRelativeResize="0"/>
          <p:nvPr/>
        </p:nvPicPr>
        <p:blipFill rotWithShape="1">
          <a:blip r:embed="rId6">
            <a:alphaModFix/>
          </a:blip>
          <a:srcRect b="0" l="0" r="0" t="0"/>
          <a:stretch/>
        </p:blipFill>
        <p:spPr>
          <a:xfrm>
            <a:off x="6987994" y="3097866"/>
            <a:ext cx="1284208" cy="1293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3" name="Shape 643"/>
        <p:cNvGrpSpPr/>
        <p:nvPr/>
      </p:nvGrpSpPr>
      <p:grpSpPr>
        <a:xfrm>
          <a:off x="0" y="0"/>
          <a:ext cx="0" cy="0"/>
          <a:chOff x="0" y="0"/>
          <a:chExt cx="0" cy="0"/>
        </a:xfrm>
      </p:grpSpPr>
      <p:sp>
        <p:nvSpPr>
          <p:cNvPr id="644" name="Google Shape;644;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5" name="Google Shape;645;p7"/>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6" name="Google Shape;646;p7"/>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7" name="Google Shape;647;p7"/>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8" name="Google Shape;648;p7"/>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Milestones</a:t>
            </a:r>
            <a:endParaRPr/>
          </a:p>
        </p:txBody>
      </p:sp>
      <p:sp>
        <p:nvSpPr>
          <p:cNvPr id="649" name="Google Shape;649;p7"/>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graphicFrame>
        <p:nvGraphicFramePr>
          <p:cNvPr id="650" name="Google Shape;650;p7"/>
          <p:cNvGraphicFramePr/>
          <p:nvPr/>
        </p:nvGraphicFramePr>
        <p:xfrm>
          <a:off x="786114" y="1966293"/>
          <a:ext cx="3000000" cy="3000000"/>
        </p:xfrm>
        <a:graphic>
          <a:graphicData uri="http://schemas.openxmlformats.org/drawingml/2006/table">
            <a:tbl>
              <a:tblPr bandRow="1" firstRow="1">
                <a:noFill/>
                <a:tableStyleId>{659C4057-29F7-4CDB-81C7-21C1AD3101DB}</a:tableStyleId>
              </a:tblPr>
              <a:tblGrid>
                <a:gridCol w="8588025"/>
                <a:gridCol w="2031725"/>
              </a:tblGrid>
              <a:tr h="547125">
                <a:tc>
                  <a:txBody>
                    <a:bodyPr/>
                    <a:lstStyle/>
                    <a:p>
                      <a:pPr indent="0" lvl="0" marL="0" marR="0" rtl="0" algn="ctr">
                        <a:spcBef>
                          <a:spcPts val="0"/>
                        </a:spcBef>
                        <a:spcAft>
                          <a:spcPts val="0"/>
                        </a:spcAft>
                        <a:buClr>
                          <a:schemeClr val="lt1"/>
                        </a:buClr>
                        <a:buSzPts val="1600"/>
                        <a:buFont typeface="Calibri"/>
                        <a:buNone/>
                      </a:pPr>
                      <a:r>
                        <a:rPr b="0" lang="en-US" sz="1600" u="none" cap="none" strike="noStrike">
                          <a:solidFill>
                            <a:schemeClr val="lt1"/>
                          </a:solidFill>
                        </a:rPr>
                        <a:t>MILESTONES</a:t>
                      </a:r>
                      <a:endParaRPr/>
                    </a:p>
                  </a:txBody>
                  <a:tcPr marT="135275" marB="135275" marR="135275" marL="1352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a:txBody>
                    <a:bodyPr/>
                    <a:lstStyle/>
                    <a:p>
                      <a:pPr indent="0" lvl="0" marL="0" marR="0" rtl="0" algn="ctr">
                        <a:spcBef>
                          <a:spcPts val="0"/>
                        </a:spcBef>
                        <a:spcAft>
                          <a:spcPts val="0"/>
                        </a:spcAft>
                        <a:buNone/>
                      </a:pPr>
                      <a:r>
                        <a:rPr b="0" lang="en-US" sz="1600" u="none" cap="none" strike="noStrike">
                          <a:solidFill>
                            <a:schemeClr val="lt1"/>
                          </a:solidFill>
                        </a:rPr>
                        <a:t>DATE</a:t>
                      </a:r>
                      <a:endParaRPr/>
                    </a:p>
                  </a:txBody>
                  <a:tcPr marT="135275" marB="135275" marR="135275" marL="135275" anchor="b">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r>
              <a:tr h="697425">
                <a:tc>
                  <a:txBody>
                    <a:bodyPr/>
                    <a:lstStyle/>
                    <a:p>
                      <a:pPr indent="0" lvl="0" marL="0" marR="0" rtl="0" algn="l">
                        <a:spcBef>
                          <a:spcPts val="0"/>
                        </a:spcBef>
                        <a:spcAft>
                          <a:spcPts val="0"/>
                        </a:spcAft>
                        <a:buClr>
                          <a:schemeClr val="dk1"/>
                        </a:buClr>
                        <a:buSzPts val="1300"/>
                        <a:buFont typeface="Calibri"/>
                        <a:buNone/>
                      </a:pPr>
                      <a:r>
                        <a:rPr b="1" lang="en-US" sz="1300" u="none" cap="none" strike="noStrike">
                          <a:solidFill>
                            <a:schemeClr val="dk1"/>
                          </a:solidFill>
                        </a:rPr>
                        <a:t>Created and presented project charter to sponsor</a:t>
                      </a:r>
                      <a:endParaRPr b="1"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300"/>
                        <a:buFont typeface="Calibri"/>
                        <a:buNone/>
                      </a:pPr>
                      <a:r>
                        <a:rPr b="1" lang="en-US" sz="1300" u="none" cap="none" strike="noStrike">
                          <a:solidFill>
                            <a:schemeClr val="dk1"/>
                          </a:solidFill>
                        </a:rPr>
                        <a:t>10/04/2022</a:t>
                      </a:r>
                      <a:endParaRPr/>
                    </a:p>
                    <a:p>
                      <a:pPr indent="0" lvl="0" marL="0" marR="0" rtl="0" algn="ctr">
                        <a:spcBef>
                          <a:spcPts val="0"/>
                        </a:spcBef>
                        <a:spcAft>
                          <a:spcPts val="0"/>
                        </a:spcAft>
                        <a:buClr>
                          <a:schemeClr val="dk1"/>
                        </a:buClr>
                        <a:buSzPts val="1300"/>
                        <a:buFont typeface="Calibri"/>
                        <a:buNone/>
                      </a:pPr>
                      <a:r>
                        <a:t/>
                      </a:r>
                      <a:endParaRPr b="1" sz="1300" u="none" cap="none" strike="noStrike">
                        <a:solidFill>
                          <a:schemeClr val="dk1"/>
                        </a:solidFill>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97425">
                <a:tc>
                  <a:txBody>
                    <a:bodyPr/>
                    <a:lstStyle/>
                    <a:p>
                      <a:pPr indent="0" lvl="0" marL="0" marR="0" rtl="0" algn="l">
                        <a:spcBef>
                          <a:spcPts val="0"/>
                        </a:spcBef>
                        <a:spcAft>
                          <a:spcPts val="0"/>
                        </a:spcAft>
                        <a:buClr>
                          <a:schemeClr val="dk1"/>
                        </a:buClr>
                        <a:buSzPts val="1300"/>
                        <a:buFont typeface="Calibri"/>
                        <a:buNone/>
                      </a:pPr>
                      <a:r>
                        <a:rPr b="1" lang="en-US" sz="1300" u="none" cap="none" strike="noStrike">
                          <a:solidFill>
                            <a:schemeClr val="dk1"/>
                          </a:solidFill>
                        </a:rPr>
                        <a:t>Presented initial insights and findings to sponsor </a:t>
                      </a:r>
                      <a:endParaRPr b="1"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ctr">
                        <a:lnSpc>
                          <a:spcPct val="100000"/>
                        </a:lnSpc>
                        <a:spcBef>
                          <a:spcPts val="0"/>
                        </a:spcBef>
                        <a:spcAft>
                          <a:spcPts val="0"/>
                        </a:spcAft>
                        <a:buClr>
                          <a:schemeClr val="dk1"/>
                        </a:buClr>
                        <a:buSzPts val="1300"/>
                        <a:buFont typeface="Calibri"/>
                        <a:buNone/>
                      </a:pPr>
                      <a:r>
                        <a:rPr b="1" lang="en-US" sz="1300" u="none" cap="none" strike="noStrike">
                          <a:solidFill>
                            <a:schemeClr val="dk1"/>
                          </a:solidFill>
                        </a:rPr>
                        <a:t>10/19/2022</a:t>
                      </a:r>
                      <a:endParaRPr/>
                    </a:p>
                    <a:p>
                      <a:pPr indent="0" lvl="0" marL="0" marR="0" rtl="0" algn="ctr">
                        <a:spcBef>
                          <a:spcPts val="0"/>
                        </a:spcBef>
                        <a:spcAft>
                          <a:spcPts val="0"/>
                        </a:spcAft>
                        <a:buClr>
                          <a:schemeClr val="dk1"/>
                        </a:buClr>
                        <a:buSzPts val="1300"/>
                        <a:buFont typeface="Calibri"/>
                        <a:buNone/>
                      </a:pPr>
                      <a:r>
                        <a:t/>
                      </a:r>
                      <a:endParaRPr b="1" sz="1300" u="none" cap="none" strike="noStrike">
                        <a:solidFill>
                          <a:schemeClr val="dk1"/>
                        </a:solidFill>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502025">
                <a:tc>
                  <a:txBody>
                    <a:bodyPr/>
                    <a:lstStyle/>
                    <a:p>
                      <a:pPr indent="0" lvl="0" marL="0" marR="0" rtl="0" algn="l">
                        <a:spcBef>
                          <a:spcPts val="0"/>
                        </a:spcBef>
                        <a:spcAft>
                          <a:spcPts val="0"/>
                        </a:spcAft>
                        <a:buClr>
                          <a:schemeClr val="dk1"/>
                        </a:buClr>
                        <a:buSzPts val="1300"/>
                        <a:buFont typeface="Calibri"/>
                        <a:buNone/>
                      </a:pPr>
                      <a:r>
                        <a:rPr b="1" lang="en-US" sz="1300" u="none" cap="none" strike="noStrike">
                          <a:solidFill>
                            <a:schemeClr val="dk1"/>
                          </a:solidFill>
                        </a:rPr>
                        <a:t>Presented results and correlated factors to priority risk areas to sponsor</a:t>
                      </a:r>
                      <a:endParaRPr b="1"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Calibri"/>
                        <a:buNone/>
                      </a:pPr>
                      <a:r>
                        <a:rPr b="1" lang="en-US" sz="1300" u="none" cap="none" strike="noStrike">
                          <a:solidFill>
                            <a:schemeClr val="dk1"/>
                          </a:solidFill>
                        </a:rPr>
                        <a:t>10/31/2022  </a:t>
                      </a:r>
                      <a:endParaRPr b="1" sz="1300" u="none" cap="none" strike="noStrike">
                        <a:solidFill>
                          <a:schemeClr val="dk1"/>
                        </a:solidFill>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2025">
                <a:tc>
                  <a:txBody>
                    <a:bodyPr/>
                    <a:lstStyle/>
                    <a:p>
                      <a:pPr indent="0" lvl="0" marL="0" marR="0" rtl="0" algn="l">
                        <a:lnSpc>
                          <a:spcPct val="100000"/>
                        </a:lnSpc>
                        <a:spcBef>
                          <a:spcPts val="0"/>
                        </a:spcBef>
                        <a:spcAft>
                          <a:spcPts val="0"/>
                        </a:spcAft>
                        <a:buClr>
                          <a:schemeClr val="dk1"/>
                        </a:buClr>
                        <a:buSzPts val="1300"/>
                        <a:buFont typeface="Calibri"/>
                        <a:buNone/>
                      </a:pPr>
                      <a:r>
                        <a:rPr b="1" lang="en-US" sz="1300" u="none" cap="none" strike="noStrike">
                          <a:solidFill>
                            <a:schemeClr val="dk1"/>
                          </a:solidFill>
                        </a:rPr>
                        <a:t>Perform model building on new data</a:t>
                      </a:r>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ctr">
                        <a:spcBef>
                          <a:spcPts val="0"/>
                        </a:spcBef>
                        <a:spcAft>
                          <a:spcPts val="0"/>
                        </a:spcAft>
                        <a:buClr>
                          <a:schemeClr val="dk1"/>
                        </a:buClr>
                        <a:buSzPts val="1300"/>
                        <a:buFont typeface="Calibri"/>
                        <a:buNone/>
                      </a:pPr>
                      <a:r>
                        <a:rPr b="1" lang="en-US" sz="1300" u="none" cap="none" strike="noStrike">
                          <a:solidFill>
                            <a:schemeClr val="dk1"/>
                          </a:solidFill>
                        </a:rPr>
                        <a:t>11/15/2022</a:t>
                      </a:r>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502025">
                <a:tc>
                  <a:txBody>
                    <a:bodyPr/>
                    <a:lstStyle/>
                    <a:p>
                      <a:pPr indent="0" lvl="0" marL="0" marR="0" rtl="0" algn="l">
                        <a:lnSpc>
                          <a:spcPct val="100000"/>
                        </a:lnSpc>
                        <a:spcBef>
                          <a:spcPts val="0"/>
                        </a:spcBef>
                        <a:spcAft>
                          <a:spcPts val="0"/>
                        </a:spcAft>
                        <a:buClr>
                          <a:schemeClr val="dk1"/>
                        </a:buClr>
                        <a:buSzPts val="1300"/>
                        <a:buFont typeface="Calibri"/>
                        <a:buNone/>
                      </a:pPr>
                      <a:r>
                        <a:rPr b="1" lang="en-US" sz="1300" u="none" cap="none" strike="noStrike">
                          <a:solidFill>
                            <a:schemeClr val="dk1"/>
                          </a:solidFill>
                        </a:rPr>
                        <a:t>Presented results and correlated </a:t>
                      </a:r>
                      <a:r>
                        <a:rPr b="1" lang="en-US" sz="1300" u="none" cap="none" strike="noStrike">
                          <a:solidFill>
                            <a:schemeClr val="dk1"/>
                          </a:solidFill>
                          <a:latin typeface="Calibri"/>
                          <a:ea typeface="Calibri"/>
                          <a:cs typeface="Calibri"/>
                          <a:sym typeface="Calibri"/>
                        </a:rPr>
                        <a:t>factors</a:t>
                      </a:r>
                      <a:r>
                        <a:rPr b="1" lang="en-US" sz="1300" u="none" cap="none" strike="noStrike">
                          <a:solidFill>
                            <a:schemeClr val="dk1"/>
                          </a:solidFill>
                        </a:rPr>
                        <a:t> to UN Action Urgency to Sponsor</a:t>
                      </a:r>
                      <a:endParaRPr b="1"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Calibri"/>
                        <a:buNone/>
                      </a:pPr>
                      <a:r>
                        <a:rPr b="1" lang="en-US" sz="1300" u="none" cap="none" strike="noStrike">
                          <a:solidFill>
                            <a:schemeClr val="dk1"/>
                          </a:solidFill>
                        </a:rPr>
                        <a:t>11/20/2022</a:t>
                      </a:r>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2025">
                <a:tc>
                  <a:txBody>
                    <a:bodyPr/>
                    <a:lstStyle/>
                    <a:p>
                      <a:pPr indent="0" lvl="0" marL="0" marR="0" rtl="0" algn="l">
                        <a:lnSpc>
                          <a:spcPct val="100000"/>
                        </a:lnSpc>
                        <a:spcBef>
                          <a:spcPts val="0"/>
                        </a:spcBef>
                        <a:spcAft>
                          <a:spcPts val="0"/>
                        </a:spcAft>
                        <a:buClr>
                          <a:schemeClr val="dk1"/>
                        </a:buClr>
                        <a:buSzPts val="1300"/>
                        <a:buFont typeface="Calibri"/>
                        <a:buNone/>
                      </a:pPr>
                      <a:r>
                        <a:rPr b="1" lang="en-US" sz="1300" u="none" cap="none" strike="noStrike">
                          <a:solidFill>
                            <a:schemeClr val="dk1"/>
                          </a:solidFill>
                        </a:rPr>
                        <a:t>Complete Final Presentation</a:t>
                      </a:r>
                      <a:endParaRPr b="1"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ctr">
                        <a:spcBef>
                          <a:spcPts val="0"/>
                        </a:spcBef>
                        <a:spcAft>
                          <a:spcPts val="0"/>
                        </a:spcAft>
                        <a:buClr>
                          <a:schemeClr val="dk1"/>
                        </a:buClr>
                        <a:buSzPts val="1300"/>
                        <a:buFont typeface="Calibri"/>
                        <a:buNone/>
                      </a:pPr>
                      <a:r>
                        <a:rPr b="1" lang="en-US" sz="1300" u="none" cap="none" strike="noStrike">
                          <a:solidFill>
                            <a:schemeClr val="dk1"/>
                          </a:solidFill>
                        </a:rPr>
                        <a:t>11/25/2022</a:t>
                      </a:r>
                      <a:endParaRPr b="1" sz="1300" u="none" cap="none" strike="noStrike">
                        <a:solidFill>
                          <a:schemeClr val="dk1"/>
                        </a:solidFill>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502025">
                <a:tc>
                  <a:txBody>
                    <a:bodyPr/>
                    <a:lstStyle/>
                    <a:p>
                      <a:pPr indent="0" lvl="0" marL="0" marR="0" rtl="0" algn="l">
                        <a:spcBef>
                          <a:spcPts val="0"/>
                        </a:spcBef>
                        <a:spcAft>
                          <a:spcPts val="0"/>
                        </a:spcAft>
                        <a:buClr>
                          <a:schemeClr val="dk1"/>
                        </a:buClr>
                        <a:buSzPts val="1300"/>
                        <a:buFont typeface="Calibri"/>
                        <a:buNone/>
                      </a:pPr>
                      <a:r>
                        <a:rPr b="0" lang="en-US" sz="1300" u="none" cap="none" strike="noStrike">
                          <a:solidFill>
                            <a:schemeClr val="dk1"/>
                          </a:solidFill>
                        </a:rPr>
                        <a:t>Complete script, dashboard, report and hand over to sponsor </a:t>
                      </a:r>
                      <a:endParaRPr b="0" sz="1300" u="none" cap="none" strike="noStrike">
                        <a:solidFill>
                          <a:schemeClr val="dk1"/>
                        </a:solidFill>
                      </a:endParaRPr>
                    </a:p>
                  </a:txBody>
                  <a:tcPr marT="135275" marB="135275" marR="135275" marL="135275">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Calibri"/>
                        <a:buNone/>
                      </a:pPr>
                      <a:r>
                        <a:rPr b="0" lang="en-US" sz="1300" u="none" cap="none" strike="noStrike">
                          <a:solidFill>
                            <a:schemeClr val="dk1"/>
                          </a:solidFill>
                        </a:rPr>
                        <a:t>12/9/2022</a:t>
                      </a:r>
                      <a:endParaRPr b="0" sz="1300" u="none" cap="none" strike="noStrike">
                        <a:solidFill>
                          <a:schemeClr val="dk1"/>
                        </a:solidFill>
                      </a:endParaRPr>
                    </a:p>
                  </a:txBody>
                  <a:tcPr marT="135275" marB="135275" marR="135275" marL="135275">
                    <a:lnL cap="flat" cmpd="sng" w="9525">
                      <a:solidFill>
                        <a:srgbClr val="000000">
                          <a:alpha val="0"/>
                        </a:srgbClr>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descr="A picture containing text, vector graphics&#10;&#10;Description automatically generated" id="651" name="Google Shape;651;p7"/>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7" name="Google Shape;657;p8"/>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8" name="Google Shape;658;p8"/>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9" name="Google Shape;659;p8"/>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0" name="Google Shape;660;p8"/>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1" name="Google Shape;661;p8"/>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2" name="Google Shape;662;p8"/>
          <p:cNvSpPr txBox="1"/>
          <p:nvPr>
            <p:ph type="title"/>
          </p:nvPr>
        </p:nvSpPr>
        <p:spPr>
          <a:xfrm>
            <a:off x="826396" y="586855"/>
            <a:ext cx="4230100" cy="3372403"/>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Roboto Black"/>
              <a:buNone/>
            </a:pPr>
            <a:r>
              <a:rPr lang="en-US" sz="4000">
                <a:solidFill>
                  <a:srgbClr val="FFFFFF"/>
                </a:solidFill>
                <a:latin typeface="Roboto Black"/>
                <a:ea typeface="Roboto Black"/>
                <a:cs typeface="Roboto Black"/>
                <a:sym typeface="Roboto Black"/>
              </a:rPr>
              <a:t>02</a:t>
            </a:r>
            <a:endParaRPr sz="4000">
              <a:solidFill>
                <a:srgbClr val="FFFFFF"/>
              </a:solidFill>
              <a:latin typeface="Roboto Black"/>
              <a:ea typeface="Roboto Black"/>
              <a:cs typeface="Roboto Black"/>
              <a:sym typeface="Roboto Black"/>
            </a:endParaRPr>
          </a:p>
        </p:txBody>
      </p:sp>
      <p:grpSp>
        <p:nvGrpSpPr>
          <p:cNvPr id="663" name="Google Shape;663;p8"/>
          <p:cNvGrpSpPr/>
          <p:nvPr/>
        </p:nvGrpSpPr>
        <p:grpSpPr>
          <a:xfrm>
            <a:off x="6211039" y="3183246"/>
            <a:ext cx="4862446" cy="1452696"/>
            <a:chOff x="0" y="0"/>
            <a:chExt cx="4862446" cy="1452696"/>
          </a:xfrm>
        </p:grpSpPr>
        <p:cxnSp>
          <p:nvCxnSpPr>
            <p:cNvPr id="664" name="Google Shape;664;p8"/>
            <p:cNvCxnSpPr/>
            <p:nvPr/>
          </p:nvCxnSpPr>
          <p:spPr>
            <a:xfrm>
              <a:off x="0" y="0"/>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65" name="Google Shape;665;p8"/>
            <p:cNvSpPr/>
            <p:nvPr/>
          </p:nvSpPr>
          <p:spPr>
            <a:xfrm>
              <a:off x="0" y="0"/>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txBox="1"/>
            <p:nvPr/>
          </p:nvSpPr>
          <p:spPr>
            <a:xfrm>
              <a:off x="0" y="0"/>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Calibri"/>
                  <a:ea typeface="Calibri"/>
                  <a:cs typeface="Calibri"/>
                  <a:sym typeface="Calibri"/>
                </a:rPr>
                <a:t>Data Overview</a:t>
              </a:r>
              <a:endParaRPr b="0" i="0" sz="3300" u="none" cap="none" strike="noStrike">
                <a:solidFill>
                  <a:schemeClr val="dk1"/>
                </a:solidFill>
                <a:latin typeface="Calibri"/>
                <a:ea typeface="Calibri"/>
                <a:cs typeface="Calibri"/>
                <a:sym typeface="Calibri"/>
              </a:endParaRPr>
            </a:p>
          </p:txBody>
        </p:sp>
        <p:cxnSp>
          <p:nvCxnSpPr>
            <p:cNvPr id="667" name="Google Shape;667;p8"/>
            <p:cNvCxnSpPr/>
            <p:nvPr/>
          </p:nvCxnSpPr>
          <p:spPr>
            <a:xfrm>
              <a:off x="0" y="726348"/>
              <a:ext cx="4862446"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668" name="Google Shape;668;p8"/>
            <p:cNvSpPr/>
            <p:nvPr/>
          </p:nvSpPr>
          <p:spPr>
            <a:xfrm>
              <a:off x="0" y="726348"/>
              <a:ext cx="4862446" cy="7263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txBox="1"/>
            <p:nvPr/>
          </p:nvSpPr>
          <p:spPr>
            <a:xfrm>
              <a:off x="0" y="726348"/>
              <a:ext cx="4862446" cy="72634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p:txBody>
        </p:sp>
      </p:grpSp>
      <p:sp>
        <p:nvSpPr>
          <p:cNvPr id="670" name="Google Shape;670;p8"/>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descr="A picture containing text, vector graphics&#10;&#10;Description automatically generated" id="671" name="Google Shape;671;p8"/>
          <p:cNvPicPr preferRelativeResize="0"/>
          <p:nvPr/>
        </p:nvPicPr>
        <p:blipFill rotWithShape="1">
          <a:blip r:embed="rId3">
            <a:alphaModFix/>
          </a:blip>
          <a:srcRect b="0" l="0" r="0" t="0"/>
          <a:stretch/>
        </p:blipFill>
        <p:spPr>
          <a:xfrm>
            <a:off x="11028040" y="136524"/>
            <a:ext cx="1062359" cy="8938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7" name="Google Shape;677;p9"/>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8" name="Google Shape;678;p9"/>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9" name="Google Shape;679;p9"/>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0" name="Google Shape;680;p9"/>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Data Overview</a:t>
            </a:r>
            <a:endParaRPr/>
          </a:p>
        </p:txBody>
      </p:sp>
      <p:pic>
        <p:nvPicPr>
          <p:cNvPr id="681" name="Google Shape;681;p9"/>
          <p:cNvPicPr preferRelativeResize="0"/>
          <p:nvPr/>
        </p:nvPicPr>
        <p:blipFill rotWithShape="1">
          <a:blip r:embed="rId3">
            <a:alphaModFix/>
          </a:blip>
          <a:srcRect b="0" l="0" r="0" t="0"/>
          <a:stretch/>
        </p:blipFill>
        <p:spPr>
          <a:xfrm>
            <a:off x="423910" y="1991008"/>
            <a:ext cx="8644973" cy="4449141"/>
          </a:xfrm>
          <a:prstGeom prst="rect">
            <a:avLst/>
          </a:prstGeom>
          <a:solidFill>
            <a:srgbClr val="ECECEC"/>
          </a:solidFill>
          <a:ln cap="sq" cmpd="sng" w="19050">
            <a:solidFill>
              <a:schemeClr val="dk1"/>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682" name="Google Shape;682;p9"/>
          <p:cNvSpPr txBox="1"/>
          <p:nvPr>
            <p:ph idx="12" type="sldNum"/>
          </p:nvPr>
        </p:nvSpPr>
        <p:spPr>
          <a:xfrm>
            <a:off x="11704319"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83" name="Google Shape;683;p9"/>
          <p:cNvSpPr txBox="1"/>
          <p:nvPr>
            <p:ph idx="1" type="body"/>
          </p:nvPr>
        </p:nvSpPr>
        <p:spPr>
          <a:xfrm>
            <a:off x="9426805" y="2003504"/>
            <a:ext cx="2237890" cy="44521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~65</a:t>
            </a:r>
            <a:r>
              <a:rPr lang="en-US" sz="2000"/>
              <a:t> surveys</a:t>
            </a:r>
            <a:endParaRPr/>
          </a:p>
          <a:p>
            <a:pPr indent="0" lvl="0" marL="0" rtl="0" algn="l">
              <a:lnSpc>
                <a:spcPct val="90000"/>
              </a:lnSpc>
              <a:spcBef>
                <a:spcPts val="1000"/>
              </a:spcBef>
              <a:spcAft>
                <a:spcPts val="0"/>
              </a:spcAft>
              <a:buClr>
                <a:schemeClr val="dk1"/>
              </a:buClr>
              <a:buSzPts val="2800"/>
              <a:buNone/>
            </a:pPr>
            <a:r>
              <a:rPr b="1" lang="en-US"/>
              <a:t>4</a:t>
            </a:r>
            <a:r>
              <a:rPr lang="en-US" sz="2000"/>
              <a:t> years (2019 to 2022)</a:t>
            </a:r>
            <a:endParaRPr/>
          </a:p>
          <a:p>
            <a:pPr indent="0" lvl="0" marL="0" rtl="0" algn="l">
              <a:lnSpc>
                <a:spcPct val="90000"/>
              </a:lnSpc>
              <a:spcBef>
                <a:spcPts val="1000"/>
              </a:spcBef>
              <a:spcAft>
                <a:spcPts val="0"/>
              </a:spcAft>
              <a:buClr>
                <a:schemeClr val="dk1"/>
              </a:buClr>
              <a:buSzPts val="2800"/>
              <a:buNone/>
            </a:pPr>
            <a:r>
              <a:rPr b="1" lang="en-US"/>
              <a:t>58</a:t>
            </a:r>
            <a:r>
              <a:rPr lang="en-US" sz="2000"/>
              <a:t> countries </a:t>
            </a:r>
            <a:endParaRPr/>
          </a:p>
          <a:p>
            <a:pPr indent="0" lvl="0" marL="0" rtl="0" algn="l">
              <a:lnSpc>
                <a:spcPct val="150000"/>
              </a:lnSpc>
              <a:spcBef>
                <a:spcPts val="1000"/>
              </a:spcBef>
              <a:spcAft>
                <a:spcPts val="0"/>
              </a:spcAft>
              <a:buClr>
                <a:schemeClr val="dk1"/>
              </a:buClr>
              <a:buSzPts val="2800"/>
              <a:buNone/>
            </a:pPr>
            <a:r>
              <a:rPr b="1" lang="en-US"/>
              <a:t>62</a:t>
            </a:r>
            <a:r>
              <a:rPr lang="en-US" sz="2000"/>
              <a:t> UN entities </a:t>
            </a:r>
            <a:r>
              <a:rPr b="1" lang="en-US"/>
              <a:t>667</a:t>
            </a:r>
            <a:r>
              <a:rPr lang="en-US" sz="2000"/>
              <a:t> participants</a:t>
            </a:r>
            <a:endParaRPr sz="2000"/>
          </a:p>
          <a:p>
            <a:pPr indent="0" lvl="0" marL="0" rtl="0" algn="l">
              <a:lnSpc>
                <a:spcPct val="90000"/>
              </a:lnSpc>
              <a:spcBef>
                <a:spcPts val="1000"/>
              </a:spcBef>
              <a:spcAft>
                <a:spcPts val="0"/>
              </a:spcAft>
              <a:buClr>
                <a:schemeClr val="dk1"/>
              </a:buClr>
              <a:buSzPts val="2000"/>
              <a:buNone/>
            </a:pPr>
            <a:r>
              <a:rPr b="1" lang="en-US" sz="2000"/>
              <a:t>Size of the data:</a:t>
            </a:r>
            <a:endParaRPr/>
          </a:p>
          <a:p>
            <a:pPr indent="0" lvl="0" marL="0" rtl="0" algn="l">
              <a:lnSpc>
                <a:spcPct val="90000"/>
              </a:lnSpc>
              <a:spcBef>
                <a:spcPts val="1000"/>
              </a:spcBef>
              <a:spcAft>
                <a:spcPts val="0"/>
              </a:spcAft>
              <a:buClr>
                <a:schemeClr val="dk1"/>
              </a:buClr>
              <a:buSzPts val="2000"/>
              <a:buNone/>
            </a:pPr>
            <a:r>
              <a:rPr b="1" lang="en-US" sz="2000"/>
              <a:t>Rows: </a:t>
            </a:r>
            <a:r>
              <a:rPr lang="en-US" sz="2000"/>
              <a:t>20K+</a:t>
            </a:r>
            <a:endParaRPr/>
          </a:p>
          <a:p>
            <a:pPr indent="0" lvl="0" marL="0" rtl="0" algn="l">
              <a:lnSpc>
                <a:spcPct val="90000"/>
              </a:lnSpc>
              <a:spcBef>
                <a:spcPts val="1000"/>
              </a:spcBef>
              <a:spcAft>
                <a:spcPts val="0"/>
              </a:spcAft>
              <a:buClr>
                <a:schemeClr val="dk1"/>
              </a:buClr>
              <a:buSzPts val="2000"/>
              <a:buNone/>
            </a:pPr>
            <a:r>
              <a:rPr b="1" lang="en-US" sz="2000"/>
              <a:t>Columns: </a:t>
            </a:r>
            <a:r>
              <a:rPr lang="en-US" sz="2000"/>
              <a:t>7</a:t>
            </a:r>
            <a:endParaRPr sz="2000"/>
          </a:p>
          <a:p>
            <a:pPr indent="0" lvl="0" marL="0" rtl="0" algn="l">
              <a:lnSpc>
                <a:spcPct val="90000"/>
              </a:lnSpc>
              <a:spcBef>
                <a:spcPts val="1000"/>
              </a:spcBef>
              <a:spcAft>
                <a:spcPts val="0"/>
              </a:spcAft>
              <a:buClr>
                <a:schemeClr val="dk1"/>
              </a:buClr>
              <a:buSzPts val="2800"/>
              <a:buNone/>
            </a:pPr>
            <a:r>
              <a:t/>
            </a:r>
            <a:endParaRPr/>
          </a:p>
        </p:txBody>
      </p:sp>
      <p:pic>
        <p:nvPicPr>
          <p:cNvPr descr="A picture containing text, vector graphics&#10;&#10;Description automatically generated" id="684" name="Google Shape;684;p9"/>
          <p:cNvPicPr preferRelativeResize="0"/>
          <p:nvPr/>
        </p:nvPicPr>
        <p:blipFill rotWithShape="1">
          <a:blip r:embed="rId4">
            <a:alphaModFix/>
          </a:blip>
          <a:srcRect b="0" l="0" r="0" t="0"/>
          <a:stretch/>
        </p:blipFill>
        <p:spPr>
          <a:xfrm>
            <a:off x="11028040" y="136524"/>
            <a:ext cx="1062359" cy="8938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nd Section Dividers">
  <a:themeElements>
    <a:clrScheme name="SDG Colours">
      <a:dk1>
        <a:srgbClr val="26BDE2"/>
      </a:dk1>
      <a:lt1>
        <a:srgbClr val="149ED9"/>
      </a:lt1>
      <a:dk2>
        <a:srgbClr val="7F7F7F"/>
      </a:dk2>
      <a:lt2>
        <a:srgbClr val="FFFFFF"/>
      </a:lt2>
      <a:accent1>
        <a:srgbClr val="FCC30B"/>
      </a:accent1>
      <a:accent2>
        <a:srgbClr val="FF3A21"/>
      </a:accent2>
      <a:accent3>
        <a:srgbClr val="56C02B"/>
      </a:accent3>
      <a:accent4>
        <a:srgbClr val="DD1367"/>
      </a:accent4>
      <a:accent5>
        <a:srgbClr val="FD6925"/>
      </a:accent5>
      <a:accent6>
        <a:srgbClr val="FD9D24"/>
      </a:accent6>
      <a:hlink>
        <a:srgbClr val="00689D"/>
      </a:hlink>
      <a:folHlink>
        <a:srgbClr val="DDA6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 Slide">
  <a:themeElements>
    <a:clrScheme name="SDG Colours">
      <a:dk1>
        <a:srgbClr val="26BDE2"/>
      </a:dk1>
      <a:lt1>
        <a:srgbClr val="149ED9"/>
      </a:lt1>
      <a:dk2>
        <a:srgbClr val="7F7F7F"/>
      </a:dk2>
      <a:lt2>
        <a:srgbClr val="FFFFFF"/>
      </a:lt2>
      <a:accent1>
        <a:srgbClr val="FCC30B"/>
      </a:accent1>
      <a:accent2>
        <a:srgbClr val="FF3A21"/>
      </a:accent2>
      <a:accent3>
        <a:srgbClr val="56C02B"/>
      </a:accent3>
      <a:accent4>
        <a:srgbClr val="DD1367"/>
      </a:accent4>
      <a:accent5>
        <a:srgbClr val="FD6925"/>
      </a:accent5>
      <a:accent6>
        <a:srgbClr val="FD9D24"/>
      </a:accent6>
      <a:hlink>
        <a:srgbClr val="00689D"/>
      </a:hlink>
      <a:folHlink>
        <a:srgbClr val="DDA6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2022-10-18T23:43:27Z</dcterms:created>
  <dc:creator>Shekhar, Yuthika</dc:creator>
</cp:coreProperties>
</file>