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7" r:id="rId2"/>
    <p:sldId id="269" r:id="rId3"/>
    <p:sldId id="272" r:id="rId4"/>
    <p:sldId id="273" r:id="rId5"/>
    <p:sldId id="276" r:id="rId6"/>
    <p:sldId id="275" r:id="rId7"/>
    <p:sldId id="280" r:id="rId8"/>
    <p:sldId id="281" r:id="rId9"/>
    <p:sldId id="279" r:id="rId10"/>
    <p:sldId id="274" r:id="rId11"/>
    <p:sldId id="278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59B"/>
    <a:srgbClr val="009EDB"/>
    <a:srgbClr val="FB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58C69-ECD6-4EDC-A968-F29FE71ECC38}" v="2" vWet="3" dt="2022-10-19T01:56:39.222"/>
    <p1510:client id="{AD589D47-6D36-4725-8530-5E65DDBB4DF0}" v="885" dt="2022-10-19T13:55:44.571"/>
    <p1510:client id="{CFD1B909-70F9-403B-926F-0FA1E43F15E7}" v="228" dt="2022-10-19T00:42:20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721" autoAdjust="0"/>
  </p:normalViewPr>
  <p:slideViewPr>
    <p:cSldViewPr snapToGrid="0">
      <p:cViewPr varScale="1">
        <p:scale>
          <a:sx n="71" d="100"/>
          <a:sy n="71" d="100"/>
        </p:scale>
        <p:origin x="2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i Ahamed, Sajid Hussain" userId="S::srafiaha@ur.rochester.edu::6a41ad78-b7fe-471b-8a70-36617f4ac617" providerId="AD" clId="Web-{CFD1B909-70F9-403B-926F-0FA1E43F15E7}"/>
    <pc:docChg chg="modSld">
      <pc:chgData name="Rafi Ahamed, Sajid Hussain" userId="S::srafiaha@ur.rochester.edu::6a41ad78-b7fe-471b-8a70-36617f4ac617" providerId="AD" clId="Web-{CFD1B909-70F9-403B-926F-0FA1E43F15E7}" dt="2022-10-19T00:42:20.607" v="129" actId="1076"/>
      <pc:docMkLst>
        <pc:docMk/>
      </pc:docMkLst>
      <pc:sldChg chg="addSp delSp modSp">
        <pc:chgData name="Rafi Ahamed, Sajid Hussain" userId="S::srafiaha@ur.rochester.edu::6a41ad78-b7fe-471b-8a70-36617f4ac617" providerId="AD" clId="Web-{CFD1B909-70F9-403B-926F-0FA1E43F15E7}" dt="2022-10-19T00:42:20.607" v="129" actId="1076"/>
        <pc:sldMkLst>
          <pc:docMk/>
          <pc:sldMk cId="1141511052" sldId="259"/>
        </pc:sldMkLst>
        <pc:spChg chg="del mod">
          <ac:chgData name="Rafi Ahamed, Sajid Hussain" userId="S::srafiaha@ur.rochester.edu::6a41ad78-b7fe-471b-8a70-36617f4ac617" providerId="AD" clId="Web-{CFD1B909-70F9-403B-926F-0FA1E43F15E7}" dt="2022-10-19T00:42:16.044" v="128"/>
          <ac:spMkLst>
            <pc:docMk/>
            <pc:sldMk cId="1141511052" sldId="259"/>
            <ac:spMk id="5" creationId="{4EEF289C-0BB6-2F75-3990-4F778AC414B4}"/>
          </ac:spMkLst>
        </pc:spChg>
        <pc:picChg chg="add mod ord">
          <ac:chgData name="Rafi Ahamed, Sajid Hussain" userId="S::srafiaha@ur.rochester.edu::6a41ad78-b7fe-471b-8a70-36617f4ac617" providerId="AD" clId="Web-{CFD1B909-70F9-403B-926F-0FA1E43F15E7}" dt="2022-10-19T00:42:20.607" v="129" actId="1076"/>
          <ac:picMkLst>
            <pc:docMk/>
            <pc:sldMk cId="1141511052" sldId="259"/>
            <ac:picMk id="2" creationId="{B2EDB014-C5A7-C7EE-FAEC-D655A039C827}"/>
          </ac:picMkLst>
        </pc:picChg>
      </pc:sldChg>
      <pc:sldChg chg="addSp delSp modSp">
        <pc:chgData name="Rafi Ahamed, Sajid Hussain" userId="S::srafiaha@ur.rochester.edu::6a41ad78-b7fe-471b-8a70-36617f4ac617" providerId="AD" clId="Web-{CFD1B909-70F9-403B-926F-0FA1E43F15E7}" dt="2022-10-19T00:27:25.699" v="125" actId="1076"/>
        <pc:sldMkLst>
          <pc:docMk/>
          <pc:sldMk cId="2207927251" sldId="260"/>
        </pc:sldMkLst>
        <pc:spChg chg="add mod">
          <ac:chgData name="Rafi Ahamed, Sajid Hussain" userId="S::srafiaha@ur.rochester.edu::6a41ad78-b7fe-471b-8a70-36617f4ac617" providerId="AD" clId="Web-{CFD1B909-70F9-403B-926F-0FA1E43F15E7}" dt="2022-10-19T00:27:25.699" v="125" actId="1076"/>
          <ac:spMkLst>
            <pc:docMk/>
            <pc:sldMk cId="2207927251" sldId="260"/>
            <ac:spMk id="3" creationId="{EC3E07FC-7437-1ECA-0E29-BBF874D7CA1B}"/>
          </ac:spMkLst>
        </pc:spChg>
        <pc:spChg chg="mod">
          <ac:chgData name="Rafi Ahamed, Sajid Hussain" userId="S::srafiaha@ur.rochester.edu::6a41ad78-b7fe-471b-8a70-36617f4ac617" providerId="AD" clId="Web-{CFD1B909-70F9-403B-926F-0FA1E43F15E7}" dt="2022-10-19T00:25:19.070" v="12" actId="20577"/>
          <ac:spMkLst>
            <pc:docMk/>
            <pc:sldMk cId="2207927251" sldId="260"/>
            <ac:spMk id="4" creationId="{56DCBC16-1790-56C1-2D9B-B7C1F6981218}"/>
          </ac:spMkLst>
        </pc:spChg>
        <pc:spChg chg="del">
          <ac:chgData name="Rafi Ahamed, Sajid Hussain" userId="S::srafiaha@ur.rochester.edu::6a41ad78-b7fe-471b-8a70-36617f4ac617" providerId="AD" clId="Web-{CFD1B909-70F9-403B-926F-0FA1E43F15E7}" dt="2022-10-19T00:25:29.289" v="13"/>
          <ac:spMkLst>
            <pc:docMk/>
            <pc:sldMk cId="2207927251" sldId="260"/>
            <ac:spMk id="5" creationId="{4EEF289C-0BB6-2F75-3990-4F778AC414B4}"/>
          </ac:spMkLst>
        </pc:spChg>
        <pc:picChg chg="add mod ord">
          <ac:chgData name="Rafi Ahamed, Sajid Hussain" userId="S::srafiaha@ur.rochester.edu::6a41ad78-b7fe-471b-8a70-36617f4ac617" providerId="AD" clId="Web-{CFD1B909-70F9-403B-926F-0FA1E43F15E7}" dt="2022-10-19T00:25:46.571" v="16" actId="1076"/>
          <ac:picMkLst>
            <pc:docMk/>
            <pc:sldMk cId="2207927251" sldId="260"/>
            <ac:picMk id="2" creationId="{01A2011B-7E63-D716-2F63-5072E10A171C}"/>
          </ac:picMkLst>
        </pc:picChg>
      </pc:sldChg>
    </pc:docChg>
  </pc:docChgLst>
  <pc:docChgLst>
    <pc:chgData name="Shekhar, Yuthika" userId="5e84d145-8d06-42d7-a08a-9200a07b0745" providerId="ADAL" clId="{AD589D47-6D36-4725-8530-5E65DDBB4DF0}"/>
    <pc:docChg chg="undo redo custSel addSld delSld modSld sldOrd">
      <pc:chgData name="Shekhar, Yuthika" userId="5e84d145-8d06-42d7-a08a-9200a07b0745" providerId="ADAL" clId="{AD589D47-6D36-4725-8530-5E65DDBB4DF0}" dt="2022-10-19T13:55:44.571" v="1092"/>
      <pc:docMkLst>
        <pc:docMk/>
      </pc:docMkLst>
      <pc:sldChg chg="addSp delSp modSp mod modTransition delDesignElem">
        <pc:chgData name="Shekhar, Yuthika" userId="5e84d145-8d06-42d7-a08a-9200a07b0745" providerId="ADAL" clId="{AD589D47-6D36-4725-8530-5E65DDBB4DF0}" dt="2022-10-19T04:13:06.508" v="908" actId="1076"/>
        <pc:sldMkLst>
          <pc:docMk/>
          <pc:sldMk cId="2927372057" sldId="257"/>
        </pc:sldMkLst>
        <pc:spChg chg="mod">
          <ac:chgData name="Shekhar, Yuthika" userId="5e84d145-8d06-42d7-a08a-9200a07b0745" providerId="ADAL" clId="{AD589D47-6D36-4725-8530-5E65DDBB4DF0}" dt="2022-10-19T04:13:06.508" v="908" actId="1076"/>
          <ac:spMkLst>
            <pc:docMk/>
            <pc:sldMk cId="2927372057" sldId="257"/>
            <ac:spMk id="2" creationId="{33D8C2BB-E9EE-3D3A-F2ED-9B94CD50D6E2}"/>
          </ac:spMkLst>
        </pc:spChg>
        <pc:spChg chg="mod">
          <ac:chgData name="Shekhar, Yuthika" userId="5e84d145-8d06-42d7-a08a-9200a07b0745" providerId="ADAL" clId="{AD589D47-6D36-4725-8530-5E65DDBB4DF0}" dt="2022-10-19T00:52:37.999" v="257" actId="20577"/>
          <ac:spMkLst>
            <pc:docMk/>
            <pc:sldMk cId="2927372057" sldId="257"/>
            <ac:spMk id="3" creationId="{B6D5C544-B74B-C5DC-0EAB-BE5652CDC5EF}"/>
          </ac:spMkLst>
        </pc:spChg>
        <pc:spChg chg="add del">
          <ac:chgData name="Shekhar, Yuthika" userId="5e84d145-8d06-42d7-a08a-9200a07b0745" providerId="ADAL" clId="{AD589D47-6D36-4725-8530-5E65DDBB4DF0}" dt="2022-10-19T00:01:03.857" v="2"/>
          <ac:spMkLst>
            <pc:docMk/>
            <pc:sldMk cId="2927372057" sldId="257"/>
            <ac:spMk id="1042" creationId="{D1EA859B-E555-4109-94F3-6700E046E008}"/>
          </ac:spMkLst>
        </pc:spChg>
        <pc:spChg chg="add del">
          <ac:chgData name="Shekhar, Yuthika" userId="5e84d145-8d06-42d7-a08a-9200a07b0745" providerId="ADAL" clId="{AD589D47-6D36-4725-8530-5E65DDBB4DF0}" dt="2022-10-19T00:01:03.857" v="2"/>
          <ac:spMkLst>
            <pc:docMk/>
            <pc:sldMk cId="2927372057" sldId="257"/>
            <ac:spMk id="1043" creationId="{04812C46-200A-4DEB-A05E-3ED6C68C2387}"/>
          </ac:spMkLst>
        </pc:spChg>
      </pc:sldChg>
      <pc:sldChg chg="addSp delSp modSp del mod modTransition modAnim">
        <pc:chgData name="Shekhar, Yuthika" userId="5e84d145-8d06-42d7-a08a-9200a07b0745" providerId="ADAL" clId="{AD589D47-6D36-4725-8530-5E65DDBB4DF0}" dt="2022-10-19T01:25:02.126" v="483" actId="47"/>
        <pc:sldMkLst>
          <pc:docMk/>
          <pc:sldMk cId="1869229282" sldId="258"/>
        </pc:sldMkLst>
        <pc:spChg chg="add del">
          <ac:chgData name="Shekhar, Yuthika" userId="5e84d145-8d06-42d7-a08a-9200a07b0745" providerId="ADAL" clId="{AD589D47-6D36-4725-8530-5E65DDBB4DF0}" dt="2022-10-19T00:13:49.657" v="127"/>
          <ac:spMkLst>
            <pc:docMk/>
            <pc:sldMk cId="1869229282" sldId="258"/>
            <ac:spMk id="2" creationId="{A27A300E-FD4D-5E4B-1286-751D90F4F2E1}"/>
          </ac:spMkLst>
        </pc:spChg>
        <pc:spChg chg="mod">
          <ac:chgData name="Shekhar, Yuthika" userId="5e84d145-8d06-42d7-a08a-9200a07b0745" providerId="ADAL" clId="{AD589D47-6D36-4725-8530-5E65DDBB4DF0}" dt="2022-10-19T00:19:19.267" v="178" actId="20577"/>
          <ac:spMkLst>
            <pc:docMk/>
            <pc:sldMk cId="1869229282" sldId="258"/>
            <ac:spMk id="4" creationId="{56DCBC16-1790-56C1-2D9B-B7C1F6981218}"/>
          </ac:spMkLst>
        </pc:spChg>
        <pc:spChg chg="mod ord">
          <ac:chgData name="Shekhar, Yuthika" userId="5e84d145-8d06-42d7-a08a-9200a07b0745" providerId="ADAL" clId="{AD589D47-6D36-4725-8530-5E65DDBB4DF0}" dt="2022-10-19T00:23:39.415" v="225" actId="14100"/>
          <ac:spMkLst>
            <pc:docMk/>
            <pc:sldMk cId="1869229282" sldId="258"/>
            <ac:spMk id="5" creationId="{4EEF289C-0BB6-2F75-3990-4F778AC414B4}"/>
          </ac:spMkLst>
        </pc:spChg>
        <pc:spChg chg="add del">
          <ac:chgData name="Shekhar, Yuthika" userId="5e84d145-8d06-42d7-a08a-9200a07b0745" providerId="ADAL" clId="{AD589D47-6D36-4725-8530-5E65DDBB4DF0}" dt="2022-10-19T00:16:31.046" v="137" actId="26606"/>
          <ac:spMkLst>
            <pc:docMk/>
            <pc:sldMk cId="1869229282" sldId="258"/>
            <ac:spMk id="2055" creationId="{59A309A7-1751-4ABE-A3C1-EEC40366AD89}"/>
          </ac:spMkLst>
        </pc:spChg>
        <pc:spChg chg="add del">
          <ac:chgData name="Shekhar, Yuthika" userId="5e84d145-8d06-42d7-a08a-9200a07b0745" providerId="ADAL" clId="{AD589D47-6D36-4725-8530-5E65DDBB4DF0}" dt="2022-10-19T00:16:31.046" v="137" actId="26606"/>
          <ac:spMkLst>
            <pc:docMk/>
            <pc:sldMk cId="1869229282" sldId="258"/>
            <ac:spMk id="2057" creationId="{967D8EB6-EAE1-4F9C-B398-83321E287204}"/>
          </ac:spMkLst>
        </pc:spChg>
        <pc:spChg chg="add del">
          <ac:chgData name="Shekhar, Yuthika" userId="5e84d145-8d06-42d7-a08a-9200a07b0745" providerId="ADAL" clId="{AD589D47-6D36-4725-8530-5E65DDBB4DF0}" dt="2022-10-19T00:16:39.893" v="141" actId="26606"/>
          <ac:spMkLst>
            <pc:docMk/>
            <pc:sldMk cId="1869229282" sldId="258"/>
            <ac:spMk id="2061" creationId="{7FF47CB7-972F-479F-A36D-9E72D26EC8DA}"/>
          </ac:spMkLst>
        </pc:spChg>
        <pc:spChg chg="add del">
          <ac:chgData name="Shekhar, Yuthika" userId="5e84d145-8d06-42d7-a08a-9200a07b0745" providerId="ADAL" clId="{AD589D47-6D36-4725-8530-5E65DDBB4DF0}" dt="2022-10-19T00:16:39.893" v="141" actId="26606"/>
          <ac:spMkLst>
            <pc:docMk/>
            <pc:sldMk cId="1869229282" sldId="258"/>
            <ac:spMk id="2062" creationId="{0D153B68-5844-490D-8E67-F616D6D721CA}"/>
          </ac:spMkLst>
        </pc:spChg>
        <pc:spChg chg="add del">
          <ac:chgData name="Shekhar, Yuthika" userId="5e84d145-8d06-42d7-a08a-9200a07b0745" providerId="ADAL" clId="{AD589D47-6D36-4725-8530-5E65DDBB4DF0}" dt="2022-10-19T00:16:39.893" v="141" actId="26606"/>
          <ac:spMkLst>
            <pc:docMk/>
            <pc:sldMk cId="1869229282" sldId="258"/>
            <ac:spMk id="2063" creationId="{9A0D773F-7A7D-4DBB-9DEA-86BB8B8F4BC8}"/>
          </ac:spMkLst>
        </pc:spChg>
        <pc:spChg chg="add del">
          <ac:chgData name="Shekhar, Yuthika" userId="5e84d145-8d06-42d7-a08a-9200a07b0745" providerId="ADAL" clId="{AD589D47-6D36-4725-8530-5E65DDBB4DF0}" dt="2022-10-19T00:16:55.706" v="143" actId="26606"/>
          <ac:spMkLst>
            <pc:docMk/>
            <pc:sldMk cId="1869229282" sldId="258"/>
            <ac:spMk id="2065" creationId="{12609869-9E80-471B-A487-A53288E0E791}"/>
          </ac:spMkLst>
        </pc:spChg>
        <pc:spChg chg="add del">
          <ac:chgData name="Shekhar, Yuthika" userId="5e84d145-8d06-42d7-a08a-9200a07b0745" providerId="ADAL" clId="{AD589D47-6D36-4725-8530-5E65DDBB4DF0}" dt="2022-10-19T00:16:55.706" v="143" actId="26606"/>
          <ac:spMkLst>
            <pc:docMk/>
            <pc:sldMk cId="1869229282" sldId="258"/>
            <ac:spMk id="2066" creationId="{7004738A-9D34-43E8-97D2-CA0EED4F8BE0}"/>
          </ac:spMkLst>
        </pc:spChg>
        <pc:spChg chg="add del">
          <ac:chgData name="Shekhar, Yuthika" userId="5e84d145-8d06-42d7-a08a-9200a07b0745" providerId="ADAL" clId="{AD589D47-6D36-4725-8530-5E65DDBB4DF0}" dt="2022-10-19T00:16:55.706" v="143" actId="26606"/>
          <ac:spMkLst>
            <pc:docMk/>
            <pc:sldMk cId="1869229282" sldId="258"/>
            <ac:spMk id="2067" creationId="{B8B8D07F-F13E-443E-BA68-2D26672D76B9}"/>
          </ac:spMkLst>
        </pc:spChg>
        <pc:spChg chg="add del">
          <ac:chgData name="Shekhar, Yuthika" userId="5e84d145-8d06-42d7-a08a-9200a07b0745" providerId="ADAL" clId="{AD589D47-6D36-4725-8530-5E65DDBB4DF0}" dt="2022-10-19T00:16:55.706" v="143" actId="26606"/>
          <ac:spMkLst>
            <pc:docMk/>
            <pc:sldMk cId="1869229282" sldId="258"/>
            <ac:spMk id="2068" creationId="{2813A4FA-24A5-41ED-A534-3807D1B2F344}"/>
          </ac:spMkLst>
        </pc:spChg>
        <pc:spChg chg="add del">
          <ac:chgData name="Shekhar, Yuthika" userId="5e84d145-8d06-42d7-a08a-9200a07b0745" providerId="ADAL" clId="{AD589D47-6D36-4725-8530-5E65DDBB4DF0}" dt="2022-10-19T00:16:55.706" v="143" actId="26606"/>
          <ac:spMkLst>
            <pc:docMk/>
            <pc:sldMk cId="1869229282" sldId="258"/>
            <ac:spMk id="2069" creationId="{C3944F27-CA70-4E84-A51A-E6BF89558979}"/>
          </ac:spMkLst>
        </pc:spChg>
        <pc:spChg chg="add del">
          <ac:chgData name="Shekhar, Yuthika" userId="5e84d145-8d06-42d7-a08a-9200a07b0745" providerId="ADAL" clId="{AD589D47-6D36-4725-8530-5E65DDBB4DF0}" dt="2022-10-19T00:17:03.402" v="145" actId="26606"/>
          <ac:spMkLst>
            <pc:docMk/>
            <pc:sldMk cId="1869229282" sldId="258"/>
            <ac:spMk id="2071" creationId="{A9616D99-AEFB-4C95-84EF-5DEC698D92A7}"/>
          </ac:spMkLst>
        </pc:spChg>
        <pc:spChg chg="add del">
          <ac:chgData name="Shekhar, Yuthika" userId="5e84d145-8d06-42d7-a08a-9200a07b0745" providerId="ADAL" clId="{AD589D47-6D36-4725-8530-5E65DDBB4DF0}" dt="2022-10-19T00:17:03.402" v="145" actId="26606"/>
          <ac:spMkLst>
            <pc:docMk/>
            <pc:sldMk cId="1869229282" sldId="258"/>
            <ac:spMk id="2072" creationId="{D0F97023-F626-4FC5-8C2D-753B5C7F4606}"/>
          </ac:spMkLst>
        </pc:spChg>
        <pc:spChg chg="add del">
          <ac:chgData name="Shekhar, Yuthika" userId="5e84d145-8d06-42d7-a08a-9200a07b0745" providerId="ADAL" clId="{AD589D47-6D36-4725-8530-5E65DDBB4DF0}" dt="2022-10-19T00:17:17.256" v="147" actId="26606"/>
          <ac:spMkLst>
            <pc:docMk/>
            <pc:sldMk cId="1869229282" sldId="258"/>
            <ac:spMk id="2074" creationId="{1B15ED52-F352-441B-82BF-E0EA34836D08}"/>
          </ac:spMkLst>
        </pc:spChg>
        <pc:spChg chg="add del">
          <ac:chgData name="Shekhar, Yuthika" userId="5e84d145-8d06-42d7-a08a-9200a07b0745" providerId="ADAL" clId="{AD589D47-6D36-4725-8530-5E65DDBB4DF0}" dt="2022-10-19T00:17:17.256" v="147" actId="26606"/>
          <ac:spMkLst>
            <pc:docMk/>
            <pc:sldMk cId="1869229282" sldId="258"/>
            <ac:spMk id="2075" creationId="{61707E60-CEC9-4661-AA82-69242EB4BDC3}"/>
          </ac:spMkLst>
        </pc:spChg>
        <pc:spChg chg="add del">
          <ac:chgData name="Shekhar, Yuthika" userId="5e84d145-8d06-42d7-a08a-9200a07b0745" providerId="ADAL" clId="{AD589D47-6D36-4725-8530-5E65DDBB4DF0}" dt="2022-10-19T00:17:17.256" v="147" actId="26606"/>
          <ac:spMkLst>
            <pc:docMk/>
            <pc:sldMk cId="1869229282" sldId="258"/>
            <ac:spMk id="2076" creationId="{8F035CD8-AE30-4146-96F2-036B0CE5E4F3}"/>
          </ac:spMkLst>
        </pc:spChg>
        <pc:spChg chg="add del">
          <ac:chgData name="Shekhar, Yuthika" userId="5e84d145-8d06-42d7-a08a-9200a07b0745" providerId="ADAL" clId="{AD589D47-6D36-4725-8530-5E65DDBB4DF0}" dt="2022-10-19T00:17:20.151" v="149" actId="26606"/>
          <ac:spMkLst>
            <pc:docMk/>
            <pc:sldMk cId="1869229282" sldId="258"/>
            <ac:spMk id="2078" creationId="{91F32EBA-ED97-466E-8CFA-8382584155D0}"/>
          </ac:spMkLst>
        </pc:spChg>
        <pc:spChg chg="add del">
          <ac:chgData name="Shekhar, Yuthika" userId="5e84d145-8d06-42d7-a08a-9200a07b0745" providerId="ADAL" clId="{AD589D47-6D36-4725-8530-5E65DDBB4DF0}" dt="2022-10-19T00:17:20.151" v="149" actId="26606"/>
          <ac:spMkLst>
            <pc:docMk/>
            <pc:sldMk cId="1869229282" sldId="258"/>
            <ac:spMk id="2079" creationId="{4300F7B2-2FBB-4B65-B588-6331766027CB}"/>
          </ac:spMkLst>
        </pc:spChg>
        <pc:spChg chg="add del">
          <ac:chgData name="Shekhar, Yuthika" userId="5e84d145-8d06-42d7-a08a-9200a07b0745" providerId="ADAL" clId="{AD589D47-6D36-4725-8530-5E65DDBB4DF0}" dt="2022-10-19T00:17:20.151" v="149" actId="26606"/>
          <ac:spMkLst>
            <pc:docMk/>
            <pc:sldMk cId="1869229282" sldId="258"/>
            <ac:spMk id="2080" creationId="{EFA5A327-531A-495C-BCA7-27F04811AF4B}"/>
          </ac:spMkLst>
        </pc:spChg>
        <pc:spChg chg="add del">
          <ac:chgData name="Shekhar, Yuthika" userId="5e84d145-8d06-42d7-a08a-9200a07b0745" providerId="ADAL" clId="{AD589D47-6D36-4725-8530-5E65DDBB4DF0}" dt="2022-10-19T00:17:20.151" v="149" actId="26606"/>
          <ac:spMkLst>
            <pc:docMk/>
            <pc:sldMk cId="1869229282" sldId="258"/>
            <ac:spMk id="2081" creationId="{09C89D1D-8C73-4FE3-BB9A-0A66D0F9C2FF}"/>
          </ac:spMkLst>
        </pc:spChg>
        <pc:spChg chg="add del">
          <ac:chgData name="Shekhar, Yuthika" userId="5e84d145-8d06-42d7-a08a-9200a07b0745" providerId="ADAL" clId="{AD589D47-6D36-4725-8530-5E65DDBB4DF0}" dt="2022-10-19T00:17:30.787" v="151" actId="26606"/>
          <ac:spMkLst>
            <pc:docMk/>
            <pc:sldMk cId="1869229282" sldId="258"/>
            <ac:spMk id="2083" creationId="{2B566528-1B12-4246-9431-5C2D7D081168}"/>
          </ac:spMkLst>
        </pc:spChg>
        <pc:spChg chg="add del">
          <ac:chgData name="Shekhar, Yuthika" userId="5e84d145-8d06-42d7-a08a-9200a07b0745" providerId="ADAL" clId="{AD589D47-6D36-4725-8530-5E65DDBB4DF0}" dt="2022-10-19T00:17:37.940" v="153" actId="26606"/>
          <ac:spMkLst>
            <pc:docMk/>
            <pc:sldMk cId="1869229282" sldId="258"/>
            <ac:spMk id="2090" creationId="{B6FACB3C-9069-4791-BC5C-0DB7CD19B853}"/>
          </ac:spMkLst>
        </pc:spChg>
        <pc:spChg chg="add del">
          <ac:chgData name="Shekhar, Yuthika" userId="5e84d145-8d06-42d7-a08a-9200a07b0745" providerId="ADAL" clId="{AD589D47-6D36-4725-8530-5E65DDBB4DF0}" dt="2022-10-19T00:17:37.940" v="153" actId="26606"/>
          <ac:spMkLst>
            <pc:docMk/>
            <pc:sldMk cId="1869229282" sldId="258"/>
            <ac:spMk id="2091" creationId="{71F2038E-D777-4B76-81DD-DD13EE91B9DD}"/>
          </ac:spMkLst>
        </pc:spChg>
        <pc:spChg chg="add del">
          <ac:chgData name="Shekhar, Yuthika" userId="5e84d145-8d06-42d7-a08a-9200a07b0745" providerId="ADAL" clId="{AD589D47-6D36-4725-8530-5E65DDBB4DF0}" dt="2022-10-19T00:17:45.892" v="155" actId="26606"/>
          <ac:spMkLst>
            <pc:docMk/>
            <pc:sldMk cId="1869229282" sldId="258"/>
            <ac:spMk id="2097" creationId="{59A309A7-1751-4ABE-A3C1-EEC40366AD89}"/>
          </ac:spMkLst>
        </pc:spChg>
        <pc:spChg chg="add del">
          <ac:chgData name="Shekhar, Yuthika" userId="5e84d145-8d06-42d7-a08a-9200a07b0745" providerId="ADAL" clId="{AD589D47-6D36-4725-8530-5E65DDBB4DF0}" dt="2022-10-19T00:17:45.892" v="155" actId="26606"/>
          <ac:spMkLst>
            <pc:docMk/>
            <pc:sldMk cId="1869229282" sldId="258"/>
            <ac:spMk id="2098" creationId="{967D8EB6-EAE1-4F9C-B398-83321E287204}"/>
          </ac:spMkLst>
        </pc:spChg>
        <pc:spChg chg="add del">
          <ac:chgData name="Shekhar, Yuthika" userId="5e84d145-8d06-42d7-a08a-9200a07b0745" providerId="ADAL" clId="{AD589D47-6D36-4725-8530-5E65DDBB4DF0}" dt="2022-10-19T00:17:56.683" v="157" actId="26606"/>
          <ac:spMkLst>
            <pc:docMk/>
            <pc:sldMk cId="1869229282" sldId="258"/>
            <ac:spMk id="2100" creationId="{59A309A7-1751-4ABE-A3C1-EEC40366AD89}"/>
          </ac:spMkLst>
        </pc:spChg>
        <pc:spChg chg="add del">
          <ac:chgData name="Shekhar, Yuthika" userId="5e84d145-8d06-42d7-a08a-9200a07b0745" providerId="ADAL" clId="{AD589D47-6D36-4725-8530-5E65DDBB4DF0}" dt="2022-10-19T00:17:56.683" v="157" actId="26606"/>
          <ac:spMkLst>
            <pc:docMk/>
            <pc:sldMk cId="1869229282" sldId="258"/>
            <ac:spMk id="2101" creationId="{967D8EB6-EAE1-4F9C-B398-83321E287204}"/>
          </ac:spMkLst>
        </pc:spChg>
        <pc:spChg chg="add del">
          <ac:chgData name="Shekhar, Yuthika" userId="5e84d145-8d06-42d7-a08a-9200a07b0745" providerId="ADAL" clId="{AD589D47-6D36-4725-8530-5E65DDBB4DF0}" dt="2022-10-19T00:18:03.057" v="159" actId="26606"/>
          <ac:spMkLst>
            <pc:docMk/>
            <pc:sldMk cId="1869229282" sldId="258"/>
            <ac:spMk id="2103" creationId="{59A309A7-1751-4ABE-A3C1-EEC40366AD89}"/>
          </ac:spMkLst>
        </pc:spChg>
        <pc:spChg chg="add del">
          <ac:chgData name="Shekhar, Yuthika" userId="5e84d145-8d06-42d7-a08a-9200a07b0745" providerId="ADAL" clId="{AD589D47-6D36-4725-8530-5E65DDBB4DF0}" dt="2022-10-19T00:18:03.057" v="159" actId="26606"/>
          <ac:spMkLst>
            <pc:docMk/>
            <pc:sldMk cId="1869229282" sldId="258"/>
            <ac:spMk id="2104" creationId="{967D8EB6-EAE1-4F9C-B398-83321E287204}"/>
          </ac:spMkLst>
        </pc:spChg>
        <pc:spChg chg="add del">
          <ac:chgData name="Shekhar, Yuthika" userId="5e84d145-8d06-42d7-a08a-9200a07b0745" providerId="ADAL" clId="{AD589D47-6D36-4725-8530-5E65DDBB4DF0}" dt="2022-10-19T00:18:16.377" v="161" actId="26606"/>
          <ac:spMkLst>
            <pc:docMk/>
            <pc:sldMk cId="1869229282" sldId="258"/>
            <ac:spMk id="2106" creationId="{CEB41C5C-0F34-4DDA-9D7C-5E717F35F60C}"/>
          </ac:spMkLst>
        </pc:spChg>
        <pc:spChg chg="add del">
          <ac:chgData name="Shekhar, Yuthika" userId="5e84d145-8d06-42d7-a08a-9200a07b0745" providerId="ADAL" clId="{AD589D47-6D36-4725-8530-5E65DDBB4DF0}" dt="2022-10-19T00:18:24.351" v="163" actId="26606"/>
          <ac:spMkLst>
            <pc:docMk/>
            <pc:sldMk cId="1869229282" sldId="258"/>
            <ac:spMk id="2108" creationId="{59A309A7-1751-4ABE-A3C1-EEC40366AD89}"/>
          </ac:spMkLst>
        </pc:spChg>
        <pc:spChg chg="add del">
          <ac:chgData name="Shekhar, Yuthika" userId="5e84d145-8d06-42d7-a08a-9200a07b0745" providerId="ADAL" clId="{AD589D47-6D36-4725-8530-5E65DDBB4DF0}" dt="2022-10-19T00:18:24.351" v="163" actId="26606"/>
          <ac:spMkLst>
            <pc:docMk/>
            <pc:sldMk cId="1869229282" sldId="258"/>
            <ac:spMk id="2109" creationId="{967D8EB6-EAE1-4F9C-B398-83321E287204}"/>
          </ac:spMkLst>
        </pc:spChg>
        <pc:spChg chg="add del">
          <ac:chgData name="Shekhar, Yuthika" userId="5e84d145-8d06-42d7-a08a-9200a07b0745" providerId="ADAL" clId="{AD589D47-6D36-4725-8530-5E65DDBB4DF0}" dt="2022-10-19T00:18:46.266" v="165" actId="26606"/>
          <ac:spMkLst>
            <pc:docMk/>
            <pc:sldMk cId="1869229282" sldId="258"/>
            <ac:spMk id="2111" creationId="{59A309A7-1751-4ABE-A3C1-EEC40366AD89}"/>
          </ac:spMkLst>
        </pc:spChg>
        <pc:spChg chg="add del">
          <ac:chgData name="Shekhar, Yuthika" userId="5e84d145-8d06-42d7-a08a-9200a07b0745" providerId="ADAL" clId="{AD589D47-6D36-4725-8530-5E65DDBB4DF0}" dt="2022-10-19T00:18:46.266" v="165" actId="26606"/>
          <ac:spMkLst>
            <pc:docMk/>
            <pc:sldMk cId="1869229282" sldId="258"/>
            <ac:spMk id="2112" creationId="{967D8EB6-EAE1-4F9C-B398-83321E287204}"/>
          </ac:spMkLst>
        </pc:spChg>
        <pc:spChg chg="add del">
          <ac:chgData name="Shekhar, Yuthika" userId="5e84d145-8d06-42d7-a08a-9200a07b0745" providerId="ADAL" clId="{AD589D47-6D36-4725-8530-5E65DDBB4DF0}" dt="2022-10-19T00:18:50.532" v="167" actId="26606"/>
          <ac:spMkLst>
            <pc:docMk/>
            <pc:sldMk cId="1869229282" sldId="258"/>
            <ac:spMk id="2114" creationId="{CEB41C5C-0F34-4DDA-9D7C-5E717F35F60C}"/>
          </ac:spMkLst>
        </pc:spChg>
        <pc:spChg chg="add">
          <ac:chgData name="Shekhar, Yuthika" userId="5e84d145-8d06-42d7-a08a-9200a07b0745" providerId="ADAL" clId="{AD589D47-6D36-4725-8530-5E65DDBB4DF0}" dt="2022-10-19T00:18:50.548" v="168" actId="26606"/>
          <ac:spMkLst>
            <pc:docMk/>
            <pc:sldMk cId="1869229282" sldId="258"/>
            <ac:spMk id="2116" creationId="{59A309A7-1751-4ABE-A3C1-EEC40366AD89}"/>
          </ac:spMkLst>
        </pc:spChg>
        <pc:spChg chg="add">
          <ac:chgData name="Shekhar, Yuthika" userId="5e84d145-8d06-42d7-a08a-9200a07b0745" providerId="ADAL" clId="{AD589D47-6D36-4725-8530-5E65DDBB4DF0}" dt="2022-10-19T00:18:50.548" v="168" actId="26606"/>
          <ac:spMkLst>
            <pc:docMk/>
            <pc:sldMk cId="1869229282" sldId="258"/>
            <ac:spMk id="2117" creationId="{967D8EB6-EAE1-4F9C-B398-83321E287204}"/>
          </ac:spMkLst>
        </pc:spChg>
        <pc:grpChg chg="add del">
          <ac:chgData name="Shekhar, Yuthika" userId="5e84d145-8d06-42d7-a08a-9200a07b0745" providerId="ADAL" clId="{AD589D47-6D36-4725-8530-5E65DDBB4DF0}" dt="2022-10-19T00:17:30.787" v="151" actId="26606"/>
          <ac:grpSpMkLst>
            <pc:docMk/>
            <pc:sldMk cId="1869229282" sldId="258"/>
            <ac:grpSpMk id="2084" creationId="{FA366754-A2F4-475B-8217-AB06F5F15F36}"/>
          </ac:grpSpMkLst>
        </pc:grpChg>
        <pc:grpChg chg="add del">
          <ac:chgData name="Shekhar, Yuthika" userId="5e84d145-8d06-42d7-a08a-9200a07b0745" providerId="ADAL" clId="{AD589D47-6D36-4725-8530-5E65DDBB4DF0}" dt="2022-10-19T00:17:30.787" v="151" actId="26606"/>
          <ac:grpSpMkLst>
            <pc:docMk/>
            <pc:sldMk cId="1869229282" sldId="258"/>
            <ac:grpSpMk id="2086" creationId="{828A5161-06F1-46CF-8AD7-844680A59E13}"/>
          </ac:grpSpMkLst>
        </pc:grpChg>
        <pc:grpChg chg="add del">
          <ac:chgData name="Shekhar, Yuthika" userId="5e84d145-8d06-42d7-a08a-9200a07b0745" providerId="ADAL" clId="{AD589D47-6D36-4725-8530-5E65DDBB4DF0}" dt="2022-10-19T00:17:37.940" v="153" actId="26606"/>
          <ac:grpSpMkLst>
            <pc:docMk/>
            <pc:sldMk cId="1869229282" sldId="258"/>
            <ac:grpSpMk id="2092" creationId="{DD354807-230F-4402-B1B9-F733A8F1F190}"/>
          </ac:grpSpMkLst>
        </pc:grpChg>
        <pc:picChg chg="add del">
          <ac:chgData name="Shekhar, Yuthika" userId="5e84d145-8d06-42d7-a08a-9200a07b0745" providerId="ADAL" clId="{AD589D47-6D36-4725-8530-5E65DDBB4DF0}" dt="2022-10-19T00:13:49.657" v="127"/>
          <ac:picMkLst>
            <pc:docMk/>
            <pc:sldMk cId="1869229282" sldId="258"/>
            <ac:picMk id="1026" creationId="{A7589C7E-2B8B-9342-087A-3C7B3FFEC3A6}"/>
          </ac:picMkLst>
        </pc:picChg>
        <pc:picChg chg="mod">
          <ac:chgData name="Shekhar, Yuthika" userId="5e84d145-8d06-42d7-a08a-9200a07b0745" providerId="ADAL" clId="{AD589D47-6D36-4725-8530-5E65DDBB4DF0}" dt="2022-10-19T00:18:50.548" v="168" actId="26606"/>
          <ac:picMkLst>
            <pc:docMk/>
            <pc:sldMk cId="1869229282" sldId="258"/>
            <ac:picMk id="2050" creationId="{E2EBE237-23E7-0DB0-5C73-C763B63B815B}"/>
          </ac:picMkLst>
        </pc:picChg>
        <pc:cxnChg chg="add del">
          <ac:chgData name="Shekhar, Yuthika" userId="5e84d145-8d06-42d7-a08a-9200a07b0745" providerId="ADAL" clId="{AD589D47-6D36-4725-8530-5E65DDBB4DF0}" dt="2022-10-19T00:16:36.162" v="139" actId="26606"/>
          <ac:cxnSpMkLst>
            <pc:docMk/>
            <pc:sldMk cId="1869229282" sldId="258"/>
            <ac:cxnSpMk id="2059" creationId="{39B7FDC9-F0CE-43A7-9F2A-83DD09DC3453}"/>
          </ac:cxnSpMkLst>
        </pc:cxnChg>
      </pc:sldChg>
      <pc:sldChg chg="modSp mod modTransition modAnim">
        <pc:chgData name="Shekhar, Yuthika" userId="5e84d145-8d06-42d7-a08a-9200a07b0745" providerId="ADAL" clId="{AD589D47-6D36-4725-8530-5E65DDBB4DF0}" dt="2022-10-19T03:46:16.483" v="747"/>
        <pc:sldMkLst>
          <pc:docMk/>
          <pc:sldMk cId="1141511052" sldId="259"/>
        </pc:sldMkLst>
        <pc:spChg chg="mod">
          <ac:chgData name="Shekhar, Yuthika" userId="5e84d145-8d06-42d7-a08a-9200a07b0745" providerId="ADAL" clId="{AD589D47-6D36-4725-8530-5E65DDBB4DF0}" dt="2022-10-19T02:07:34.460" v="678" actId="20577"/>
          <ac:spMkLst>
            <pc:docMk/>
            <pc:sldMk cId="1141511052" sldId="259"/>
            <ac:spMk id="4" creationId="{56DCBC16-1790-56C1-2D9B-B7C1F6981218}"/>
          </ac:spMkLst>
        </pc:spChg>
        <pc:spChg chg="mod">
          <ac:chgData name="Shekhar, Yuthika" userId="5e84d145-8d06-42d7-a08a-9200a07b0745" providerId="ADAL" clId="{AD589D47-6D36-4725-8530-5E65DDBB4DF0}" dt="2022-10-19T00:01:03.857" v="2"/>
          <ac:spMkLst>
            <pc:docMk/>
            <pc:sldMk cId="1141511052" sldId="259"/>
            <ac:spMk id="5" creationId="{4EEF289C-0BB6-2F75-3990-4F778AC414B4}"/>
          </ac:spMkLst>
        </pc:spChg>
        <pc:picChg chg="mod">
          <ac:chgData name="Shekhar, Yuthika" userId="5e84d145-8d06-42d7-a08a-9200a07b0745" providerId="ADAL" clId="{AD589D47-6D36-4725-8530-5E65DDBB4DF0}" dt="2022-10-19T02:07:44.157" v="680" actId="1076"/>
          <ac:picMkLst>
            <pc:docMk/>
            <pc:sldMk cId="1141511052" sldId="259"/>
            <ac:picMk id="2" creationId="{B2EDB014-C5A7-C7EE-FAEC-D655A039C827}"/>
          </ac:picMkLst>
        </pc:picChg>
      </pc:sldChg>
      <pc:sldChg chg="modSp modTransition modAnim">
        <pc:chgData name="Shekhar, Yuthika" userId="5e84d145-8d06-42d7-a08a-9200a07b0745" providerId="ADAL" clId="{AD589D47-6D36-4725-8530-5E65DDBB4DF0}" dt="2022-10-19T03:54:44.149" v="787"/>
        <pc:sldMkLst>
          <pc:docMk/>
          <pc:sldMk cId="2207927251" sldId="260"/>
        </pc:sldMkLst>
        <pc:spChg chg="mod">
          <ac:chgData name="Shekhar, Yuthika" userId="5e84d145-8d06-42d7-a08a-9200a07b0745" providerId="ADAL" clId="{AD589D47-6D36-4725-8530-5E65DDBB4DF0}" dt="2022-10-19T00:01:03.857" v="2"/>
          <ac:spMkLst>
            <pc:docMk/>
            <pc:sldMk cId="2207927251" sldId="260"/>
            <ac:spMk id="4" creationId="{56DCBC16-1790-56C1-2D9B-B7C1F6981218}"/>
          </ac:spMkLst>
        </pc:spChg>
        <pc:spChg chg="mod">
          <ac:chgData name="Shekhar, Yuthika" userId="5e84d145-8d06-42d7-a08a-9200a07b0745" providerId="ADAL" clId="{AD589D47-6D36-4725-8530-5E65DDBB4DF0}" dt="2022-10-19T00:01:03.857" v="2"/>
          <ac:spMkLst>
            <pc:docMk/>
            <pc:sldMk cId="2207927251" sldId="260"/>
            <ac:spMk id="5" creationId="{4EEF289C-0BB6-2F75-3990-4F778AC414B4}"/>
          </ac:spMkLst>
        </pc:spChg>
        <pc:picChg chg="mod">
          <ac:chgData name="Shekhar, Yuthika" userId="5e84d145-8d06-42d7-a08a-9200a07b0745" providerId="ADAL" clId="{AD589D47-6D36-4725-8530-5E65DDBB4DF0}" dt="2022-10-19T03:54:44.149" v="787"/>
          <ac:picMkLst>
            <pc:docMk/>
            <pc:sldMk cId="2207927251" sldId="260"/>
            <ac:picMk id="2" creationId="{01A2011B-7E63-D716-2F63-5072E10A171C}"/>
          </ac:picMkLst>
        </pc:picChg>
        <pc:picChg chg="mod">
          <ac:chgData name="Shekhar, Yuthika" userId="5e84d145-8d06-42d7-a08a-9200a07b0745" providerId="ADAL" clId="{AD589D47-6D36-4725-8530-5E65DDBB4DF0}" dt="2022-10-19T03:40:41.918" v="738"/>
          <ac:picMkLst>
            <pc:docMk/>
            <pc:sldMk cId="2207927251" sldId="260"/>
            <ac:picMk id="2050" creationId="{E2EBE237-23E7-0DB0-5C73-C763B63B815B}"/>
          </ac:picMkLst>
        </pc:picChg>
      </pc:sldChg>
      <pc:sldChg chg="addSp modSp mod modTransition modAnim">
        <pc:chgData name="Shekhar, Yuthika" userId="5e84d145-8d06-42d7-a08a-9200a07b0745" providerId="ADAL" clId="{AD589D47-6D36-4725-8530-5E65DDBB4DF0}" dt="2022-10-19T03:38:32.285" v="729"/>
        <pc:sldMkLst>
          <pc:docMk/>
          <pc:sldMk cId="4000398883" sldId="261"/>
        </pc:sldMkLst>
        <pc:spChg chg="mod">
          <ac:chgData name="Shekhar, Yuthika" userId="5e84d145-8d06-42d7-a08a-9200a07b0745" providerId="ADAL" clId="{AD589D47-6D36-4725-8530-5E65DDBB4DF0}" dt="2022-10-19T01:23:30.651" v="470" actId="1076"/>
          <ac:spMkLst>
            <pc:docMk/>
            <pc:sldMk cId="4000398883" sldId="261"/>
            <ac:spMk id="4" creationId="{56DCBC16-1790-56C1-2D9B-B7C1F6981218}"/>
          </ac:spMkLst>
        </pc:spChg>
        <pc:spChg chg="mod">
          <ac:chgData name="Shekhar, Yuthika" userId="5e84d145-8d06-42d7-a08a-9200a07b0745" providerId="ADAL" clId="{AD589D47-6D36-4725-8530-5E65DDBB4DF0}" dt="2022-10-19T03:37:43.364" v="708" actId="14100"/>
          <ac:spMkLst>
            <pc:docMk/>
            <pc:sldMk cId="4000398883" sldId="261"/>
            <ac:spMk id="5" creationId="{4EEF289C-0BB6-2F75-3990-4F778AC414B4}"/>
          </ac:spMkLst>
        </pc:spChg>
        <pc:picChg chg="add mod">
          <ac:chgData name="Shekhar, Yuthika" userId="5e84d145-8d06-42d7-a08a-9200a07b0745" providerId="ADAL" clId="{AD589D47-6D36-4725-8530-5E65DDBB4DF0}" dt="2022-10-19T01:21:56.670" v="464" actId="1076"/>
          <ac:picMkLst>
            <pc:docMk/>
            <pc:sldMk cId="4000398883" sldId="261"/>
            <ac:picMk id="3" creationId="{B6E1D9EE-C24A-2886-E2F7-7C65E099BFB9}"/>
          </ac:picMkLst>
        </pc:picChg>
        <pc:picChg chg="add mod">
          <ac:chgData name="Shekhar, Yuthika" userId="5e84d145-8d06-42d7-a08a-9200a07b0745" providerId="ADAL" clId="{AD589D47-6D36-4725-8530-5E65DDBB4DF0}" dt="2022-10-19T01:21:51.648" v="463" actId="1076"/>
          <ac:picMkLst>
            <pc:docMk/>
            <pc:sldMk cId="4000398883" sldId="261"/>
            <ac:picMk id="7" creationId="{93201504-B6AA-C757-269C-001F4C5C1EC3}"/>
          </ac:picMkLst>
        </pc:picChg>
        <pc:picChg chg="add mod">
          <ac:chgData name="Shekhar, Yuthika" userId="5e84d145-8d06-42d7-a08a-9200a07b0745" providerId="ADAL" clId="{AD589D47-6D36-4725-8530-5E65DDBB4DF0}" dt="2022-10-19T01:22:02.770" v="465" actId="1076"/>
          <ac:picMkLst>
            <pc:docMk/>
            <pc:sldMk cId="4000398883" sldId="261"/>
            <ac:picMk id="9" creationId="{EB188288-4E24-0B07-D290-D29DDA39AB02}"/>
          </ac:picMkLst>
        </pc:picChg>
        <pc:picChg chg="mod">
          <ac:chgData name="Shekhar, Yuthika" userId="5e84d145-8d06-42d7-a08a-9200a07b0745" providerId="ADAL" clId="{AD589D47-6D36-4725-8530-5E65DDBB4DF0}" dt="2022-10-19T01:24:16.286" v="473" actId="1076"/>
          <ac:picMkLst>
            <pc:docMk/>
            <pc:sldMk cId="4000398883" sldId="261"/>
            <ac:picMk id="2050" creationId="{E2EBE237-23E7-0DB0-5C73-C763B63B815B}"/>
          </ac:picMkLst>
        </pc:picChg>
      </pc:sldChg>
      <pc:sldChg chg="addSp delSp modSp mod modTransition modAnim">
        <pc:chgData name="Shekhar, Yuthika" userId="5e84d145-8d06-42d7-a08a-9200a07b0745" providerId="ADAL" clId="{AD589D47-6D36-4725-8530-5E65DDBB4DF0}" dt="2022-10-19T03:58:56.473" v="794" actId="20577"/>
        <pc:sldMkLst>
          <pc:docMk/>
          <pc:sldMk cId="2617348706" sldId="262"/>
        </pc:sldMkLst>
        <pc:spChg chg="mod">
          <ac:chgData name="Shekhar, Yuthika" userId="5e84d145-8d06-42d7-a08a-9200a07b0745" providerId="ADAL" clId="{AD589D47-6D36-4725-8530-5E65DDBB4DF0}" dt="2022-10-19T00:02:05.302" v="8" actId="20577"/>
          <ac:spMkLst>
            <pc:docMk/>
            <pc:sldMk cId="2617348706" sldId="262"/>
            <ac:spMk id="4" creationId="{56DCBC16-1790-56C1-2D9B-B7C1F6981218}"/>
          </ac:spMkLst>
        </pc:spChg>
        <pc:spChg chg="add del mod">
          <ac:chgData name="Shekhar, Yuthika" userId="5e84d145-8d06-42d7-a08a-9200a07b0745" providerId="ADAL" clId="{AD589D47-6D36-4725-8530-5E65DDBB4DF0}" dt="2022-10-19T03:58:56.473" v="794" actId="20577"/>
          <ac:spMkLst>
            <pc:docMk/>
            <pc:sldMk cId="2617348706" sldId="262"/>
            <ac:spMk id="5" creationId="{4EEF289C-0BB6-2F75-3990-4F778AC414B4}"/>
          </ac:spMkLst>
        </pc:spChg>
        <pc:picChg chg="add del mod">
          <ac:chgData name="Shekhar, Yuthika" userId="5e84d145-8d06-42d7-a08a-9200a07b0745" providerId="ADAL" clId="{AD589D47-6D36-4725-8530-5E65DDBB4DF0}" dt="2022-10-19T01:45:34.636" v="568" actId="22"/>
          <ac:picMkLst>
            <pc:docMk/>
            <pc:sldMk cId="2617348706" sldId="262"/>
            <ac:picMk id="3" creationId="{032509B5-8118-9807-1D20-E1AE499FD41A}"/>
          </ac:picMkLst>
        </pc:picChg>
        <pc:picChg chg="add del mod ord">
          <ac:chgData name="Shekhar, Yuthika" userId="5e84d145-8d06-42d7-a08a-9200a07b0745" providerId="ADAL" clId="{AD589D47-6D36-4725-8530-5E65DDBB4DF0}" dt="2022-10-19T01:45:40.577" v="572" actId="22"/>
          <ac:picMkLst>
            <pc:docMk/>
            <pc:sldMk cId="2617348706" sldId="262"/>
            <ac:picMk id="7" creationId="{15BD89F9-3826-2679-A15B-07F6C3E9F7B0}"/>
          </ac:picMkLst>
        </pc:picChg>
        <pc:picChg chg="add mod">
          <ac:chgData name="Shekhar, Yuthika" userId="5e84d145-8d06-42d7-a08a-9200a07b0745" providerId="ADAL" clId="{AD589D47-6D36-4725-8530-5E65DDBB4DF0}" dt="2022-10-19T01:53:33.405" v="638" actId="1076"/>
          <ac:picMkLst>
            <pc:docMk/>
            <pc:sldMk cId="2617348706" sldId="262"/>
            <ac:picMk id="9" creationId="{FE0029CF-553A-5282-0025-55A7A2CC19D4}"/>
          </ac:picMkLst>
        </pc:picChg>
      </pc:sldChg>
      <pc:sldChg chg="modSp">
        <pc:chgData name="Shekhar, Yuthika" userId="5e84d145-8d06-42d7-a08a-9200a07b0745" providerId="ADAL" clId="{AD589D47-6D36-4725-8530-5E65DDBB4DF0}" dt="2022-10-19T00:01:03.857" v="2"/>
        <pc:sldMkLst>
          <pc:docMk/>
          <pc:sldMk cId="3313052074" sldId="263"/>
        </pc:sldMkLst>
        <pc:spChg chg="mod">
          <ac:chgData name="Shekhar, Yuthika" userId="5e84d145-8d06-42d7-a08a-9200a07b0745" providerId="ADAL" clId="{AD589D47-6D36-4725-8530-5E65DDBB4DF0}" dt="2022-10-19T00:01:03.857" v="2"/>
          <ac:spMkLst>
            <pc:docMk/>
            <pc:sldMk cId="3313052074" sldId="263"/>
            <ac:spMk id="4" creationId="{56DCBC16-1790-56C1-2D9B-B7C1F6981218}"/>
          </ac:spMkLst>
        </pc:spChg>
        <pc:spChg chg="mod">
          <ac:chgData name="Shekhar, Yuthika" userId="5e84d145-8d06-42d7-a08a-9200a07b0745" providerId="ADAL" clId="{AD589D47-6D36-4725-8530-5E65DDBB4DF0}" dt="2022-10-19T00:01:03.857" v="2"/>
          <ac:spMkLst>
            <pc:docMk/>
            <pc:sldMk cId="3313052074" sldId="263"/>
            <ac:spMk id="5" creationId="{4EEF289C-0BB6-2F75-3990-4F778AC414B4}"/>
          </ac:spMkLst>
        </pc:spChg>
      </pc:sldChg>
      <pc:sldChg chg="modSp mod modTransition modAnim">
        <pc:chgData name="Shekhar, Yuthika" userId="5e84d145-8d06-42d7-a08a-9200a07b0745" providerId="ADAL" clId="{AD589D47-6D36-4725-8530-5E65DDBB4DF0}" dt="2022-10-19T03:51:28.416" v="785" actId="166"/>
        <pc:sldMkLst>
          <pc:docMk/>
          <pc:sldMk cId="2838267640" sldId="264"/>
        </pc:sldMkLst>
        <pc:spChg chg="mod">
          <ac:chgData name="Shekhar, Yuthika" userId="5e84d145-8d06-42d7-a08a-9200a07b0745" providerId="ADAL" clId="{AD589D47-6D36-4725-8530-5E65DDBB4DF0}" dt="2022-10-19T03:51:24.405" v="784" actId="14100"/>
          <ac:spMkLst>
            <pc:docMk/>
            <pc:sldMk cId="2838267640" sldId="264"/>
            <ac:spMk id="3" creationId="{73A19FE9-1493-0923-697D-E7D1A5C18B30}"/>
          </ac:spMkLst>
        </pc:spChg>
        <pc:spChg chg="mod">
          <ac:chgData name="Shekhar, Yuthika" userId="5e84d145-8d06-42d7-a08a-9200a07b0745" providerId="ADAL" clId="{AD589D47-6D36-4725-8530-5E65DDBB4DF0}" dt="2022-10-19T00:01:03.857" v="2"/>
          <ac:spMkLst>
            <pc:docMk/>
            <pc:sldMk cId="2838267640" sldId="264"/>
            <ac:spMk id="4" creationId="{56DCBC16-1790-56C1-2D9B-B7C1F6981218}"/>
          </ac:spMkLst>
        </pc:spChg>
        <pc:spChg chg="mod ord">
          <ac:chgData name="Shekhar, Yuthika" userId="5e84d145-8d06-42d7-a08a-9200a07b0745" providerId="ADAL" clId="{AD589D47-6D36-4725-8530-5E65DDBB4DF0}" dt="2022-10-19T03:51:28.416" v="785" actId="166"/>
          <ac:spMkLst>
            <pc:docMk/>
            <pc:sldMk cId="2838267640" sldId="264"/>
            <ac:spMk id="5" creationId="{4EEF289C-0BB6-2F75-3990-4F778AC414B4}"/>
          </ac:spMkLst>
        </pc:spChg>
        <pc:spChg chg="mod">
          <ac:chgData name="Shekhar, Yuthika" userId="5e84d145-8d06-42d7-a08a-9200a07b0745" providerId="ADAL" clId="{AD589D47-6D36-4725-8530-5E65DDBB4DF0}" dt="2022-10-19T03:51:15.338" v="782" actId="14100"/>
          <ac:spMkLst>
            <pc:docMk/>
            <pc:sldMk cId="2838267640" sldId="264"/>
            <ac:spMk id="6" creationId="{DD78E8DE-C7B0-A438-3D9F-5FD5497B46E0}"/>
          </ac:spMkLst>
        </pc:spChg>
        <pc:spChg chg="mod">
          <ac:chgData name="Shekhar, Yuthika" userId="5e84d145-8d06-42d7-a08a-9200a07b0745" providerId="ADAL" clId="{AD589D47-6D36-4725-8530-5E65DDBB4DF0}" dt="2022-10-19T03:50:20.030" v="773" actId="14100"/>
          <ac:spMkLst>
            <pc:docMk/>
            <pc:sldMk cId="2838267640" sldId="264"/>
            <ac:spMk id="7" creationId="{7B8702A3-375C-4F11-1616-9613167DAAC2}"/>
          </ac:spMkLst>
        </pc:spChg>
        <pc:spChg chg="mod">
          <ac:chgData name="Shekhar, Yuthika" userId="5e84d145-8d06-42d7-a08a-9200a07b0745" providerId="ADAL" clId="{AD589D47-6D36-4725-8530-5E65DDBB4DF0}" dt="2022-10-19T03:50:25.258" v="774" actId="14100"/>
          <ac:spMkLst>
            <pc:docMk/>
            <pc:sldMk cId="2838267640" sldId="264"/>
            <ac:spMk id="8" creationId="{7FC30080-9A60-66C9-E6B7-A2B3C6A6DE26}"/>
          </ac:spMkLst>
        </pc:spChg>
        <pc:spChg chg="mod">
          <ac:chgData name="Shekhar, Yuthika" userId="5e84d145-8d06-42d7-a08a-9200a07b0745" providerId="ADAL" clId="{AD589D47-6D36-4725-8530-5E65DDBB4DF0}" dt="2022-10-19T03:51:18.210" v="783" actId="14100"/>
          <ac:spMkLst>
            <pc:docMk/>
            <pc:sldMk cId="2838267640" sldId="264"/>
            <ac:spMk id="9" creationId="{03459CAD-D185-2C56-64CB-A7CCFED5A1A2}"/>
          </ac:spMkLst>
        </pc:spChg>
      </pc:sldChg>
      <pc:sldChg chg="modSp modTransition modAnim">
        <pc:chgData name="Shekhar, Yuthika" userId="5e84d145-8d06-42d7-a08a-9200a07b0745" providerId="ADAL" clId="{AD589D47-6D36-4725-8530-5E65DDBB4DF0}" dt="2022-10-19T03:54:28.416" v="786"/>
        <pc:sldMkLst>
          <pc:docMk/>
          <pc:sldMk cId="729936709" sldId="265"/>
        </pc:sldMkLst>
        <pc:spChg chg="mod">
          <ac:chgData name="Shekhar, Yuthika" userId="5e84d145-8d06-42d7-a08a-9200a07b0745" providerId="ADAL" clId="{AD589D47-6D36-4725-8530-5E65DDBB4DF0}" dt="2022-10-19T00:01:03.857" v="2"/>
          <ac:spMkLst>
            <pc:docMk/>
            <pc:sldMk cId="729936709" sldId="265"/>
            <ac:spMk id="4" creationId="{56DCBC16-1790-56C1-2D9B-B7C1F6981218}"/>
          </ac:spMkLst>
        </pc:spChg>
        <pc:spChg chg="mod">
          <ac:chgData name="Shekhar, Yuthika" userId="5e84d145-8d06-42d7-a08a-9200a07b0745" providerId="ADAL" clId="{AD589D47-6D36-4725-8530-5E65DDBB4DF0}" dt="2022-10-19T00:01:03.857" v="2"/>
          <ac:spMkLst>
            <pc:docMk/>
            <pc:sldMk cId="729936709" sldId="265"/>
            <ac:spMk id="5" creationId="{4EEF289C-0BB6-2F75-3990-4F778AC414B4}"/>
          </ac:spMkLst>
        </pc:spChg>
      </pc:sldChg>
      <pc:sldChg chg="modSp">
        <pc:chgData name="Shekhar, Yuthika" userId="5e84d145-8d06-42d7-a08a-9200a07b0745" providerId="ADAL" clId="{AD589D47-6D36-4725-8530-5E65DDBB4DF0}" dt="2022-10-19T00:01:03.857" v="2"/>
        <pc:sldMkLst>
          <pc:docMk/>
          <pc:sldMk cId="3987003" sldId="266"/>
        </pc:sldMkLst>
        <pc:spChg chg="mod">
          <ac:chgData name="Shekhar, Yuthika" userId="5e84d145-8d06-42d7-a08a-9200a07b0745" providerId="ADAL" clId="{AD589D47-6D36-4725-8530-5E65DDBB4DF0}" dt="2022-10-19T00:01:03.857" v="2"/>
          <ac:spMkLst>
            <pc:docMk/>
            <pc:sldMk cId="3987003" sldId="266"/>
            <ac:spMk id="4" creationId="{56DCBC16-1790-56C1-2D9B-B7C1F6981218}"/>
          </ac:spMkLst>
        </pc:spChg>
        <pc:spChg chg="mod">
          <ac:chgData name="Shekhar, Yuthika" userId="5e84d145-8d06-42d7-a08a-9200a07b0745" providerId="ADAL" clId="{AD589D47-6D36-4725-8530-5E65DDBB4DF0}" dt="2022-10-19T00:01:03.857" v="2"/>
          <ac:spMkLst>
            <pc:docMk/>
            <pc:sldMk cId="3987003" sldId="266"/>
            <ac:spMk id="5" creationId="{4EEF289C-0BB6-2F75-3990-4F778AC414B4}"/>
          </ac:spMkLst>
        </pc:spChg>
      </pc:sldChg>
      <pc:sldChg chg="addSp delSp modSp add mod ord modTransition modAnim modNotesTx">
        <pc:chgData name="Shekhar, Yuthika" userId="5e84d145-8d06-42d7-a08a-9200a07b0745" providerId="ADAL" clId="{AD589D47-6D36-4725-8530-5E65DDBB4DF0}" dt="2022-10-19T13:55:44.571" v="1092"/>
        <pc:sldMkLst>
          <pc:docMk/>
          <pc:sldMk cId="1555559099" sldId="267"/>
        </pc:sldMkLst>
        <pc:spChg chg="add del">
          <ac:chgData name="Shekhar, Yuthika" userId="5e84d145-8d06-42d7-a08a-9200a07b0745" providerId="ADAL" clId="{AD589D47-6D36-4725-8530-5E65DDBB4DF0}" dt="2022-10-19T01:24:43.308" v="479" actId="22"/>
          <ac:spMkLst>
            <pc:docMk/>
            <pc:sldMk cId="1555559099" sldId="267"/>
            <ac:spMk id="3" creationId="{AAA94638-5251-6583-33F2-04213C17C606}"/>
          </ac:spMkLst>
        </pc:spChg>
        <pc:spChg chg="mod">
          <ac:chgData name="Shekhar, Yuthika" userId="5e84d145-8d06-42d7-a08a-9200a07b0745" providerId="ADAL" clId="{AD589D47-6D36-4725-8530-5E65DDBB4DF0}" dt="2022-10-19T01:28:23.968" v="536" actId="1076"/>
          <ac:spMkLst>
            <pc:docMk/>
            <pc:sldMk cId="1555559099" sldId="267"/>
            <ac:spMk id="4" creationId="{56DCBC16-1790-56C1-2D9B-B7C1F6981218}"/>
          </ac:spMkLst>
        </pc:spChg>
        <pc:spChg chg="mod">
          <ac:chgData name="Shekhar, Yuthika" userId="5e84d145-8d06-42d7-a08a-9200a07b0745" providerId="ADAL" clId="{AD589D47-6D36-4725-8530-5E65DDBB4DF0}" dt="2022-10-19T01:28:46.930" v="543" actId="21"/>
          <ac:spMkLst>
            <pc:docMk/>
            <pc:sldMk cId="1555559099" sldId="267"/>
            <ac:spMk id="5" creationId="{4EEF289C-0BB6-2F75-3990-4F778AC414B4}"/>
          </ac:spMkLst>
        </pc:spChg>
        <pc:picChg chg="add del mod">
          <ac:chgData name="Shekhar, Yuthika" userId="5e84d145-8d06-42d7-a08a-9200a07b0745" providerId="ADAL" clId="{AD589D47-6D36-4725-8530-5E65DDBB4DF0}" dt="2022-10-19T01:28:25.476" v="540" actId="22"/>
          <ac:picMkLst>
            <pc:docMk/>
            <pc:sldMk cId="1555559099" sldId="267"/>
            <ac:picMk id="7" creationId="{35F93B63-16C9-E4C8-0EC1-D5351091337A}"/>
          </ac:picMkLst>
        </pc:picChg>
        <pc:picChg chg="add mod">
          <ac:chgData name="Shekhar, Yuthika" userId="5e84d145-8d06-42d7-a08a-9200a07b0745" providerId="ADAL" clId="{AD589D47-6D36-4725-8530-5E65DDBB4DF0}" dt="2022-10-19T01:35:16.122" v="554" actId="1076"/>
          <ac:picMkLst>
            <pc:docMk/>
            <pc:sldMk cId="1555559099" sldId="267"/>
            <ac:picMk id="8" creationId="{C1158521-0417-9DF5-B9D3-44CD9F39302C}"/>
          </ac:picMkLst>
        </pc:picChg>
        <pc:picChg chg="add mod">
          <ac:chgData name="Shekhar, Yuthika" userId="5e84d145-8d06-42d7-a08a-9200a07b0745" providerId="ADAL" clId="{AD589D47-6D36-4725-8530-5E65DDBB4DF0}" dt="2022-10-19T01:53:26.938" v="637" actId="1076"/>
          <ac:picMkLst>
            <pc:docMk/>
            <pc:sldMk cId="1555559099" sldId="267"/>
            <ac:picMk id="10" creationId="{CBD29F22-426B-FAD0-8ABA-74AA53C55735}"/>
          </ac:picMkLst>
        </pc:picChg>
      </pc:sldChg>
      <pc:sldChg chg="addSp delSp modSp add mod ord modTransition modAnim">
        <pc:chgData name="Shekhar, Yuthika" userId="5e84d145-8d06-42d7-a08a-9200a07b0745" providerId="ADAL" clId="{AD589D47-6D36-4725-8530-5E65DDBB4DF0}" dt="2022-10-19T03:59:14.452" v="833" actId="20577"/>
        <pc:sldMkLst>
          <pc:docMk/>
          <pc:sldMk cId="2035669780" sldId="268"/>
        </pc:sldMkLst>
        <pc:spChg chg="mod">
          <ac:chgData name="Shekhar, Yuthika" userId="5e84d145-8d06-42d7-a08a-9200a07b0745" providerId="ADAL" clId="{AD589D47-6D36-4725-8530-5E65DDBB4DF0}" dt="2022-10-19T01:55:56.740" v="668" actId="6549"/>
          <ac:spMkLst>
            <pc:docMk/>
            <pc:sldMk cId="2035669780" sldId="268"/>
            <ac:spMk id="4" creationId="{56DCBC16-1790-56C1-2D9B-B7C1F6981218}"/>
          </ac:spMkLst>
        </pc:spChg>
        <pc:spChg chg="del">
          <ac:chgData name="Shekhar, Yuthika" userId="5e84d145-8d06-42d7-a08a-9200a07b0745" providerId="ADAL" clId="{AD589D47-6D36-4725-8530-5E65DDBB4DF0}" dt="2022-10-19T01:48:47.942" v="596"/>
          <ac:spMkLst>
            <pc:docMk/>
            <pc:sldMk cId="2035669780" sldId="268"/>
            <ac:spMk id="5" creationId="{4EEF289C-0BB6-2F75-3990-4F778AC414B4}"/>
          </ac:spMkLst>
        </pc:spChg>
        <pc:spChg chg="add mod">
          <ac:chgData name="Shekhar, Yuthika" userId="5e84d145-8d06-42d7-a08a-9200a07b0745" providerId="ADAL" clId="{AD589D47-6D36-4725-8530-5E65DDBB4DF0}" dt="2022-10-19T03:59:14.452" v="833" actId="20577"/>
          <ac:spMkLst>
            <pc:docMk/>
            <pc:sldMk cId="2035669780" sldId="268"/>
            <ac:spMk id="6" creationId="{DEC187D4-4F1E-8071-92D9-03C528333E45}"/>
          </ac:spMkLst>
        </pc:spChg>
        <pc:graphicFrameChg chg="add del mod modGraphic">
          <ac:chgData name="Shekhar, Yuthika" userId="5e84d145-8d06-42d7-a08a-9200a07b0745" providerId="ADAL" clId="{AD589D47-6D36-4725-8530-5E65DDBB4DF0}" dt="2022-10-19T01:50:35.624" v="599" actId="478"/>
          <ac:graphicFrameMkLst>
            <pc:docMk/>
            <pc:sldMk cId="2035669780" sldId="268"/>
            <ac:graphicFrameMk id="2" creationId="{830FEF5A-EDA2-9E90-D3F8-A0CBE6F41E6A}"/>
          </ac:graphicFrameMkLst>
        </pc:graphicFrameChg>
        <pc:picChg chg="add mod">
          <ac:chgData name="Shekhar, Yuthika" userId="5e84d145-8d06-42d7-a08a-9200a07b0745" providerId="ADAL" clId="{AD589D47-6D36-4725-8530-5E65DDBB4DF0}" dt="2022-10-19T01:53:43.667" v="639" actId="14100"/>
          <ac:picMkLst>
            <pc:docMk/>
            <pc:sldMk cId="2035669780" sldId="268"/>
            <ac:picMk id="8" creationId="{66748337-8F30-198F-11F2-DD03F51D84E1}"/>
          </ac:picMkLst>
        </pc:picChg>
      </pc:sldChg>
      <pc:sldChg chg="addSp delSp modSp add mod ord modAnim chgLayout">
        <pc:chgData name="Shekhar, Yuthika" userId="5e84d145-8d06-42d7-a08a-9200a07b0745" providerId="ADAL" clId="{AD589D47-6D36-4725-8530-5E65DDBB4DF0}" dt="2022-10-19T04:24:56.749" v="976"/>
        <pc:sldMkLst>
          <pc:docMk/>
          <pc:sldMk cId="3123936491" sldId="269"/>
        </pc:sldMkLst>
        <pc:spChg chg="mod ord">
          <ac:chgData name="Shekhar, Yuthika" userId="5e84d145-8d06-42d7-a08a-9200a07b0745" providerId="ADAL" clId="{AD589D47-6D36-4725-8530-5E65DDBB4DF0}" dt="2022-10-19T04:00:40.237" v="837" actId="700"/>
          <ac:spMkLst>
            <pc:docMk/>
            <pc:sldMk cId="3123936491" sldId="269"/>
            <ac:spMk id="2" creationId="{A871A398-4790-D311-57B7-2D63DF2D7E1F}"/>
          </ac:spMkLst>
        </pc:spChg>
        <pc:spChg chg="add del mod ord">
          <ac:chgData name="Shekhar, Yuthika" userId="5e84d145-8d06-42d7-a08a-9200a07b0745" providerId="ADAL" clId="{AD589D47-6D36-4725-8530-5E65DDBB4DF0}" dt="2022-10-19T04:03:47.716" v="850" actId="931"/>
          <ac:spMkLst>
            <pc:docMk/>
            <pc:sldMk cId="3123936491" sldId="269"/>
            <ac:spMk id="3" creationId="{97136CFC-91F2-2D6B-0EAB-87B334D4DC75}"/>
          </ac:spMkLst>
        </pc:spChg>
        <pc:spChg chg="mod ord">
          <ac:chgData name="Shekhar, Yuthika" userId="5e84d145-8d06-42d7-a08a-9200a07b0745" providerId="ADAL" clId="{AD589D47-6D36-4725-8530-5E65DDBB4DF0}" dt="2022-10-19T04:00:52.143" v="848" actId="20577"/>
          <ac:spMkLst>
            <pc:docMk/>
            <pc:sldMk cId="3123936491" sldId="269"/>
            <ac:spMk id="4" creationId="{56DCBC16-1790-56C1-2D9B-B7C1F6981218}"/>
          </ac:spMkLst>
        </pc:spChg>
        <pc:spChg chg="add del mod">
          <ac:chgData name="Shekhar, Yuthika" userId="5e84d145-8d06-42d7-a08a-9200a07b0745" providerId="ADAL" clId="{AD589D47-6D36-4725-8530-5E65DDBB4DF0}" dt="2022-10-19T04:09:40.603" v="867"/>
          <ac:spMkLst>
            <pc:docMk/>
            <pc:sldMk cId="3123936491" sldId="269"/>
            <ac:spMk id="11" creationId="{441484C4-0F75-4FF7-207D-E9EB4075255D}"/>
          </ac:spMkLst>
        </pc:spChg>
        <pc:spChg chg="add mod">
          <ac:chgData name="Shekhar, Yuthika" userId="5e84d145-8d06-42d7-a08a-9200a07b0745" providerId="ADAL" clId="{AD589D47-6D36-4725-8530-5E65DDBB4DF0}" dt="2022-10-19T04:20:02.175" v="942" actId="1076"/>
          <ac:spMkLst>
            <pc:docMk/>
            <pc:sldMk cId="3123936491" sldId="269"/>
            <ac:spMk id="12" creationId="{0586F750-C548-F4A8-B159-FEB0D508FA6C}"/>
          </ac:spMkLst>
        </pc:spChg>
        <pc:spChg chg="add mod">
          <ac:chgData name="Shekhar, Yuthika" userId="5e84d145-8d06-42d7-a08a-9200a07b0745" providerId="ADAL" clId="{AD589D47-6D36-4725-8530-5E65DDBB4DF0}" dt="2022-10-19T04:20:15.594" v="959" actId="20577"/>
          <ac:spMkLst>
            <pc:docMk/>
            <pc:sldMk cId="3123936491" sldId="269"/>
            <ac:spMk id="13" creationId="{B30A5D61-8A56-85FF-7343-7443B86FF794}"/>
          </ac:spMkLst>
        </pc:spChg>
        <pc:spChg chg="add mod">
          <ac:chgData name="Shekhar, Yuthika" userId="5e84d145-8d06-42d7-a08a-9200a07b0745" providerId="ADAL" clId="{AD589D47-6D36-4725-8530-5E65DDBB4DF0}" dt="2022-10-19T04:22:28.024" v="971" actId="1076"/>
          <ac:spMkLst>
            <pc:docMk/>
            <pc:sldMk cId="3123936491" sldId="269"/>
            <ac:spMk id="14" creationId="{614D27EF-89AF-C0DB-6244-45FBA99866C0}"/>
          </ac:spMkLst>
        </pc:spChg>
        <pc:spChg chg="mod">
          <ac:chgData name="Shekhar, Yuthika" userId="5e84d145-8d06-42d7-a08a-9200a07b0745" providerId="ADAL" clId="{AD589D47-6D36-4725-8530-5E65DDBB4DF0}" dt="2022-10-19T04:24:38.429" v="973" actId="27803"/>
          <ac:spMkLst>
            <pc:docMk/>
            <pc:sldMk cId="3123936491" sldId="269"/>
            <ac:spMk id="16" creationId="{D1346768-83AB-6CBA-EE2B-640D7A765228}"/>
          </ac:spMkLst>
        </pc:spChg>
        <pc:spChg chg="mod">
          <ac:chgData name="Shekhar, Yuthika" userId="5e84d145-8d06-42d7-a08a-9200a07b0745" providerId="ADAL" clId="{AD589D47-6D36-4725-8530-5E65DDBB4DF0}" dt="2022-10-19T04:24:38.429" v="973" actId="27803"/>
          <ac:spMkLst>
            <pc:docMk/>
            <pc:sldMk cId="3123936491" sldId="269"/>
            <ac:spMk id="17" creationId="{748CBF4F-F7A7-4E42-6250-9CFF430EE837}"/>
          </ac:spMkLst>
        </pc:spChg>
        <pc:grpChg chg="add del mod">
          <ac:chgData name="Shekhar, Yuthika" userId="5e84d145-8d06-42d7-a08a-9200a07b0745" providerId="ADAL" clId="{AD589D47-6D36-4725-8530-5E65DDBB4DF0}" dt="2022-10-19T04:24:38.429" v="973" actId="27803"/>
          <ac:grpSpMkLst>
            <pc:docMk/>
            <pc:sldMk cId="3123936491" sldId="269"/>
            <ac:grpSpMk id="15" creationId="{67337DF4-2B0C-0FB6-0B7F-B1F6E1F501E4}"/>
          </ac:grpSpMkLst>
        </pc:grpChg>
        <pc:picChg chg="add mod">
          <ac:chgData name="Shekhar, Yuthika" userId="5e84d145-8d06-42d7-a08a-9200a07b0745" providerId="ADAL" clId="{AD589D47-6D36-4725-8530-5E65DDBB4DF0}" dt="2022-10-19T04:10:35.368" v="871" actId="14100"/>
          <ac:picMkLst>
            <pc:docMk/>
            <pc:sldMk cId="3123936491" sldId="269"/>
            <ac:picMk id="6" creationId="{FC57F190-D78D-3725-DDFB-0895A9B83EF0}"/>
          </ac:picMkLst>
        </pc:picChg>
        <pc:picChg chg="add mod">
          <ac:chgData name="Shekhar, Yuthika" userId="5e84d145-8d06-42d7-a08a-9200a07b0745" providerId="ADAL" clId="{AD589D47-6D36-4725-8530-5E65DDBB4DF0}" dt="2022-10-19T04:10:29.951" v="870" actId="14100"/>
          <ac:picMkLst>
            <pc:docMk/>
            <pc:sldMk cId="3123936491" sldId="269"/>
            <ac:picMk id="8" creationId="{2DC3F8FB-CCE7-DDC7-B09F-8DE4AD6F00F8}"/>
          </ac:picMkLst>
        </pc:picChg>
        <pc:picChg chg="add del mod">
          <ac:chgData name="Shekhar, Yuthika" userId="5e84d145-8d06-42d7-a08a-9200a07b0745" providerId="ADAL" clId="{AD589D47-6D36-4725-8530-5E65DDBB4DF0}" dt="2022-10-19T04:24:38.429" v="973" actId="27803"/>
          <ac:picMkLst>
            <pc:docMk/>
            <pc:sldMk cId="3123936491" sldId="269"/>
            <ac:picMk id="10" creationId="{18114CC7-3364-4B8F-F2AB-A9FEBDE2FB4E}"/>
          </ac:picMkLst>
        </pc:picChg>
      </pc:sldChg>
    </pc:docChg>
  </pc:docChgLst>
  <pc:docChgLst>
    <pc:chgData name="Talaulikar, Abhijeet Sangam" userId="b0966a7c-d4db-46e2-82ae-110309da23cf" providerId="ADAL" clId="{E476F405-86F5-4C3F-BDAF-7CD60BACF1E3}"/>
    <pc:docChg chg="undo custSel addSld delSld modSld sldOrd">
      <pc:chgData name="Talaulikar, Abhijeet Sangam" userId="b0966a7c-d4db-46e2-82ae-110309da23cf" providerId="ADAL" clId="{E476F405-86F5-4C3F-BDAF-7CD60BACF1E3}" dt="2022-10-19T13:56:24.536" v="2538" actId="20577"/>
      <pc:docMkLst>
        <pc:docMk/>
      </pc:docMkLst>
      <pc:sldChg chg="addSp delSp modSp mod">
        <pc:chgData name="Talaulikar, Abhijeet Sangam" userId="b0966a7c-d4db-46e2-82ae-110309da23cf" providerId="ADAL" clId="{E476F405-86F5-4C3F-BDAF-7CD60BACF1E3}" dt="2022-10-19T03:52:35.376" v="2179" actId="108"/>
        <pc:sldMkLst>
          <pc:docMk/>
          <pc:sldMk cId="1141511052" sldId="259"/>
        </pc:sldMkLst>
        <pc:spChg chg="mod">
          <ac:chgData name="Talaulikar, Abhijeet Sangam" userId="b0966a7c-d4db-46e2-82ae-110309da23cf" providerId="ADAL" clId="{E476F405-86F5-4C3F-BDAF-7CD60BACF1E3}" dt="2022-10-19T03:52:35.376" v="2179" actId="108"/>
          <ac:spMkLst>
            <pc:docMk/>
            <pc:sldMk cId="1141511052" sldId="259"/>
            <ac:spMk id="4" creationId="{56DCBC16-1790-56C1-2D9B-B7C1F6981218}"/>
          </ac:spMkLst>
        </pc:spChg>
        <pc:spChg chg="add del mod">
          <ac:chgData name="Talaulikar, Abhijeet Sangam" userId="b0966a7c-d4db-46e2-82ae-110309da23cf" providerId="ADAL" clId="{E476F405-86F5-4C3F-BDAF-7CD60BACF1E3}" dt="2022-10-19T02:36:45.604" v="1143" actId="478"/>
          <ac:spMkLst>
            <pc:docMk/>
            <pc:sldMk cId="1141511052" sldId="259"/>
            <ac:spMk id="7" creationId="{28F3466A-200E-BE23-A55E-468BF3E25BDA}"/>
          </ac:spMkLst>
        </pc:spChg>
        <pc:spChg chg="add mod">
          <ac:chgData name="Talaulikar, Abhijeet Sangam" userId="b0966a7c-d4db-46e2-82ae-110309da23cf" providerId="ADAL" clId="{E476F405-86F5-4C3F-BDAF-7CD60BACF1E3}" dt="2022-10-19T02:44:25" v="1513" actId="20577"/>
          <ac:spMkLst>
            <pc:docMk/>
            <pc:sldMk cId="1141511052" sldId="259"/>
            <ac:spMk id="10" creationId="{DD4ECF6B-D9F9-59F4-C34A-13F33158FFE0}"/>
          </ac:spMkLst>
        </pc:spChg>
        <pc:spChg chg="add mod ord">
          <ac:chgData name="Talaulikar, Abhijeet Sangam" userId="b0966a7c-d4db-46e2-82ae-110309da23cf" providerId="ADAL" clId="{E476F405-86F5-4C3F-BDAF-7CD60BACF1E3}" dt="2022-10-19T02:43:23.206" v="1425" actId="2085"/>
          <ac:spMkLst>
            <pc:docMk/>
            <pc:sldMk cId="1141511052" sldId="259"/>
            <ac:spMk id="11" creationId="{1724F9DA-FA53-85AD-84EF-6F74D204AEC1}"/>
          </ac:spMkLst>
        </pc:spChg>
        <pc:spChg chg="add mod ord">
          <ac:chgData name="Talaulikar, Abhijeet Sangam" userId="b0966a7c-d4db-46e2-82ae-110309da23cf" providerId="ADAL" clId="{E476F405-86F5-4C3F-BDAF-7CD60BACF1E3}" dt="2022-10-19T02:44:34.062" v="1518" actId="1035"/>
          <ac:spMkLst>
            <pc:docMk/>
            <pc:sldMk cId="1141511052" sldId="259"/>
            <ac:spMk id="12" creationId="{503E6A62-16DE-3D31-74EC-86108269EB01}"/>
          </ac:spMkLst>
        </pc:spChg>
        <pc:graphicFrameChg chg="add del mod">
          <ac:chgData name="Talaulikar, Abhijeet Sangam" userId="b0966a7c-d4db-46e2-82ae-110309da23cf" providerId="ADAL" clId="{E476F405-86F5-4C3F-BDAF-7CD60BACF1E3}" dt="2022-10-19T03:41:27.351" v="1780" actId="478"/>
          <ac:graphicFrameMkLst>
            <pc:docMk/>
            <pc:sldMk cId="1141511052" sldId="259"/>
            <ac:graphicFrameMk id="8" creationId="{D3E2E97C-69BC-2DB4-64BD-29FAD9C94496}"/>
          </ac:graphicFrameMkLst>
        </pc:graphicFrameChg>
        <pc:graphicFrameChg chg="add del mod">
          <ac:chgData name="Talaulikar, Abhijeet Sangam" userId="b0966a7c-d4db-46e2-82ae-110309da23cf" providerId="ADAL" clId="{E476F405-86F5-4C3F-BDAF-7CD60BACF1E3}" dt="2022-10-19T02:37:49.001" v="1154"/>
          <ac:graphicFrameMkLst>
            <pc:docMk/>
            <pc:sldMk cId="1141511052" sldId="259"/>
            <ac:graphicFrameMk id="9" creationId="{13E2EDA6-8BCF-8C69-9309-9D93F17F1275}"/>
          </ac:graphicFrameMkLst>
        </pc:graphicFrameChg>
        <pc:picChg chg="del mod">
          <ac:chgData name="Talaulikar, Abhijeet Sangam" userId="b0966a7c-d4db-46e2-82ae-110309da23cf" providerId="ADAL" clId="{E476F405-86F5-4C3F-BDAF-7CD60BACF1E3}" dt="2022-10-19T02:36:35.314" v="1139" actId="478"/>
          <ac:picMkLst>
            <pc:docMk/>
            <pc:sldMk cId="1141511052" sldId="259"/>
            <ac:picMk id="2" creationId="{B2EDB014-C5A7-C7EE-FAEC-D655A039C827}"/>
          </ac:picMkLst>
        </pc:picChg>
        <pc:picChg chg="add mod">
          <ac:chgData name="Talaulikar, Abhijeet Sangam" userId="b0966a7c-d4db-46e2-82ae-110309da23cf" providerId="ADAL" clId="{E476F405-86F5-4C3F-BDAF-7CD60BACF1E3}" dt="2022-10-19T03:41:39.179" v="1782" actId="14100"/>
          <ac:picMkLst>
            <pc:docMk/>
            <pc:sldMk cId="1141511052" sldId="259"/>
            <ac:picMk id="14" creationId="{96200313-855B-1646-0180-82307CD4CFF5}"/>
          </ac:picMkLst>
        </pc:picChg>
        <pc:picChg chg="mod">
          <ac:chgData name="Talaulikar, Abhijeet Sangam" userId="b0966a7c-d4db-46e2-82ae-110309da23cf" providerId="ADAL" clId="{E476F405-86F5-4C3F-BDAF-7CD60BACF1E3}" dt="2022-10-19T02:34:50.093" v="1137" actId="1076"/>
          <ac:picMkLst>
            <pc:docMk/>
            <pc:sldMk cId="1141511052" sldId="259"/>
            <ac:picMk id="2050" creationId="{E2EBE237-23E7-0DB0-5C73-C763B63B815B}"/>
          </ac:picMkLst>
        </pc:picChg>
      </pc:sldChg>
      <pc:sldChg chg="addSp modSp mod">
        <pc:chgData name="Talaulikar, Abhijeet Sangam" userId="b0966a7c-d4db-46e2-82ae-110309da23cf" providerId="ADAL" clId="{E476F405-86F5-4C3F-BDAF-7CD60BACF1E3}" dt="2022-10-19T03:52:22.351" v="2175" actId="108"/>
        <pc:sldMkLst>
          <pc:docMk/>
          <pc:sldMk cId="2207927251" sldId="260"/>
        </pc:sldMkLst>
        <pc:spChg chg="mod">
          <ac:chgData name="Talaulikar, Abhijeet Sangam" userId="b0966a7c-d4db-46e2-82ae-110309da23cf" providerId="ADAL" clId="{E476F405-86F5-4C3F-BDAF-7CD60BACF1E3}" dt="2022-10-19T03:39:42.681" v="1760" actId="20577"/>
          <ac:spMkLst>
            <pc:docMk/>
            <pc:sldMk cId="2207927251" sldId="260"/>
            <ac:spMk id="3" creationId="{EC3E07FC-7437-1ECA-0E29-BBF874D7CA1B}"/>
          </ac:spMkLst>
        </pc:spChg>
        <pc:spChg chg="mod">
          <ac:chgData name="Talaulikar, Abhijeet Sangam" userId="b0966a7c-d4db-46e2-82ae-110309da23cf" providerId="ADAL" clId="{E476F405-86F5-4C3F-BDAF-7CD60BACF1E3}" dt="2022-10-19T03:52:22.351" v="2175" actId="108"/>
          <ac:spMkLst>
            <pc:docMk/>
            <pc:sldMk cId="2207927251" sldId="260"/>
            <ac:spMk id="4" creationId="{56DCBC16-1790-56C1-2D9B-B7C1F6981218}"/>
          </ac:spMkLst>
        </pc:spChg>
        <pc:spChg chg="add mod">
          <ac:chgData name="Talaulikar, Abhijeet Sangam" userId="b0966a7c-d4db-46e2-82ae-110309da23cf" providerId="ADAL" clId="{E476F405-86F5-4C3F-BDAF-7CD60BACF1E3}" dt="2022-10-19T03:39:51.273" v="1779" actId="1038"/>
          <ac:spMkLst>
            <pc:docMk/>
            <pc:sldMk cId="2207927251" sldId="260"/>
            <ac:spMk id="7" creationId="{4C17F98C-9AF8-0FDD-E36E-742D1B8D453A}"/>
          </ac:spMkLst>
        </pc:spChg>
        <pc:picChg chg="mod modCrop">
          <ac:chgData name="Talaulikar, Abhijeet Sangam" userId="b0966a7c-d4db-46e2-82ae-110309da23cf" providerId="ADAL" clId="{E476F405-86F5-4C3F-BDAF-7CD60BACF1E3}" dt="2022-10-19T03:39:51.273" v="1779" actId="1038"/>
          <ac:picMkLst>
            <pc:docMk/>
            <pc:sldMk cId="2207927251" sldId="260"/>
            <ac:picMk id="2" creationId="{01A2011B-7E63-D716-2F63-5072E10A171C}"/>
          </ac:picMkLst>
        </pc:picChg>
      </pc:sldChg>
      <pc:sldChg chg="modSp mod">
        <pc:chgData name="Talaulikar, Abhijeet Sangam" userId="b0966a7c-d4db-46e2-82ae-110309da23cf" providerId="ADAL" clId="{E476F405-86F5-4C3F-BDAF-7CD60BACF1E3}" dt="2022-10-19T03:50:38.541" v="2168" actId="108"/>
        <pc:sldMkLst>
          <pc:docMk/>
          <pc:sldMk cId="2617348706" sldId="262"/>
        </pc:sldMkLst>
        <pc:spChg chg="mod">
          <ac:chgData name="Talaulikar, Abhijeet Sangam" userId="b0966a7c-d4db-46e2-82ae-110309da23cf" providerId="ADAL" clId="{E476F405-86F5-4C3F-BDAF-7CD60BACF1E3}" dt="2022-10-19T03:50:38.541" v="2168" actId="108"/>
          <ac:spMkLst>
            <pc:docMk/>
            <pc:sldMk cId="2617348706" sldId="262"/>
            <ac:spMk id="4" creationId="{56DCBC16-1790-56C1-2D9B-B7C1F6981218}"/>
          </ac:spMkLst>
        </pc:spChg>
      </pc:sldChg>
      <pc:sldChg chg="del">
        <pc:chgData name="Talaulikar, Abhijeet Sangam" userId="b0966a7c-d4db-46e2-82ae-110309da23cf" providerId="ADAL" clId="{E476F405-86F5-4C3F-BDAF-7CD60BACF1E3}" dt="2022-10-19T01:34:03.828" v="634" actId="47"/>
        <pc:sldMkLst>
          <pc:docMk/>
          <pc:sldMk cId="3313052074" sldId="263"/>
        </pc:sldMkLst>
      </pc:sldChg>
      <pc:sldChg chg="addSp modSp mod">
        <pc:chgData name="Talaulikar, Abhijeet Sangam" userId="b0966a7c-d4db-46e2-82ae-110309da23cf" providerId="ADAL" clId="{E476F405-86F5-4C3F-BDAF-7CD60BACF1E3}" dt="2022-10-19T03:53:15.487" v="2185" actId="108"/>
        <pc:sldMkLst>
          <pc:docMk/>
          <pc:sldMk cId="2838267640" sldId="264"/>
        </pc:sldMkLst>
        <pc:spChg chg="add mod ord">
          <ac:chgData name="Talaulikar, Abhijeet Sangam" userId="b0966a7c-d4db-46e2-82ae-110309da23cf" providerId="ADAL" clId="{E476F405-86F5-4C3F-BDAF-7CD60BACF1E3}" dt="2022-10-19T02:32:17.941" v="1103" actId="1076"/>
          <ac:spMkLst>
            <pc:docMk/>
            <pc:sldMk cId="2838267640" sldId="264"/>
            <ac:spMk id="3" creationId="{73A19FE9-1493-0923-697D-E7D1A5C18B30}"/>
          </ac:spMkLst>
        </pc:spChg>
        <pc:spChg chg="mod">
          <ac:chgData name="Talaulikar, Abhijeet Sangam" userId="b0966a7c-d4db-46e2-82ae-110309da23cf" providerId="ADAL" clId="{E476F405-86F5-4C3F-BDAF-7CD60BACF1E3}" dt="2022-10-19T03:53:15.487" v="2185" actId="108"/>
          <ac:spMkLst>
            <pc:docMk/>
            <pc:sldMk cId="2838267640" sldId="264"/>
            <ac:spMk id="4" creationId="{56DCBC16-1790-56C1-2D9B-B7C1F6981218}"/>
          </ac:spMkLst>
        </pc:spChg>
        <pc:spChg chg="mod ord">
          <ac:chgData name="Talaulikar, Abhijeet Sangam" userId="b0966a7c-d4db-46e2-82ae-110309da23cf" providerId="ADAL" clId="{E476F405-86F5-4C3F-BDAF-7CD60BACF1E3}" dt="2022-10-19T02:31:41.441" v="1102" actId="20577"/>
          <ac:spMkLst>
            <pc:docMk/>
            <pc:sldMk cId="2838267640" sldId="264"/>
            <ac:spMk id="5" creationId="{4EEF289C-0BB6-2F75-3990-4F778AC414B4}"/>
          </ac:spMkLst>
        </pc:spChg>
        <pc:spChg chg="add mod ord">
          <ac:chgData name="Talaulikar, Abhijeet Sangam" userId="b0966a7c-d4db-46e2-82ae-110309da23cf" providerId="ADAL" clId="{E476F405-86F5-4C3F-BDAF-7CD60BACF1E3}" dt="2022-10-19T02:07:10.241" v="1082" actId="1038"/>
          <ac:spMkLst>
            <pc:docMk/>
            <pc:sldMk cId="2838267640" sldId="264"/>
            <ac:spMk id="6" creationId="{DD78E8DE-C7B0-A438-3D9F-5FD5497B46E0}"/>
          </ac:spMkLst>
        </pc:spChg>
        <pc:spChg chg="add mod ord">
          <ac:chgData name="Talaulikar, Abhijeet Sangam" userId="b0966a7c-d4db-46e2-82ae-110309da23cf" providerId="ADAL" clId="{E476F405-86F5-4C3F-BDAF-7CD60BACF1E3}" dt="2022-10-19T02:06:05.966" v="1030" actId="14100"/>
          <ac:spMkLst>
            <pc:docMk/>
            <pc:sldMk cId="2838267640" sldId="264"/>
            <ac:spMk id="7" creationId="{7B8702A3-375C-4F11-1616-9613167DAAC2}"/>
          </ac:spMkLst>
        </pc:spChg>
        <pc:spChg chg="add mod ord">
          <ac:chgData name="Talaulikar, Abhijeet Sangam" userId="b0966a7c-d4db-46e2-82ae-110309da23cf" providerId="ADAL" clId="{E476F405-86F5-4C3F-BDAF-7CD60BACF1E3}" dt="2022-10-19T02:06:23.232" v="1035" actId="167"/>
          <ac:spMkLst>
            <pc:docMk/>
            <pc:sldMk cId="2838267640" sldId="264"/>
            <ac:spMk id="8" creationId="{7FC30080-9A60-66C9-E6B7-A2B3C6A6DE26}"/>
          </ac:spMkLst>
        </pc:spChg>
        <pc:spChg chg="add mod ord">
          <ac:chgData name="Talaulikar, Abhijeet Sangam" userId="b0966a7c-d4db-46e2-82ae-110309da23cf" providerId="ADAL" clId="{E476F405-86F5-4C3F-BDAF-7CD60BACF1E3}" dt="2022-10-19T02:06:43.921" v="1045" actId="167"/>
          <ac:spMkLst>
            <pc:docMk/>
            <pc:sldMk cId="2838267640" sldId="264"/>
            <ac:spMk id="9" creationId="{03459CAD-D185-2C56-64CB-A7CCFED5A1A2}"/>
          </ac:spMkLst>
        </pc:spChg>
      </pc:sldChg>
      <pc:sldChg chg="modSp mod">
        <pc:chgData name="Talaulikar, Abhijeet Sangam" userId="b0966a7c-d4db-46e2-82ae-110309da23cf" providerId="ADAL" clId="{E476F405-86F5-4C3F-BDAF-7CD60BACF1E3}" dt="2022-10-19T03:52:41.423" v="2180" actId="108"/>
        <pc:sldMkLst>
          <pc:docMk/>
          <pc:sldMk cId="729936709" sldId="265"/>
        </pc:sldMkLst>
        <pc:spChg chg="mod">
          <ac:chgData name="Talaulikar, Abhijeet Sangam" userId="b0966a7c-d4db-46e2-82ae-110309da23cf" providerId="ADAL" clId="{E476F405-86F5-4C3F-BDAF-7CD60BACF1E3}" dt="2022-10-19T03:52:41.423" v="2180" actId="108"/>
          <ac:spMkLst>
            <pc:docMk/>
            <pc:sldMk cId="729936709" sldId="265"/>
            <ac:spMk id="4" creationId="{56DCBC16-1790-56C1-2D9B-B7C1F6981218}"/>
          </ac:spMkLst>
        </pc:spChg>
        <pc:spChg chg="mod">
          <ac:chgData name="Talaulikar, Abhijeet Sangam" userId="b0966a7c-d4db-46e2-82ae-110309da23cf" providerId="ADAL" clId="{E476F405-86F5-4C3F-BDAF-7CD60BACF1E3}" dt="2022-10-19T03:50:12.066" v="2167" actId="20577"/>
          <ac:spMkLst>
            <pc:docMk/>
            <pc:sldMk cId="729936709" sldId="265"/>
            <ac:spMk id="5" creationId="{4EEF289C-0BB6-2F75-3990-4F778AC414B4}"/>
          </ac:spMkLst>
        </pc:spChg>
      </pc:sldChg>
      <pc:sldChg chg="addSp delSp modSp mod ord modTransition modAnim chgLayout">
        <pc:chgData name="Talaulikar, Abhijeet Sangam" userId="b0966a7c-d4db-46e2-82ae-110309da23cf" providerId="ADAL" clId="{E476F405-86F5-4C3F-BDAF-7CD60BACF1E3}" dt="2022-10-19T13:48:33.006" v="2533"/>
        <pc:sldMkLst>
          <pc:docMk/>
          <pc:sldMk cId="3987003" sldId="266"/>
        </pc:sldMkLst>
        <pc:spChg chg="mod ord">
          <ac:chgData name="Talaulikar, Abhijeet Sangam" userId="b0966a7c-d4db-46e2-82ae-110309da23cf" providerId="ADAL" clId="{E476F405-86F5-4C3F-BDAF-7CD60BACF1E3}" dt="2022-10-19T13:37:17.111" v="2190" actId="700"/>
          <ac:spMkLst>
            <pc:docMk/>
            <pc:sldMk cId="3987003" sldId="266"/>
            <ac:spMk id="2" creationId="{A871A398-4790-D311-57B7-2D63DF2D7E1F}"/>
          </ac:spMkLst>
        </pc:spChg>
        <pc:spChg chg="add del mod ord">
          <ac:chgData name="Talaulikar, Abhijeet Sangam" userId="b0966a7c-d4db-46e2-82ae-110309da23cf" providerId="ADAL" clId="{E476F405-86F5-4C3F-BDAF-7CD60BACF1E3}" dt="2022-10-19T13:38:29.222" v="2204" actId="478"/>
          <ac:spMkLst>
            <pc:docMk/>
            <pc:sldMk cId="3987003" sldId="266"/>
            <ac:spMk id="3" creationId="{80BF8BF6-2826-256A-13FA-DDF5FE11BE2A}"/>
          </ac:spMkLst>
        </pc:spChg>
        <pc:spChg chg="del mod ord">
          <ac:chgData name="Talaulikar, Abhijeet Sangam" userId="b0966a7c-d4db-46e2-82ae-110309da23cf" providerId="ADAL" clId="{E476F405-86F5-4C3F-BDAF-7CD60BACF1E3}" dt="2022-10-19T13:40:04.367" v="2260" actId="478"/>
          <ac:spMkLst>
            <pc:docMk/>
            <pc:sldMk cId="3987003" sldId="266"/>
            <ac:spMk id="4" creationId="{56DCBC16-1790-56C1-2D9B-B7C1F6981218}"/>
          </ac:spMkLst>
        </pc:spChg>
        <pc:spChg chg="del">
          <ac:chgData name="Talaulikar, Abhijeet Sangam" userId="b0966a7c-d4db-46e2-82ae-110309da23cf" providerId="ADAL" clId="{E476F405-86F5-4C3F-BDAF-7CD60BACF1E3}" dt="2022-10-19T03:44:09.034" v="1788" actId="478"/>
          <ac:spMkLst>
            <pc:docMk/>
            <pc:sldMk cId="3987003" sldId="266"/>
            <ac:spMk id="5" creationId="{4EEF289C-0BB6-2F75-3990-4F778AC414B4}"/>
          </ac:spMkLst>
        </pc:spChg>
        <pc:spChg chg="add mod">
          <ac:chgData name="Talaulikar, Abhijeet Sangam" userId="b0966a7c-d4db-46e2-82ae-110309da23cf" providerId="ADAL" clId="{E476F405-86F5-4C3F-BDAF-7CD60BACF1E3}" dt="2022-10-19T13:40:04.746" v="2261"/>
          <ac:spMkLst>
            <pc:docMk/>
            <pc:sldMk cId="3987003" sldId="266"/>
            <ac:spMk id="7" creationId="{8E12F98F-27B5-48B5-F44A-47CBE8C2C7A3}"/>
          </ac:spMkLst>
        </pc:spChg>
        <pc:spChg chg="add mod">
          <ac:chgData name="Talaulikar, Abhijeet Sangam" userId="b0966a7c-d4db-46e2-82ae-110309da23cf" providerId="ADAL" clId="{E476F405-86F5-4C3F-BDAF-7CD60BACF1E3}" dt="2022-10-19T13:42:46.064" v="2401" actId="113"/>
          <ac:spMkLst>
            <pc:docMk/>
            <pc:sldMk cId="3987003" sldId="266"/>
            <ac:spMk id="9" creationId="{581577A0-D145-5F67-60FB-38C4086E9344}"/>
          </ac:spMkLst>
        </pc:spChg>
        <pc:spChg chg="add mod">
          <ac:chgData name="Talaulikar, Abhijeet Sangam" userId="b0966a7c-d4db-46e2-82ae-110309da23cf" providerId="ADAL" clId="{E476F405-86F5-4C3F-BDAF-7CD60BACF1E3}" dt="2022-10-19T13:47:57.552" v="2526" actId="1076"/>
          <ac:spMkLst>
            <pc:docMk/>
            <pc:sldMk cId="3987003" sldId="266"/>
            <ac:spMk id="10" creationId="{FBA92801-CA2B-C1D6-C00F-E2246242DB48}"/>
          </ac:spMkLst>
        </pc:spChg>
        <pc:graphicFrameChg chg="add mod">
          <ac:chgData name="Talaulikar, Abhijeet Sangam" userId="b0966a7c-d4db-46e2-82ae-110309da23cf" providerId="ADAL" clId="{E476F405-86F5-4C3F-BDAF-7CD60BACF1E3}" dt="2022-10-19T13:47:49.709" v="2525" actId="1076"/>
          <ac:graphicFrameMkLst>
            <pc:docMk/>
            <pc:sldMk cId="3987003" sldId="266"/>
            <ac:graphicFrameMk id="5" creationId="{13E9D4D2-7F01-474C-B0C6-F1696462251E}"/>
          </ac:graphicFrameMkLst>
        </pc:graphicFrameChg>
        <pc:graphicFrameChg chg="add mod">
          <ac:chgData name="Talaulikar, Abhijeet Sangam" userId="b0966a7c-d4db-46e2-82ae-110309da23cf" providerId="ADAL" clId="{E476F405-86F5-4C3F-BDAF-7CD60BACF1E3}" dt="2022-10-19T13:46:42.720" v="2516"/>
          <ac:graphicFrameMkLst>
            <pc:docMk/>
            <pc:sldMk cId="3987003" sldId="266"/>
            <ac:graphicFrameMk id="6" creationId="{AF41F643-B3DA-4EFE-868B-3D1F75BF64DB}"/>
          </ac:graphicFrameMkLst>
        </pc:graphicFrameChg>
      </pc:sldChg>
      <pc:sldChg chg="modNotesTx">
        <pc:chgData name="Talaulikar, Abhijeet Sangam" userId="b0966a7c-d4db-46e2-82ae-110309da23cf" providerId="ADAL" clId="{E476F405-86F5-4C3F-BDAF-7CD60BACF1E3}" dt="2022-10-19T13:56:24.536" v="2538" actId="20577"/>
        <pc:sldMkLst>
          <pc:docMk/>
          <pc:sldMk cId="1555559099" sldId="267"/>
        </pc:sldMkLst>
      </pc:sldChg>
      <pc:sldChg chg="new del">
        <pc:chgData name="Talaulikar, Abhijeet Sangam" userId="b0966a7c-d4db-46e2-82ae-110309da23cf" providerId="ADAL" clId="{E476F405-86F5-4C3F-BDAF-7CD60BACF1E3}" dt="2022-10-19T02:07:54.810" v="1086" actId="2696"/>
        <pc:sldMkLst>
          <pc:docMk/>
          <pc:sldMk cId="286506606" sldId="269"/>
        </pc:sldMkLst>
      </pc:sldChg>
      <pc:sldChg chg="add">
        <pc:chgData name="Talaulikar, Abhijeet Sangam" userId="b0966a7c-d4db-46e2-82ae-110309da23cf" providerId="ADAL" clId="{E476F405-86F5-4C3F-BDAF-7CD60BACF1E3}" dt="2022-10-19T13:36:45.998" v="2186" actId="2890"/>
        <pc:sldMkLst>
          <pc:docMk/>
          <pc:sldMk cId="4079219478" sldId="270"/>
        </pc:sldMkLst>
      </pc:sldChg>
      <pc:sldChg chg="addSp delSp modSp add mod ord modTransition modAnim chgLayout">
        <pc:chgData name="Talaulikar, Abhijeet Sangam" userId="b0966a7c-d4db-46e2-82ae-110309da23cf" providerId="ADAL" clId="{E476F405-86F5-4C3F-BDAF-7CD60BACF1E3}" dt="2022-10-19T13:48:44.155" v="2535"/>
        <pc:sldMkLst>
          <pc:docMk/>
          <pc:sldMk cId="199727491" sldId="271"/>
        </pc:sldMkLst>
        <pc:spChg chg="mod ord">
          <ac:chgData name="Talaulikar, Abhijeet Sangam" userId="b0966a7c-d4db-46e2-82ae-110309da23cf" providerId="ADAL" clId="{E476F405-86F5-4C3F-BDAF-7CD60BACF1E3}" dt="2022-10-19T13:39:25.724" v="2236" actId="700"/>
          <ac:spMkLst>
            <pc:docMk/>
            <pc:sldMk cId="199727491" sldId="271"/>
            <ac:spMk id="2" creationId="{A871A398-4790-D311-57B7-2D63DF2D7E1F}"/>
          </ac:spMkLst>
        </pc:spChg>
        <pc:spChg chg="add del mod ord">
          <ac:chgData name="Talaulikar, Abhijeet Sangam" userId="b0966a7c-d4db-46e2-82ae-110309da23cf" providerId="ADAL" clId="{E476F405-86F5-4C3F-BDAF-7CD60BACF1E3}" dt="2022-10-19T13:39:29.339" v="2237" actId="478"/>
          <ac:spMkLst>
            <pc:docMk/>
            <pc:sldMk cId="199727491" sldId="271"/>
            <ac:spMk id="3" creationId="{413688C3-4BC2-4878-F8BC-5F7D4D65B587}"/>
          </ac:spMkLst>
        </pc:spChg>
        <pc:spChg chg="mod ord">
          <ac:chgData name="Talaulikar, Abhijeet Sangam" userId="b0966a7c-d4db-46e2-82ae-110309da23cf" providerId="ADAL" clId="{E476F405-86F5-4C3F-BDAF-7CD60BACF1E3}" dt="2022-10-19T13:39:55.393" v="2259" actId="20577"/>
          <ac:spMkLst>
            <pc:docMk/>
            <pc:sldMk cId="199727491" sldId="271"/>
            <ac:spMk id="4" creationId="{56DCBC16-1790-56C1-2D9B-B7C1F6981218}"/>
          </ac:spMkLst>
        </pc:spChg>
        <pc:spChg chg="add mod">
          <ac:chgData name="Talaulikar, Abhijeet Sangam" userId="b0966a7c-d4db-46e2-82ae-110309da23cf" providerId="ADAL" clId="{E476F405-86F5-4C3F-BDAF-7CD60BACF1E3}" dt="2022-10-19T13:48:09.736" v="2528" actId="1076"/>
          <ac:spMkLst>
            <pc:docMk/>
            <pc:sldMk cId="199727491" sldId="271"/>
            <ac:spMk id="7" creationId="{5ECE302E-79BE-0532-79F5-C9CE3E0A2144}"/>
          </ac:spMkLst>
        </pc:spChg>
        <pc:spChg chg="add mod">
          <ac:chgData name="Talaulikar, Abhijeet Sangam" userId="b0966a7c-d4db-46e2-82ae-110309da23cf" providerId="ADAL" clId="{E476F405-86F5-4C3F-BDAF-7CD60BACF1E3}" dt="2022-10-19T13:48:06.319" v="2527" actId="1076"/>
          <ac:spMkLst>
            <pc:docMk/>
            <pc:sldMk cId="199727491" sldId="271"/>
            <ac:spMk id="8" creationId="{6221A750-BC00-3EF5-3F55-C1E4152892C0}"/>
          </ac:spMkLst>
        </pc:spChg>
        <pc:graphicFrameChg chg="add mod modGraphic">
          <ac:chgData name="Talaulikar, Abhijeet Sangam" userId="b0966a7c-d4db-46e2-82ae-110309da23cf" providerId="ADAL" clId="{E476F405-86F5-4C3F-BDAF-7CD60BACF1E3}" dt="2022-10-19T13:47:39.999" v="2522"/>
          <ac:graphicFrameMkLst>
            <pc:docMk/>
            <pc:sldMk cId="199727491" sldId="271"/>
            <ac:graphicFrameMk id="5" creationId="{47AB3159-DD42-4839-B2B6-275AF4D2C2C9}"/>
          </ac:graphicFrameMkLst>
        </pc:graphicFrameChg>
        <pc:graphicFrameChg chg="add mod modGraphic">
          <ac:chgData name="Talaulikar, Abhijeet Sangam" userId="b0966a7c-d4db-46e2-82ae-110309da23cf" providerId="ADAL" clId="{E476F405-86F5-4C3F-BDAF-7CD60BACF1E3}" dt="2022-10-19T13:47:39.259" v="2521"/>
          <ac:graphicFrameMkLst>
            <pc:docMk/>
            <pc:sldMk cId="199727491" sldId="271"/>
            <ac:graphicFrameMk id="6" creationId="{23AE9464-1AC7-4A59-A455-EF855EC1F894}"/>
          </ac:graphicFrameMkLst>
        </pc:graphicFrameChg>
      </pc:sldChg>
    </pc:docChg>
  </pc:docChgLst>
  <pc:docChgLst>
    <pc:chgData name="Rafi Ahamed, Sajid Hussain" userId="S::srafiaha@ur.rochester.edu::6a41ad78-b7fe-471b-8a70-36617f4ac617" providerId="AD" clId="Web-{ABB58C69-ECD6-4EDC-A968-F29FE71ECC38}"/>
    <pc:docChg chg="modSld">
      <pc:chgData name="Rafi Ahamed, Sajid Hussain" userId="S::srafiaha@ur.rochester.edu::6a41ad78-b7fe-471b-8a70-36617f4ac617" providerId="AD" clId="Web-{ABB58C69-ECD6-4EDC-A968-F29FE71ECC38}" dt="2022-10-19T01:56:37.737" v="1" actId="20577"/>
      <pc:docMkLst>
        <pc:docMk/>
      </pc:docMkLst>
      <pc:sldChg chg="modSp">
        <pc:chgData name="Rafi Ahamed, Sajid Hussain" userId="S::srafiaha@ur.rochester.edu::6a41ad78-b7fe-471b-8a70-36617f4ac617" providerId="AD" clId="Web-{ABB58C69-ECD6-4EDC-A968-F29FE71ECC38}" dt="2022-10-19T01:49:00.097" v="0" actId="1076"/>
        <pc:sldMkLst>
          <pc:docMk/>
          <pc:sldMk cId="1141511052" sldId="259"/>
        </pc:sldMkLst>
        <pc:picChg chg="mod">
          <ac:chgData name="Rafi Ahamed, Sajid Hussain" userId="S::srafiaha@ur.rochester.edu::6a41ad78-b7fe-471b-8a70-36617f4ac617" providerId="AD" clId="Web-{ABB58C69-ECD6-4EDC-A968-F29FE71ECC38}" dt="2022-10-19T01:49:00.097" v="0" actId="1076"/>
          <ac:picMkLst>
            <pc:docMk/>
            <pc:sldMk cId="1141511052" sldId="259"/>
            <ac:picMk id="2" creationId="{B2EDB014-C5A7-C7EE-FAEC-D655A039C827}"/>
          </ac:picMkLst>
        </pc:picChg>
      </pc:sldChg>
      <pc:sldChg chg="modSp">
        <pc:chgData name="Rafi Ahamed, Sajid Hussain" userId="S::srafiaha@ur.rochester.edu::6a41ad78-b7fe-471b-8a70-36617f4ac617" providerId="AD" clId="Web-{ABB58C69-ECD6-4EDC-A968-F29FE71ECC38}" dt="2022-10-19T01:56:37.737" v="1" actId="20577"/>
        <pc:sldMkLst>
          <pc:docMk/>
          <pc:sldMk cId="2035669780" sldId="268"/>
        </pc:sldMkLst>
        <pc:spChg chg="mod">
          <ac:chgData name="Rafi Ahamed, Sajid Hussain" userId="S::srafiaha@ur.rochester.edu::6a41ad78-b7fe-471b-8a70-36617f4ac617" providerId="AD" clId="Web-{ABB58C69-ECD6-4EDC-A968-F29FE71ECC38}" dt="2022-10-19T01:56:37.737" v="1" actId="20577"/>
          <ac:spMkLst>
            <pc:docMk/>
            <pc:sldMk cId="2035669780" sldId="268"/>
            <ac:spMk id="4" creationId="{56DCBC16-1790-56C1-2D9B-B7C1F69812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DC7F-17A1-400D-9CC2-3C383B1C3E94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74946-5561-4C8E-BE37-E46CC81D7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0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4AF7-7CBC-896D-293F-21D681C27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FA23A-A391-B1E0-0158-7DCFC2876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54DC-5C7C-AA20-AC2B-F7034294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0406-9EC9-4D5A-AE81-88846B9B37A3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6310-7740-1AC4-6251-49934CAB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F66F-E65D-B318-BFBD-0DA338F5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D218-EA06-B45E-8C55-C972ADBA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5EB5D-37C0-F667-EFCB-8FDF6BFB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46A6-C07B-5B25-A1E5-69A70E62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B76D-570F-4A0A-B44D-903058AC07D9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6B086-AFBD-5D0A-2B99-142EF262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23B0-A4A2-6C86-E711-E28D02B8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402C1-A81D-00F6-5E50-E7A6100A1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A2EED-D30A-2F84-C632-CB704F010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C2AF-C0E5-9179-FA94-80A0173E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C7DC-2FED-4FCA-BECD-E490A013B238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1A50-E569-2F6D-ABE7-AF4ACDEB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5DD9-8F24-34BC-88B3-2F90C3CF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2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BF13-C407-4574-5FAC-7476CAAA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AC61-356F-DC36-5969-D053B100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E37E-4AFB-AA5F-0586-1F1ABCA9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234C-5682-43CC-8FE2-3A007B59D95E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60B1-0AFD-05BF-52B9-0CB4D4C9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BEEA-BF2A-9F71-83A3-5B1BBC1B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D415-8593-5CF9-547B-0133A727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246B3-6090-1A85-475C-10A4404D9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7E97-2937-A003-CDB2-C81B8D71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E9B4-96CB-481F-BD20-4B660FE31BC2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9611-14B7-B793-6A52-61568BDC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258A-6423-835A-90CF-F52386C9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E784-991F-F42C-0B69-6B4E14D3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A119-8079-1340-BD00-64CF5ED08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28F55-FFCB-C3D7-1725-87DFFF0E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B4025-C803-9552-BDF6-55967DDF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21FD-D166-434F-9F74-04880DCD3BAC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CC9D0-DBD0-5E89-FF3B-10DA55B5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CE6E-07BC-3323-8FD2-7A76BE4D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4A25-4298-5CB3-5A20-AC41BCBA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31AE-F5AE-318F-3AB0-D5A5E288D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1B57-77EC-019D-47EB-D228A895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2CFD7-1CAC-F0CC-ABF7-579885F5D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42CB2-16F9-0EF8-FEE2-183FA8B36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E03C7-1FEE-69AB-24FC-69E6A290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54E0-1427-4868-95DD-20E4B0F52E5B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4A6D6-BF0E-531E-D516-E8935904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4B59F-64A4-6E96-1BF2-B5682805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4425-44A7-31ED-FFCF-3823D6FC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94124-665A-FD08-7FFC-77E3C0A4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7122-483F-44C4-9582-24BF1EA4248A}" type="datetime1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E9610-CE3D-0FEF-A478-24A2CA0C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280DC-5699-7E10-63D8-EDBB364D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4ED73-952E-0202-E662-141BFE24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FFB-171D-4501-B573-3BA8C3080E10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69074-9A6C-BB9A-659A-C74CE1FF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B0555-4DF4-E665-A8BD-DD2069C9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5D56-C4B4-06AB-A48E-D4C8CA94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05FD-3D8D-7F61-CC0F-4612DE6E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CEBFE-A786-18F2-BD48-98ACD251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F82C1-5D35-EBF5-532B-FD5205C6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F56B-69E8-46D8-ABDC-1968DA89898C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38941-B695-2D77-DFD0-EC33EC7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F6AE4-727B-D2A7-BA81-F01C44B1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9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3E85-672D-4C36-2EB2-7B190211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27398-8E76-A251-D18A-B782696EA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900D7-2B6B-A812-9A6F-6BE0D6170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F7F9-D78D-4314-C71C-1A2E5ABE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175D-D44B-4792-A16B-1DCC743C8B99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0239-190A-713B-560F-27000277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38BE9-1DA8-A238-87F2-D4B037F2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C9874-4F08-9A5A-B283-17AFA99C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DD9D5-BED3-F053-A43A-671E10573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0669-1A30-4557-E846-61C5B6BF8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FC3CB-26A3-460A-894F-9EEE54D7B158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F2F9-7D5A-1A37-CEBA-859389ABE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416D-85CF-73C4-BCED-2380C1281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7DD342-02C8-9792-BBD5-19D79A4B7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1" b="7710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8C2BB-E9EE-3D3A-F2ED-9B94CD50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621601"/>
            <a:ext cx="3822189" cy="189991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PRIORITY RISK IDENTIFICATION AND SCOPE MEASUREMENT </a:t>
            </a:r>
            <a:endParaRPr lang="en-IN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C544-B74B-C5DC-0EAB-BE5652CD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750113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/>
              <a:t>Team Members:  </a:t>
            </a:r>
          </a:p>
          <a:p>
            <a:pPr marL="0" indent="0" algn="ctr">
              <a:buNone/>
            </a:pPr>
            <a:r>
              <a:rPr lang="en-IN" sz="2000"/>
              <a:t>Yuthika Shekhar</a:t>
            </a:r>
          </a:p>
          <a:p>
            <a:pPr marL="0" indent="0" algn="ctr">
              <a:buNone/>
            </a:pPr>
            <a:r>
              <a:rPr lang="en-IN" sz="2000"/>
              <a:t>Abhijeet Talaulikar</a:t>
            </a:r>
          </a:p>
          <a:p>
            <a:pPr marL="0" indent="0" algn="ctr">
              <a:buNone/>
            </a:pPr>
            <a:r>
              <a:rPr lang="en-IN" sz="2000"/>
              <a:t>Sajid Hussain Rafi Ahamad</a:t>
            </a:r>
          </a:p>
          <a:p>
            <a:pPr marL="0" indent="0" algn="ctr">
              <a:buNone/>
            </a:pPr>
            <a:r>
              <a:rPr lang="en-IN" sz="2000"/>
              <a:t>Hailey Thanki</a:t>
            </a:r>
          </a:p>
          <a:p>
            <a:pPr marL="0" indent="0" algn="ctr">
              <a:buNone/>
            </a:pPr>
            <a:r>
              <a:rPr lang="en-IN" sz="2000"/>
              <a:t>Siddharth Susarla</a:t>
            </a:r>
          </a:p>
          <a:p>
            <a:pPr marL="0" indent="0">
              <a:buNone/>
            </a:pPr>
            <a:r>
              <a:rPr lang="en-IN" sz="2000" b="1" u="sng"/>
              <a:t>Mentor:</a:t>
            </a:r>
          </a:p>
          <a:p>
            <a:pPr marL="0" indent="0">
              <a:buNone/>
            </a:pPr>
            <a:r>
              <a:rPr lang="en-IN" sz="2000" b="1"/>
              <a:t>	</a:t>
            </a:r>
            <a:r>
              <a:rPr lang="en-IN" sz="2000"/>
              <a:t>Cantay Caliskan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55D24-ADDE-755C-8B70-4BA07749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0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5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6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3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6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2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8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2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1A398-4790-D311-57B7-2D63DF2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EBE237-23E7-0DB0-5C73-C763B63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000" y="229394"/>
            <a:ext cx="16764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4808D7B-6877-C1A7-DD78-16112934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C793AD-9FFB-333D-E8F9-4725DFB5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9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269</TotalTime>
  <Words>38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PRIORITY RISK IDENTIFICATION AND SCOPE MEASUREMENT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Presentation</dc:title>
  <dc:creator>Shekhar, Yuthika</dc:creator>
  <cp:lastModifiedBy>Shekhar, Yuthika</cp:lastModifiedBy>
  <cp:revision>18</cp:revision>
  <dcterms:created xsi:type="dcterms:W3CDTF">2022-10-18T23:43:27Z</dcterms:created>
  <dcterms:modified xsi:type="dcterms:W3CDTF">2022-10-26T12:27:32Z</dcterms:modified>
</cp:coreProperties>
</file>