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>
        <p:scale>
          <a:sx n="67" d="100"/>
          <a:sy n="67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99FC7-4494-43AA-95C3-EECB5B15D5C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44941-2C01-442A-BD77-264D0AFF0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Summarize minutes of meeting with sponsor </a:t>
          </a:r>
        </a:p>
      </dgm:t>
    </dgm:pt>
    <dgm:pt modelId="{1508CE54-B074-4B78-876D-92AD28705B7C}" type="parTrans" cxnId="{EE43AA60-9E81-45D0-B67E-9D96C3CC5B60}">
      <dgm:prSet/>
      <dgm:spPr/>
      <dgm:t>
        <a:bodyPr/>
        <a:lstStyle/>
        <a:p>
          <a:endParaRPr lang="en-US"/>
        </a:p>
      </dgm:t>
    </dgm:pt>
    <dgm:pt modelId="{FED17686-4A2D-41F6-988A-C475C3EB21FB}" type="sibTrans" cxnId="{EE43AA60-9E81-45D0-B67E-9D96C3CC5B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025C00-D7D5-452C-B22E-B79AEFFABD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Progress update</a:t>
          </a:r>
        </a:p>
      </dgm:t>
    </dgm:pt>
    <dgm:pt modelId="{695F0F07-7656-46AD-A92F-B4BBB2ABEE7B}" type="parTrans" cxnId="{524BE3B2-417E-4A9F-B918-219AF79AA24A}">
      <dgm:prSet/>
      <dgm:spPr/>
      <dgm:t>
        <a:bodyPr/>
        <a:lstStyle/>
        <a:p>
          <a:endParaRPr lang="en-US"/>
        </a:p>
      </dgm:t>
    </dgm:pt>
    <dgm:pt modelId="{36ABD738-33C6-4689-B1F4-D64BD9118BD2}" type="sibTrans" cxnId="{524BE3B2-417E-4A9F-B918-219AF79AA2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AC6B4F-8EA0-4D9C-B5B3-3D2A1FCF4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Deliverables timeline for next meeting</a:t>
          </a:r>
          <a:endParaRPr lang="en-US" dirty="0"/>
        </a:p>
      </dgm:t>
    </dgm:pt>
    <dgm:pt modelId="{48022739-90F1-41AF-9CFA-3B5F48528558}" type="parTrans" cxnId="{A394B595-6C98-487B-BD81-CF1D57C827AF}">
      <dgm:prSet/>
      <dgm:spPr/>
      <dgm:t>
        <a:bodyPr/>
        <a:lstStyle/>
        <a:p>
          <a:endParaRPr lang="en-US"/>
        </a:p>
      </dgm:t>
    </dgm:pt>
    <dgm:pt modelId="{5936A7EC-B629-4A86-9824-DFBB7F735020}" type="sibTrans" cxnId="{A394B595-6C98-487B-BD81-CF1D57C827AF}">
      <dgm:prSet/>
      <dgm:spPr/>
      <dgm:t>
        <a:bodyPr/>
        <a:lstStyle/>
        <a:p>
          <a:endParaRPr lang="en-US"/>
        </a:p>
      </dgm:t>
    </dgm:pt>
    <dgm:pt modelId="{FC43F344-FEF6-4234-B9A7-1166B5DC5FD2}" type="pres">
      <dgm:prSet presAssocID="{BF899FC7-4494-43AA-95C3-EECB5B15D5CE}" presName="root" presStyleCnt="0">
        <dgm:presLayoutVars>
          <dgm:dir/>
          <dgm:resizeHandles val="exact"/>
        </dgm:presLayoutVars>
      </dgm:prSet>
      <dgm:spPr/>
    </dgm:pt>
    <dgm:pt modelId="{66CF0647-8D4D-479C-8539-C81166E357E1}" type="pres">
      <dgm:prSet presAssocID="{BF899FC7-4494-43AA-95C3-EECB5B15D5CE}" presName="container" presStyleCnt="0">
        <dgm:presLayoutVars>
          <dgm:dir/>
          <dgm:resizeHandles val="exact"/>
        </dgm:presLayoutVars>
      </dgm:prSet>
      <dgm:spPr/>
    </dgm:pt>
    <dgm:pt modelId="{A03A3F07-B7DD-4347-AAEE-0E6AE586C66B}" type="pres">
      <dgm:prSet presAssocID="{03744941-2C01-442A-BD77-264D0AFF04F7}" presName="compNode" presStyleCnt="0"/>
      <dgm:spPr/>
    </dgm:pt>
    <dgm:pt modelId="{090A98B0-2D44-445E-85EE-562CF974D367}" type="pres">
      <dgm:prSet presAssocID="{03744941-2C01-442A-BD77-264D0AFF04F7}" presName="iconBgRect" presStyleLbl="bgShp" presStyleIdx="0" presStyleCnt="3"/>
      <dgm:spPr/>
    </dgm:pt>
    <dgm:pt modelId="{C88FA976-4183-4E90-9A15-EFC369FFECE6}" type="pres">
      <dgm:prSet presAssocID="{03744941-2C01-442A-BD77-264D0AFF04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892E28C-5442-4B97-A038-202982E6B693}" type="pres">
      <dgm:prSet presAssocID="{03744941-2C01-442A-BD77-264D0AFF04F7}" presName="spaceRect" presStyleCnt="0"/>
      <dgm:spPr/>
    </dgm:pt>
    <dgm:pt modelId="{C7D754CB-78AA-4809-88F9-CBA4D110BCC3}" type="pres">
      <dgm:prSet presAssocID="{03744941-2C01-442A-BD77-264D0AFF04F7}" presName="textRect" presStyleLbl="revTx" presStyleIdx="0" presStyleCnt="3">
        <dgm:presLayoutVars>
          <dgm:chMax val="1"/>
          <dgm:chPref val="1"/>
        </dgm:presLayoutVars>
      </dgm:prSet>
      <dgm:spPr/>
    </dgm:pt>
    <dgm:pt modelId="{800F7839-49EB-4C10-95D3-2956B5AAC417}" type="pres">
      <dgm:prSet presAssocID="{FED17686-4A2D-41F6-988A-C475C3EB21FB}" presName="sibTrans" presStyleLbl="sibTrans2D1" presStyleIdx="0" presStyleCnt="0"/>
      <dgm:spPr/>
    </dgm:pt>
    <dgm:pt modelId="{9A27F6A0-C36A-4349-8596-698C7F0CE7A7}" type="pres">
      <dgm:prSet presAssocID="{49025C00-D7D5-452C-B22E-B79AEFFABD3A}" presName="compNode" presStyleCnt="0"/>
      <dgm:spPr/>
    </dgm:pt>
    <dgm:pt modelId="{A1991BA5-05F8-4602-B8BB-BF8E52B7A607}" type="pres">
      <dgm:prSet presAssocID="{49025C00-D7D5-452C-B22E-B79AEFFABD3A}" presName="iconBgRect" presStyleLbl="bgShp" presStyleIdx="1" presStyleCnt="3"/>
      <dgm:spPr/>
    </dgm:pt>
    <dgm:pt modelId="{26A37E91-18AA-417F-AD7D-721013714B21}" type="pres">
      <dgm:prSet presAssocID="{49025C00-D7D5-452C-B22E-B79AEFFAB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68EF3C-48DC-4551-889A-3F4ABFA9142D}" type="pres">
      <dgm:prSet presAssocID="{49025C00-D7D5-452C-B22E-B79AEFFABD3A}" presName="spaceRect" presStyleCnt="0"/>
      <dgm:spPr/>
    </dgm:pt>
    <dgm:pt modelId="{E11018AC-E5E5-4726-B0F7-EFB750ACAAF6}" type="pres">
      <dgm:prSet presAssocID="{49025C00-D7D5-452C-B22E-B79AEFFABD3A}" presName="textRect" presStyleLbl="revTx" presStyleIdx="1" presStyleCnt="3">
        <dgm:presLayoutVars>
          <dgm:chMax val="1"/>
          <dgm:chPref val="1"/>
        </dgm:presLayoutVars>
      </dgm:prSet>
      <dgm:spPr/>
    </dgm:pt>
    <dgm:pt modelId="{7ACC1DC0-F7C6-4A1C-879B-6592BE8150BD}" type="pres">
      <dgm:prSet presAssocID="{36ABD738-33C6-4689-B1F4-D64BD9118BD2}" presName="sibTrans" presStyleLbl="sibTrans2D1" presStyleIdx="0" presStyleCnt="0"/>
      <dgm:spPr/>
    </dgm:pt>
    <dgm:pt modelId="{120E86A8-D7DB-47DA-BE29-76B91C9F1784}" type="pres">
      <dgm:prSet presAssocID="{E9AC6B4F-8EA0-4D9C-B5B3-3D2A1FCF46A3}" presName="compNode" presStyleCnt="0"/>
      <dgm:spPr/>
    </dgm:pt>
    <dgm:pt modelId="{FE788B44-5813-4AC1-878D-A0706CEFDA82}" type="pres">
      <dgm:prSet presAssocID="{E9AC6B4F-8EA0-4D9C-B5B3-3D2A1FCF46A3}" presName="iconBgRect" presStyleLbl="bgShp" presStyleIdx="2" presStyleCnt="3"/>
      <dgm:spPr/>
    </dgm:pt>
    <dgm:pt modelId="{24173464-8FC1-4020-9EB1-9E02A6CD4C52}" type="pres">
      <dgm:prSet presAssocID="{E9AC6B4F-8EA0-4D9C-B5B3-3D2A1FCF46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2C4D5BC-0CD5-44D4-9208-07A2C5E8FD0A}" type="pres">
      <dgm:prSet presAssocID="{E9AC6B4F-8EA0-4D9C-B5B3-3D2A1FCF46A3}" presName="spaceRect" presStyleCnt="0"/>
      <dgm:spPr/>
    </dgm:pt>
    <dgm:pt modelId="{15C0C0BE-D0D8-49EE-ADDA-2B12F9497FA0}" type="pres">
      <dgm:prSet presAssocID="{E9AC6B4F-8EA0-4D9C-B5B3-3D2A1FCF46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B3DE12-8033-4D5C-9B60-3A8C7234D425}" type="presOf" srcId="{03744941-2C01-442A-BD77-264D0AFF04F7}" destId="{C7D754CB-78AA-4809-88F9-CBA4D110BCC3}" srcOrd="0" destOrd="0" presId="urn:microsoft.com/office/officeart/2018/2/layout/IconCircleList"/>
    <dgm:cxn modelId="{EE43AA60-9E81-45D0-B67E-9D96C3CC5B60}" srcId="{BF899FC7-4494-43AA-95C3-EECB5B15D5CE}" destId="{03744941-2C01-442A-BD77-264D0AFF04F7}" srcOrd="0" destOrd="0" parTransId="{1508CE54-B074-4B78-876D-92AD28705B7C}" sibTransId="{FED17686-4A2D-41F6-988A-C475C3EB21FB}"/>
    <dgm:cxn modelId="{2A02E86A-435F-4D27-B1B3-9B0C9432FAD4}" type="presOf" srcId="{E9AC6B4F-8EA0-4D9C-B5B3-3D2A1FCF46A3}" destId="{15C0C0BE-D0D8-49EE-ADDA-2B12F9497FA0}" srcOrd="0" destOrd="0" presId="urn:microsoft.com/office/officeart/2018/2/layout/IconCircleList"/>
    <dgm:cxn modelId="{A394B595-6C98-487B-BD81-CF1D57C827AF}" srcId="{BF899FC7-4494-43AA-95C3-EECB5B15D5CE}" destId="{E9AC6B4F-8EA0-4D9C-B5B3-3D2A1FCF46A3}" srcOrd="2" destOrd="0" parTransId="{48022739-90F1-41AF-9CFA-3B5F48528558}" sibTransId="{5936A7EC-B629-4A86-9824-DFBB7F735020}"/>
    <dgm:cxn modelId="{611BC7A4-97D0-4E55-B6EA-28510AD0E94A}" type="presOf" srcId="{BF899FC7-4494-43AA-95C3-EECB5B15D5CE}" destId="{FC43F344-FEF6-4234-B9A7-1166B5DC5FD2}" srcOrd="0" destOrd="0" presId="urn:microsoft.com/office/officeart/2018/2/layout/IconCircleList"/>
    <dgm:cxn modelId="{524BE3B2-417E-4A9F-B918-219AF79AA24A}" srcId="{BF899FC7-4494-43AA-95C3-EECB5B15D5CE}" destId="{49025C00-D7D5-452C-B22E-B79AEFFABD3A}" srcOrd="1" destOrd="0" parTransId="{695F0F07-7656-46AD-A92F-B4BBB2ABEE7B}" sibTransId="{36ABD738-33C6-4689-B1F4-D64BD9118BD2}"/>
    <dgm:cxn modelId="{F33362BA-D353-4644-9346-5DE7FCB0B351}" type="presOf" srcId="{FED17686-4A2D-41F6-988A-C475C3EB21FB}" destId="{800F7839-49EB-4C10-95D3-2956B5AAC417}" srcOrd="0" destOrd="0" presId="urn:microsoft.com/office/officeart/2018/2/layout/IconCircleList"/>
    <dgm:cxn modelId="{5B53ECDB-619D-417B-93A8-62615DC151B4}" type="presOf" srcId="{36ABD738-33C6-4689-B1F4-D64BD9118BD2}" destId="{7ACC1DC0-F7C6-4A1C-879B-6592BE8150BD}" srcOrd="0" destOrd="0" presId="urn:microsoft.com/office/officeart/2018/2/layout/IconCircleList"/>
    <dgm:cxn modelId="{99E95FE0-9403-4169-949E-FAD553ABAC54}" type="presOf" srcId="{49025C00-D7D5-452C-B22E-B79AEFFABD3A}" destId="{E11018AC-E5E5-4726-B0F7-EFB750ACAAF6}" srcOrd="0" destOrd="0" presId="urn:microsoft.com/office/officeart/2018/2/layout/IconCircleList"/>
    <dgm:cxn modelId="{AA31170B-4576-4977-A01F-45ECBC6006A2}" type="presParOf" srcId="{FC43F344-FEF6-4234-B9A7-1166B5DC5FD2}" destId="{66CF0647-8D4D-479C-8539-C81166E357E1}" srcOrd="0" destOrd="0" presId="urn:microsoft.com/office/officeart/2018/2/layout/IconCircleList"/>
    <dgm:cxn modelId="{D2792593-AB41-456E-B961-0652B87CF810}" type="presParOf" srcId="{66CF0647-8D4D-479C-8539-C81166E357E1}" destId="{A03A3F07-B7DD-4347-AAEE-0E6AE586C66B}" srcOrd="0" destOrd="0" presId="urn:microsoft.com/office/officeart/2018/2/layout/IconCircleList"/>
    <dgm:cxn modelId="{5D5801D3-9C57-4766-80B1-AEF5922B3082}" type="presParOf" srcId="{A03A3F07-B7DD-4347-AAEE-0E6AE586C66B}" destId="{090A98B0-2D44-445E-85EE-562CF974D367}" srcOrd="0" destOrd="0" presId="urn:microsoft.com/office/officeart/2018/2/layout/IconCircleList"/>
    <dgm:cxn modelId="{530840D6-D39D-4627-AB8E-17EA541E2DFA}" type="presParOf" srcId="{A03A3F07-B7DD-4347-AAEE-0E6AE586C66B}" destId="{C88FA976-4183-4E90-9A15-EFC369FFECE6}" srcOrd="1" destOrd="0" presId="urn:microsoft.com/office/officeart/2018/2/layout/IconCircleList"/>
    <dgm:cxn modelId="{AE81E58E-E08F-4D0B-93E6-BE74F0404658}" type="presParOf" srcId="{A03A3F07-B7DD-4347-AAEE-0E6AE586C66B}" destId="{8892E28C-5442-4B97-A038-202982E6B693}" srcOrd="2" destOrd="0" presId="urn:microsoft.com/office/officeart/2018/2/layout/IconCircleList"/>
    <dgm:cxn modelId="{7A787609-D3BC-4B58-A059-436DADB2E340}" type="presParOf" srcId="{A03A3F07-B7DD-4347-AAEE-0E6AE586C66B}" destId="{C7D754CB-78AA-4809-88F9-CBA4D110BCC3}" srcOrd="3" destOrd="0" presId="urn:microsoft.com/office/officeart/2018/2/layout/IconCircleList"/>
    <dgm:cxn modelId="{A5F1DB2B-B4D6-401A-B6D0-E9423929409E}" type="presParOf" srcId="{66CF0647-8D4D-479C-8539-C81166E357E1}" destId="{800F7839-49EB-4C10-95D3-2956B5AAC417}" srcOrd="1" destOrd="0" presId="urn:microsoft.com/office/officeart/2018/2/layout/IconCircleList"/>
    <dgm:cxn modelId="{7AA63FB0-47DB-4413-909A-65ECE730C6B9}" type="presParOf" srcId="{66CF0647-8D4D-479C-8539-C81166E357E1}" destId="{9A27F6A0-C36A-4349-8596-698C7F0CE7A7}" srcOrd="2" destOrd="0" presId="urn:microsoft.com/office/officeart/2018/2/layout/IconCircleList"/>
    <dgm:cxn modelId="{4AF4D2CF-81C8-4EAF-8688-CD6FAD8977FE}" type="presParOf" srcId="{9A27F6A0-C36A-4349-8596-698C7F0CE7A7}" destId="{A1991BA5-05F8-4602-B8BB-BF8E52B7A607}" srcOrd="0" destOrd="0" presId="urn:microsoft.com/office/officeart/2018/2/layout/IconCircleList"/>
    <dgm:cxn modelId="{365C0FE9-D1B1-4E86-BF44-0E19AC415E48}" type="presParOf" srcId="{9A27F6A0-C36A-4349-8596-698C7F0CE7A7}" destId="{26A37E91-18AA-417F-AD7D-721013714B21}" srcOrd="1" destOrd="0" presId="urn:microsoft.com/office/officeart/2018/2/layout/IconCircleList"/>
    <dgm:cxn modelId="{0D171CFC-51F1-49E2-825B-365422F3F447}" type="presParOf" srcId="{9A27F6A0-C36A-4349-8596-698C7F0CE7A7}" destId="{CB68EF3C-48DC-4551-889A-3F4ABFA9142D}" srcOrd="2" destOrd="0" presId="urn:microsoft.com/office/officeart/2018/2/layout/IconCircleList"/>
    <dgm:cxn modelId="{74520CC5-904E-4783-A433-F6B098CC826A}" type="presParOf" srcId="{9A27F6A0-C36A-4349-8596-698C7F0CE7A7}" destId="{E11018AC-E5E5-4726-B0F7-EFB750ACAAF6}" srcOrd="3" destOrd="0" presId="urn:microsoft.com/office/officeart/2018/2/layout/IconCircleList"/>
    <dgm:cxn modelId="{F6D6284F-507A-43BC-874F-A80AC8EA0679}" type="presParOf" srcId="{66CF0647-8D4D-479C-8539-C81166E357E1}" destId="{7ACC1DC0-F7C6-4A1C-879B-6592BE8150BD}" srcOrd="3" destOrd="0" presId="urn:microsoft.com/office/officeart/2018/2/layout/IconCircleList"/>
    <dgm:cxn modelId="{A9A1326B-1D22-41F1-9322-C90ED9C3E7B0}" type="presParOf" srcId="{66CF0647-8D4D-479C-8539-C81166E357E1}" destId="{120E86A8-D7DB-47DA-BE29-76B91C9F1784}" srcOrd="4" destOrd="0" presId="urn:microsoft.com/office/officeart/2018/2/layout/IconCircleList"/>
    <dgm:cxn modelId="{17272D57-78B6-40DC-9C9A-86F99472FEA1}" type="presParOf" srcId="{120E86A8-D7DB-47DA-BE29-76B91C9F1784}" destId="{FE788B44-5813-4AC1-878D-A0706CEFDA82}" srcOrd="0" destOrd="0" presId="urn:microsoft.com/office/officeart/2018/2/layout/IconCircleList"/>
    <dgm:cxn modelId="{5515E86F-FA72-410D-8E01-7057EAAEA035}" type="presParOf" srcId="{120E86A8-D7DB-47DA-BE29-76B91C9F1784}" destId="{24173464-8FC1-4020-9EB1-9E02A6CD4C52}" srcOrd="1" destOrd="0" presId="urn:microsoft.com/office/officeart/2018/2/layout/IconCircleList"/>
    <dgm:cxn modelId="{931528AC-E2B5-4F10-B1CB-9CB279B14BCB}" type="presParOf" srcId="{120E86A8-D7DB-47DA-BE29-76B91C9F1784}" destId="{D2C4D5BC-0CD5-44D4-9208-07A2C5E8FD0A}" srcOrd="2" destOrd="0" presId="urn:microsoft.com/office/officeart/2018/2/layout/IconCircleList"/>
    <dgm:cxn modelId="{2760369B-2663-4B2E-8C43-6789C85B9A92}" type="presParOf" srcId="{120E86A8-D7DB-47DA-BE29-76B91C9F1784}" destId="{15C0C0BE-D0D8-49EE-ADDA-2B12F9497F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52ADF-E0AF-4BD4-BEE7-73C8972FC90C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50519F-F270-4597-80D7-17EA1CC6C422}">
      <dgm:prSet/>
      <dgm:spPr/>
      <dgm:t>
        <a:bodyPr/>
        <a:lstStyle/>
        <a:p>
          <a:r>
            <a:rPr lang="en-US" dirty="0"/>
            <a:t>Detailed Outcome-1 scope with the following sponsor recommendations:</a:t>
          </a:r>
        </a:p>
      </dgm:t>
    </dgm:pt>
    <dgm:pt modelId="{C44C7DC8-3336-4B05-BA0C-5C4B71A006CA}" type="parTrans" cxnId="{CBF6083C-DF9B-453C-ABBF-31AA845C9874}">
      <dgm:prSet/>
      <dgm:spPr/>
      <dgm:t>
        <a:bodyPr/>
        <a:lstStyle/>
        <a:p>
          <a:endParaRPr lang="en-US"/>
        </a:p>
      </dgm:t>
    </dgm:pt>
    <dgm:pt modelId="{A52A36B9-C95C-47B1-9359-3EAB832AEEFA}" type="sibTrans" cxnId="{CBF6083C-DF9B-453C-ABBF-31AA845C9874}">
      <dgm:prSet/>
      <dgm:spPr/>
      <dgm:t>
        <a:bodyPr/>
        <a:lstStyle/>
        <a:p>
          <a:endParaRPr lang="en-US"/>
        </a:p>
      </dgm:t>
    </dgm:pt>
    <dgm:pt modelId="{83F0A827-54D7-43DB-9D51-AE75805DFDD3}">
      <dgm:prSet/>
      <dgm:spPr/>
      <dgm:t>
        <a:bodyPr/>
        <a:lstStyle/>
        <a:p>
          <a:r>
            <a:rPr lang="en-US" dirty="0"/>
            <a:t>1) Outcome 1 requires building a classification model and presenting it in an interactive dashboard (</a:t>
          </a:r>
          <a:r>
            <a:rPr lang="en-US" dirty="0" err="1"/>
            <a:t>PowerBI</a:t>
          </a:r>
          <a:r>
            <a:rPr lang="en-US" dirty="0"/>
            <a:t> preferred by the sponsor)</a:t>
          </a:r>
        </a:p>
      </dgm:t>
    </dgm:pt>
    <dgm:pt modelId="{3BF3A7A4-15A6-4ABB-B0CE-2757A3FD0EBB}" type="parTrans" cxnId="{693B78AB-B26B-4EDC-AC9F-DFEEF51F1451}">
      <dgm:prSet/>
      <dgm:spPr/>
      <dgm:t>
        <a:bodyPr/>
        <a:lstStyle/>
        <a:p>
          <a:endParaRPr lang="en-US"/>
        </a:p>
      </dgm:t>
    </dgm:pt>
    <dgm:pt modelId="{CA62B431-1B7D-4686-8C26-BFEEA30BF5F1}" type="sibTrans" cxnId="{693B78AB-B26B-4EDC-AC9F-DFEEF51F1451}">
      <dgm:prSet/>
      <dgm:spPr/>
      <dgm:t>
        <a:bodyPr/>
        <a:lstStyle/>
        <a:p>
          <a:endParaRPr lang="en-US"/>
        </a:p>
      </dgm:t>
    </dgm:pt>
    <dgm:pt modelId="{8C4017F1-0816-4D1D-8989-87FC62E84AB6}">
      <dgm:prSet/>
      <dgm:spPr/>
      <dgm:t>
        <a:bodyPr/>
        <a:lstStyle/>
        <a:p>
          <a:r>
            <a:rPr lang="en-US"/>
            <a:t>II) The backend is a SQL database which must be connected to the dashboard</a:t>
          </a:r>
        </a:p>
      </dgm:t>
    </dgm:pt>
    <dgm:pt modelId="{554867A9-6A92-44E7-A6BA-DF16BCF29F29}" type="parTrans" cxnId="{A6B986A9-7026-4A87-9EE0-B469D20C8FD5}">
      <dgm:prSet/>
      <dgm:spPr/>
      <dgm:t>
        <a:bodyPr/>
        <a:lstStyle/>
        <a:p>
          <a:endParaRPr lang="en-US"/>
        </a:p>
      </dgm:t>
    </dgm:pt>
    <dgm:pt modelId="{EA20E316-0F2C-456B-8045-076487A22DF3}" type="sibTrans" cxnId="{A6B986A9-7026-4A87-9EE0-B469D20C8FD5}">
      <dgm:prSet/>
      <dgm:spPr/>
      <dgm:t>
        <a:bodyPr/>
        <a:lstStyle/>
        <a:p>
          <a:endParaRPr lang="en-US"/>
        </a:p>
      </dgm:t>
    </dgm:pt>
    <dgm:pt modelId="{AB806F8F-7F0D-47A6-9062-3907F3D54C0C}">
      <dgm:prSet/>
      <dgm:spPr/>
      <dgm:t>
        <a:bodyPr/>
        <a:lstStyle/>
        <a:p>
          <a:r>
            <a:rPr lang="en-US" dirty="0"/>
            <a:t>III) The analytics dashboard must support automatic weekly and manual live refresh</a:t>
          </a:r>
        </a:p>
      </dgm:t>
    </dgm:pt>
    <dgm:pt modelId="{B216FE3D-FBAA-4EA4-A680-5CD52B7A5339}" type="parTrans" cxnId="{739D40DA-66B2-4C48-81D8-584E9E899D7A}">
      <dgm:prSet/>
      <dgm:spPr/>
      <dgm:t>
        <a:bodyPr/>
        <a:lstStyle/>
        <a:p>
          <a:endParaRPr lang="en-US"/>
        </a:p>
      </dgm:t>
    </dgm:pt>
    <dgm:pt modelId="{6BFE8BEC-B1D7-4BB3-AEEB-BE26A5CEE899}" type="sibTrans" cxnId="{739D40DA-66B2-4C48-81D8-584E9E899D7A}">
      <dgm:prSet/>
      <dgm:spPr/>
      <dgm:t>
        <a:bodyPr/>
        <a:lstStyle/>
        <a:p>
          <a:endParaRPr lang="en-US"/>
        </a:p>
      </dgm:t>
    </dgm:pt>
    <dgm:pt modelId="{981426A0-189C-4218-BC12-8FDDFD3F6B75}" type="pres">
      <dgm:prSet presAssocID="{DEA52ADF-E0AF-4BD4-BEE7-73C8972FC90C}" presName="vert0" presStyleCnt="0">
        <dgm:presLayoutVars>
          <dgm:dir/>
          <dgm:animOne val="branch"/>
          <dgm:animLvl val="lvl"/>
        </dgm:presLayoutVars>
      </dgm:prSet>
      <dgm:spPr/>
    </dgm:pt>
    <dgm:pt modelId="{B36D35DB-17F7-4AB0-BE04-5CB3D2ECEE04}" type="pres">
      <dgm:prSet presAssocID="{9450519F-F270-4597-80D7-17EA1CC6C422}" presName="thickLine" presStyleLbl="alignNode1" presStyleIdx="0" presStyleCnt="4"/>
      <dgm:spPr/>
    </dgm:pt>
    <dgm:pt modelId="{B0529EB0-9AFB-4455-B3FB-7FB8278CE167}" type="pres">
      <dgm:prSet presAssocID="{9450519F-F270-4597-80D7-17EA1CC6C422}" presName="horz1" presStyleCnt="0"/>
      <dgm:spPr/>
    </dgm:pt>
    <dgm:pt modelId="{0AF6AA9E-8E0B-4975-AAD5-5F01FC8AA34E}" type="pres">
      <dgm:prSet presAssocID="{9450519F-F270-4597-80D7-17EA1CC6C422}" presName="tx1" presStyleLbl="revTx" presStyleIdx="0" presStyleCnt="4"/>
      <dgm:spPr/>
    </dgm:pt>
    <dgm:pt modelId="{C9064FFE-3E0A-4786-BB68-93961FC88886}" type="pres">
      <dgm:prSet presAssocID="{9450519F-F270-4597-80D7-17EA1CC6C422}" presName="vert1" presStyleCnt="0"/>
      <dgm:spPr/>
    </dgm:pt>
    <dgm:pt modelId="{D3DD4D25-DF3B-4E56-8ABE-C3C74F8CE07D}" type="pres">
      <dgm:prSet presAssocID="{83F0A827-54D7-43DB-9D51-AE75805DFDD3}" presName="thickLine" presStyleLbl="alignNode1" presStyleIdx="1" presStyleCnt="4"/>
      <dgm:spPr/>
    </dgm:pt>
    <dgm:pt modelId="{88960CCD-4850-4F46-9C54-15442900FA79}" type="pres">
      <dgm:prSet presAssocID="{83F0A827-54D7-43DB-9D51-AE75805DFDD3}" presName="horz1" presStyleCnt="0"/>
      <dgm:spPr/>
    </dgm:pt>
    <dgm:pt modelId="{DC112F61-1784-4107-8CCD-3ACC4B67CC65}" type="pres">
      <dgm:prSet presAssocID="{83F0A827-54D7-43DB-9D51-AE75805DFDD3}" presName="tx1" presStyleLbl="revTx" presStyleIdx="1" presStyleCnt="4"/>
      <dgm:spPr/>
    </dgm:pt>
    <dgm:pt modelId="{2A11FFA9-B171-4D94-8CA3-FC9AE50A186B}" type="pres">
      <dgm:prSet presAssocID="{83F0A827-54D7-43DB-9D51-AE75805DFDD3}" presName="vert1" presStyleCnt="0"/>
      <dgm:spPr/>
    </dgm:pt>
    <dgm:pt modelId="{DB665CE7-0CC2-4CE4-9362-AEA84D8B699D}" type="pres">
      <dgm:prSet presAssocID="{8C4017F1-0816-4D1D-8989-87FC62E84AB6}" presName="thickLine" presStyleLbl="alignNode1" presStyleIdx="2" presStyleCnt="4"/>
      <dgm:spPr/>
    </dgm:pt>
    <dgm:pt modelId="{C5348FC4-846F-466F-9650-E8BF94998072}" type="pres">
      <dgm:prSet presAssocID="{8C4017F1-0816-4D1D-8989-87FC62E84AB6}" presName="horz1" presStyleCnt="0"/>
      <dgm:spPr/>
    </dgm:pt>
    <dgm:pt modelId="{FAECF0AD-AADA-4E11-9D15-47EA3C40772A}" type="pres">
      <dgm:prSet presAssocID="{8C4017F1-0816-4D1D-8989-87FC62E84AB6}" presName="tx1" presStyleLbl="revTx" presStyleIdx="2" presStyleCnt="4"/>
      <dgm:spPr/>
    </dgm:pt>
    <dgm:pt modelId="{D824E998-379D-446E-BD44-5ECCD61F51E3}" type="pres">
      <dgm:prSet presAssocID="{8C4017F1-0816-4D1D-8989-87FC62E84AB6}" presName="vert1" presStyleCnt="0"/>
      <dgm:spPr/>
    </dgm:pt>
    <dgm:pt modelId="{CA3FD098-4F83-4039-9C31-4D8FF10FEABC}" type="pres">
      <dgm:prSet presAssocID="{AB806F8F-7F0D-47A6-9062-3907F3D54C0C}" presName="thickLine" presStyleLbl="alignNode1" presStyleIdx="3" presStyleCnt="4"/>
      <dgm:spPr/>
    </dgm:pt>
    <dgm:pt modelId="{6B936797-8C12-4D37-98E1-49EB3BD9C496}" type="pres">
      <dgm:prSet presAssocID="{AB806F8F-7F0D-47A6-9062-3907F3D54C0C}" presName="horz1" presStyleCnt="0"/>
      <dgm:spPr/>
    </dgm:pt>
    <dgm:pt modelId="{08E1F959-F6C4-434A-B62A-5BC79D81C2CB}" type="pres">
      <dgm:prSet presAssocID="{AB806F8F-7F0D-47A6-9062-3907F3D54C0C}" presName="tx1" presStyleLbl="revTx" presStyleIdx="3" presStyleCnt="4"/>
      <dgm:spPr/>
    </dgm:pt>
    <dgm:pt modelId="{F4D1583B-28CD-4A3F-B4EC-0E34B56DCC29}" type="pres">
      <dgm:prSet presAssocID="{AB806F8F-7F0D-47A6-9062-3907F3D54C0C}" presName="vert1" presStyleCnt="0"/>
      <dgm:spPr/>
    </dgm:pt>
  </dgm:ptLst>
  <dgm:cxnLst>
    <dgm:cxn modelId="{2AB09E2B-FBEA-4AFB-B7F8-40E284B338A9}" type="presOf" srcId="{83F0A827-54D7-43DB-9D51-AE75805DFDD3}" destId="{DC112F61-1784-4107-8CCD-3ACC4B67CC65}" srcOrd="0" destOrd="0" presId="urn:microsoft.com/office/officeart/2008/layout/LinedList"/>
    <dgm:cxn modelId="{4243982E-49BF-47F8-A507-A7C59CEB14B5}" type="presOf" srcId="{9450519F-F270-4597-80D7-17EA1CC6C422}" destId="{0AF6AA9E-8E0B-4975-AAD5-5F01FC8AA34E}" srcOrd="0" destOrd="0" presId="urn:microsoft.com/office/officeart/2008/layout/LinedList"/>
    <dgm:cxn modelId="{B060882F-D69E-4D65-A54F-A592593D7944}" type="presOf" srcId="{8C4017F1-0816-4D1D-8989-87FC62E84AB6}" destId="{FAECF0AD-AADA-4E11-9D15-47EA3C40772A}" srcOrd="0" destOrd="0" presId="urn:microsoft.com/office/officeart/2008/layout/LinedList"/>
    <dgm:cxn modelId="{A9B22F34-F666-46A3-A009-55AA35280614}" type="presOf" srcId="{AB806F8F-7F0D-47A6-9062-3907F3D54C0C}" destId="{08E1F959-F6C4-434A-B62A-5BC79D81C2CB}" srcOrd="0" destOrd="0" presId="urn:microsoft.com/office/officeart/2008/layout/LinedList"/>
    <dgm:cxn modelId="{CBF6083C-DF9B-453C-ABBF-31AA845C9874}" srcId="{DEA52ADF-E0AF-4BD4-BEE7-73C8972FC90C}" destId="{9450519F-F270-4597-80D7-17EA1CC6C422}" srcOrd="0" destOrd="0" parTransId="{C44C7DC8-3336-4B05-BA0C-5C4B71A006CA}" sibTransId="{A52A36B9-C95C-47B1-9359-3EAB832AEEFA}"/>
    <dgm:cxn modelId="{A6B986A9-7026-4A87-9EE0-B469D20C8FD5}" srcId="{DEA52ADF-E0AF-4BD4-BEE7-73C8972FC90C}" destId="{8C4017F1-0816-4D1D-8989-87FC62E84AB6}" srcOrd="2" destOrd="0" parTransId="{554867A9-6A92-44E7-A6BA-DF16BCF29F29}" sibTransId="{EA20E316-0F2C-456B-8045-076487A22DF3}"/>
    <dgm:cxn modelId="{693B78AB-B26B-4EDC-AC9F-DFEEF51F1451}" srcId="{DEA52ADF-E0AF-4BD4-BEE7-73C8972FC90C}" destId="{83F0A827-54D7-43DB-9D51-AE75805DFDD3}" srcOrd="1" destOrd="0" parTransId="{3BF3A7A4-15A6-4ABB-B0CE-2757A3FD0EBB}" sibTransId="{CA62B431-1B7D-4686-8C26-BFEEA30BF5F1}"/>
    <dgm:cxn modelId="{6BAB64D4-951E-4483-96E3-411A3D1D5DE9}" type="presOf" srcId="{DEA52ADF-E0AF-4BD4-BEE7-73C8972FC90C}" destId="{981426A0-189C-4218-BC12-8FDDFD3F6B75}" srcOrd="0" destOrd="0" presId="urn:microsoft.com/office/officeart/2008/layout/LinedList"/>
    <dgm:cxn modelId="{739D40DA-66B2-4C48-81D8-584E9E899D7A}" srcId="{DEA52ADF-E0AF-4BD4-BEE7-73C8972FC90C}" destId="{AB806F8F-7F0D-47A6-9062-3907F3D54C0C}" srcOrd="3" destOrd="0" parTransId="{B216FE3D-FBAA-4EA4-A680-5CD52B7A5339}" sibTransId="{6BFE8BEC-B1D7-4BB3-AEEB-BE26A5CEE899}"/>
    <dgm:cxn modelId="{7BD3BB9A-F05A-406E-BE7D-0DBC9DE38354}" type="presParOf" srcId="{981426A0-189C-4218-BC12-8FDDFD3F6B75}" destId="{B36D35DB-17F7-4AB0-BE04-5CB3D2ECEE04}" srcOrd="0" destOrd="0" presId="urn:microsoft.com/office/officeart/2008/layout/LinedList"/>
    <dgm:cxn modelId="{84A5C691-DA07-48F6-AED8-8A749F4A4B3D}" type="presParOf" srcId="{981426A0-189C-4218-BC12-8FDDFD3F6B75}" destId="{B0529EB0-9AFB-4455-B3FB-7FB8278CE167}" srcOrd="1" destOrd="0" presId="urn:microsoft.com/office/officeart/2008/layout/LinedList"/>
    <dgm:cxn modelId="{0085418C-E372-4192-A0EA-00CB813528F4}" type="presParOf" srcId="{B0529EB0-9AFB-4455-B3FB-7FB8278CE167}" destId="{0AF6AA9E-8E0B-4975-AAD5-5F01FC8AA34E}" srcOrd="0" destOrd="0" presId="urn:microsoft.com/office/officeart/2008/layout/LinedList"/>
    <dgm:cxn modelId="{33C4E263-7E3C-43ED-A250-08E99D892EB4}" type="presParOf" srcId="{B0529EB0-9AFB-4455-B3FB-7FB8278CE167}" destId="{C9064FFE-3E0A-4786-BB68-93961FC88886}" srcOrd="1" destOrd="0" presId="urn:microsoft.com/office/officeart/2008/layout/LinedList"/>
    <dgm:cxn modelId="{813AEB01-29FD-48FC-96F7-93E438BE5C19}" type="presParOf" srcId="{981426A0-189C-4218-BC12-8FDDFD3F6B75}" destId="{D3DD4D25-DF3B-4E56-8ABE-C3C74F8CE07D}" srcOrd="2" destOrd="0" presId="urn:microsoft.com/office/officeart/2008/layout/LinedList"/>
    <dgm:cxn modelId="{DD6E358F-3239-44F1-8ADF-3558DCF10904}" type="presParOf" srcId="{981426A0-189C-4218-BC12-8FDDFD3F6B75}" destId="{88960CCD-4850-4F46-9C54-15442900FA79}" srcOrd="3" destOrd="0" presId="urn:microsoft.com/office/officeart/2008/layout/LinedList"/>
    <dgm:cxn modelId="{A6D792E2-0DE5-455D-94A9-2147E9CEFF04}" type="presParOf" srcId="{88960CCD-4850-4F46-9C54-15442900FA79}" destId="{DC112F61-1784-4107-8CCD-3ACC4B67CC65}" srcOrd="0" destOrd="0" presId="urn:microsoft.com/office/officeart/2008/layout/LinedList"/>
    <dgm:cxn modelId="{70FB907A-245E-455C-96D1-B73A6688928C}" type="presParOf" srcId="{88960CCD-4850-4F46-9C54-15442900FA79}" destId="{2A11FFA9-B171-4D94-8CA3-FC9AE50A186B}" srcOrd="1" destOrd="0" presId="urn:microsoft.com/office/officeart/2008/layout/LinedList"/>
    <dgm:cxn modelId="{0007EFF3-9085-4AFF-B346-ECEE6340C050}" type="presParOf" srcId="{981426A0-189C-4218-BC12-8FDDFD3F6B75}" destId="{DB665CE7-0CC2-4CE4-9362-AEA84D8B699D}" srcOrd="4" destOrd="0" presId="urn:microsoft.com/office/officeart/2008/layout/LinedList"/>
    <dgm:cxn modelId="{A03912CD-6E86-468B-BE8E-3E9AD107F6B4}" type="presParOf" srcId="{981426A0-189C-4218-BC12-8FDDFD3F6B75}" destId="{C5348FC4-846F-466F-9650-E8BF94998072}" srcOrd="5" destOrd="0" presId="urn:microsoft.com/office/officeart/2008/layout/LinedList"/>
    <dgm:cxn modelId="{E22E3809-BCD0-439E-8593-FA67B9259158}" type="presParOf" srcId="{C5348FC4-846F-466F-9650-E8BF94998072}" destId="{FAECF0AD-AADA-4E11-9D15-47EA3C40772A}" srcOrd="0" destOrd="0" presId="urn:microsoft.com/office/officeart/2008/layout/LinedList"/>
    <dgm:cxn modelId="{671B4EA5-62BB-44E1-9988-863BE39D381E}" type="presParOf" srcId="{C5348FC4-846F-466F-9650-E8BF94998072}" destId="{D824E998-379D-446E-BD44-5ECCD61F51E3}" srcOrd="1" destOrd="0" presId="urn:microsoft.com/office/officeart/2008/layout/LinedList"/>
    <dgm:cxn modelId="{89E52581-8F9E-4BA8-90F8-04FAE0A4941E}" type="presParOf" srcId="{981426A0-189C-4218-BC12-8FDDFD3F6B75}" destId="{CA3FD098-4F83-4039-9C31-4D8FF10FEABC}" srcOrd="6" destOrd="0" presId="urn:microsoft.com/office/officeart/2008/layout/LinedList"/>
    <dgm:cxn modelId="{E569361F-277E-423D-A4A2-6E4BFC63FB3B}" type="presParOf" srcId="{981426A0-189C-4218-BC12-8FDDFD3F6B75}" destId="{6B936797-8C12-4D37-98E1-49EB3BD9C496}" srcOrd="7" destOrd="0" presId="urn:microsoft.com/office/officeart/2008/layout/LinedList"/>
    <dgm:cxn modelId="{85F3CA6A-A228-421E-9AB5-9D653A90957C}" type="presParOf" srcId="{6B936797-8C12-4D37-98E1-49EB3BD9C496}" destId="{08E1F959-F6C4-434A-B62A-5BC79D81C2CB}" srcOrd="0" destOrd="0" presId="urn:microsoft.com/office/officeart/2008/layout/LinedList"/>
    <dgm:cxn modelId="{A1732437-80FB-45B8-8982-AC0AC51E5390}" type="presParOf" srcId="{6B936797-8C12-4D37-98E1-49EB3BD9C496}" destId="{F4D1583B-28CD-4A3F-B4EC-0E34B56DC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F041A5-FF9D-43D6-8A63-2CF9C21BFF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2B2D6-53BD-4C73-8957-EF8811DDA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Access: Monday 3</a:t>
          </a:r>
          <a:r>
            <a:rPr lang="en-US" baseline="30000"/>
            <a:t>rd</a:t>
          </a:r>
          <a:r>
            <a:rPr lang="en-US"/>
            <a:t> October (Expected)</a:t>
          </a:r>
        </a:p>
      </dgm:t>
    </dgm:pt>
    <dgm:pt modelId="{826E0BB9-FCC2-449D-AD0B-D2D738514DDC}" type="parTrans" cxnId="{4B1A263B-72EF-472F-95BD-7E8BA2F68168}">
      <dgm:prSet/>
      <dgm:spPr/>
      <dgm:t>
        <a:bodyPr/>
        <a:lstStyle/>
        <a:p>
          <a:endParaRPr lang="en-US"/>
        </a:p>
      </dgm:t>
    </dgm:pt>
    <dgm:pt modelId="{F1E1F719-BDE8-48BE-BCF5-E6D0F2216022}" type="sibTrans" cxnId="{4B1A263B-72EF-472F-95BD-7E8BA2F68168}">
      <dgm:prSet/>
      <dgm:spPr/>
      <dgm:t>
        <a:bodyPr/>
        <a:lstStyle/>
        <a:p>
          <a:endParaRPr lang="en-US"/>
        </a:p>
      </dgm:t>
    </dgm:pt>
    <dgm:pt modelId="{EB06DCB1-328B-4B44-A377-4975BB70B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Charter: Monday 3</a:t>
          </a:r>
          <a:r>
            <a:rPr lang="en-US" baseline="30000"/>
            <a:t>rd</a:t>
          </a:r>
          <a:r>
            <a:rPr lang="en-US"/>
            <a:t> October(Submitted)</a:t>
          </a:r>
        </a:p>
      </dgm:t>
    </dgm:pt>
    <dgm:pt modelId="{BA0C9629-CC36-4ED3-A43A-DE7DC5C65066}" type="parTrans" cxnId="{8B0B9E21-7F2C-4A9A-81B6-91FD31258757}">
      <dgm:prSet/>
      <dgm:spPr/>
      <dgm:t>
        <a:bodyPr/>
        <a:lstStyle/>
        <a:p>
          <a:endParaRPr lang="en-US"/>
        </a:p>
      </dgm:t>
    </dgm:pt>
    <dgm:pt modelId="{C7BDF5A9-081B-45BF-999C-B3ABEA259A4C}" type="sibTrans" cxnId="{8B0B9E21-7F2C-4A9A-81B6-91FD31258757}">
      <dgm:prSet/>
      <dgm:spPr/>
      <dgm:t>
        <a:bodyPr/>
        <a:lstStyle/>
        <a:p>
          <a:endParaRPr lang="en-US"/>
        </a:p>
      </dgm:t>
    </dgm:pt>
    <dgm:pt modelId="{4FFFBD51-7C25-4598-AB4D-924BDD32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EDA: TBA</a:t>
          </a:r>
        </a:p>
      </dgm:t>
    </dgm:pt>
    <dgm:pt modelId="{C10784DD-1801-496B-9FFB-29F26B18A8EF}" type="parTrans" cxnId="{461B2AA2-5782-4560-984F-528D61DB0586}">
      <dgm:prSet/>
      <dgm:spPr/>
      <dgm:t>
        <a:bodyPr/>
        <a:lstStyle/>
        <a:p>
          <a:endParaRPr lang="en-US"/>
        </a:p>
      </dgm:t>
    </dgm:pt>
    <dgm:pt modelId="{6975A720-D9F1-4F30-8825-F1BE99BDFB78}" type="sibTrans" cxnId="{461B2AA2-5782-4560-984F-528D61DB0586}">
      <dgm:prSet/>
      <dgm:spPr/>
      <dgm:t>
        <a:bodyPr/>
        <a:lstStyle/>
        <a:p>
          <a:endParaRPr lang="en-US"/>
        </a:p>
      </dgm:t>
    </dgm:pt>
    <dgm:pt modelId="{3E118F56-A074-49BB-90A8-812DAB1ECB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Sponsor Meeting: TBA</a:t>
          </a:r>
        </a:p>
      </dgm:t>
    </dgm:pt>
    <dgm:pt modelId="{F6FCE3CA-A6A2-4916-B332-136E574AF3F3}" type="parTrans" cxnId="{461342B4-5D4F-445F-B1FF-AC348C5023E0}">
      <dgm:prSet/>
      <dgm:spPr/>
      <dgm:t>
        <a:bodyPr/>
        <a:lstStyle/>
        <a:p>
          <a:endParaRPr lang="en-US"/>
        </a:p>
      </dgm:t>
    </dgm:pt>
    <dgm:pt modelId="{51839A66-9C60-4D45-B98A-6A5A534BEECF}" type="sibTrans" cxnId="{461342B4-5D4F-445F-B1FF-AC348C5023E0}">
      <dgm:prSet/>
      <dgm:spPr/>
      <dgm:t>
        <a:bodyPr/>
        <a:lstStyle/>
        <a:p>
          <a:endParaRPr lang="en-US"/>
        </a:p>
      </dgm:t>
    </dgm:pt>
    <dgm:pt modelId="{514F741D-F751-4469-AF4F-48951800171D}" type="pres">
      <dgm:prSet presAssocID="{DDF041A5-FF9D-43D6-8A63-2CF9C21BFF2F}" presName="root" presStyleCnt="0">
        <dgm:presLayoutVars>
          <dgm:dir/>
          <dgm:resizeHandles val="exact"/>
        </dgm:presLayoutVars>
      </dgm:prSet>
      <dgm:spPr/>
    </dgm:pt>
    <dgm:pt modelId="{F6DC4F33-DF16-4FD0-B27E-3C1BFF9C987A}" type="pres">
      <dgm:prSet presAssocID="{3D12B2D6-53BD-4C73-8957-EF8811DDA0D6}" presName="compNode" presStyleCnt="0"/>
      <dgm:spPr/>
    </dgm:pt>
    <dgm:pt modelId="{E93A27B3-1046-43D5-AFB9-07F861E7BC7D}" type="pres">
      <dgm:prSet presAssocID="{3D12B2D6-53BD-4C73-8957-EF8811DDA0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1052A2-AB6F-472F-BBFD-52016E97A694}" type="pres">
      <dgm:prSet presAssocID="{3D12B2D6-53BD-4C73-8957-EF8811DDA0D6}" presName="spaceRect" presStyleCnt="0"/>
      <dgm:spPr/>
    </dgm:pt>
    <dgm:pt modelId="{AFB46E84-1A1C-4A9E-9E33-1193DF98A154}" type="pres">
      <dgm:prSet presAssocID="{3D12B2D6-53BD-4C73-8957-EF8811DDA0D6}" presName="textRect" presStyleLbl="revTx" presStyleIdx="0" presStyleCnt="4">
        <dgm:presLayoutVars>
          <dgm:chMax val="1"/>
          <dgm:chPref val="1"/>
        </dgm:presLayoutVars>
      </dgm:prSet>
      <dgm:spPr/>
    </dgm:pt>
    <dgm:pt modelId="{FC46F477-7ABF-4E57-B459-992B3DB2C94F}" type="pres">
      <dgm:prSet presAssocID="{F1E1F719-BDE8-48BE-BCF5-E6D0F2216022}" presName="sibTrans" presStyleCnt="0"/>
      <dgm:spPr/>
    </dgm:pt>
    <dgm:pt modelId="{0409A0CB-5710-491C-BF19-61E65E444DBD}" type="pres">
      <dgm:prSet presAssocID="{EB06DCB1-328B-4B44-A377-4975BB70B321}" presName="compNode" presStyleCnt="0"/>
      <dgm:spPr/>
    </dgm:pt>
    <dgm:pt modelId="{8FE28C39-CF28-459B-B30F-0A075732916E}" type="pres">
      <dgm:prSet presAssocID="{EB06DCB1-328B-4B44-A377-4975BB70B3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1D3D53C9-1CE1-4008-B91D-7955C2B695FC}" type="pres">
      <dgm:prSet presAssocID="{EB06DCB1-328B-4B44-A377-4975BB70B321}" presName="spaceRect" presStyleCnt="0"/>
      <dgm:spPr/>
    </dgm:pt>
    <dgm:pt modelId="{EEAF6259-3FC6-49B6-BB71-901AA2A0C0B0}" type="pres">
      <dgm:prSet presAssocID="{EB06DCB1-328B-4B44-A377-4975BB70B321}" presName="textRect" presStyleLbl="revTx" presStyleIdx="1" presStyleCnt="4">
        <dgm:presLayoutVars>
          <dgm:chMax val="1"/>
          <dgm:chPref val="1"/>
        </dgm:presLayoutVars>
      </dgm:prSet>
      <dgm:spPr/>
    </dgm:pt>
    <dgm:pt modelId="{900CA352-769E-43AA-99A7-C615D726D8A1}" type="pres">
      <dgm:prSet presAssocID="{C7BDF5A9-081B-45BF-999C-B3ABEA259A4C}" presName="sibTrans" presStyleCnt="0"/>
      <dgm:spPr/>
    </dgm:pt>
    <dgm:pt modelId="{A6393C5A-8123-4494-B42C-8B6C2BCA2204}" type="pres">
      <dgm:prSet presAssocID="{4FFFBD51-7C25-4598-AB4D-924BDD320E05}" presName="compNode" presStyleCnt="0"/>
      <dgm:spPr/>
    </dgm:pt>
    <dgm:pt modelId="{C4E63B7C-AC84-45D5-B100-98ACCCFCA52A}" type="pres">
      <dgm:prSet presAssocID="{4FFFBD51-7C25-4598-AB4D-924BDD320E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C14CAB-2FD6-473B-8712-9A6CCA746110}" type="pres">
      <dgm:prSet presAssocID="{4FFFBD51-7C25-4598-AB4D-924BDD320E05}" presName="spaceRect" presStyleCnt="0"/>
      <dgm:spPr/>
    </dgm:pt>
    <dgm:pt modelId="{95446AA8-0084-48AE-A9DA-D9E4F61B0592}" type="pres">
      <dgm:prSet presAssocID="{4FFFBD51-7C25-4598-AB4D-924BDD320E05}" presName="textRect" presStyleLbl="revTx" presStyleIdx="2" presStyleCnt="4">
        <dgm:presLayoutVars>
          <dgm:chMax val="1"/>
          <dgm:chPref val="1"/>
        </dgm:presLayoutVars>
      </dgm:prSet>
      <dgm:spPr/>
    </dgm:pt>
    <dgm:pt modelId="{D9DFF326-CA03-4CB5-A198-B0BD2900CA0D}" type="pres">
      <dgm:prSet presAssocID="{6975A720-D9F1-4F30-8825-F1BE99BDFB78}" presName="sibTrans" presStyleCnt="0"/>
      <dgm:spPr/>
    </dgm:pt>
    <dgm:pt modelId="{2B3AD90C-8C09-48ED-9ACE-632C60157731}" type="pres">
      <dgm:prSet presAssocID="{3E118F56-A074-49BB-90A8-812DAB1ECB2D}" presName="compNode" presStyleCnt="0"/>
      <dgm:spPr/>
    </dgm:pt>
    <dgm:pt modelId="{E9CE5F55-CB39-4922-950E-4585C17A5A87}" type="pres">
      <dgm:prSet presAssocID="{3E118F56-A074-49BB-90A8-812DAB1ECB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2F5450E-05ED-4FDA-828E-320340731C2D}" type="pres">
      <dgm:prSet presAssocID="{3E118F56-A074-49BB-90A8-812DAB1ECB2D}" presName="spaceRect" presStyleCnt="0"/>
      <dgm:spPr/>
    </dgm:pt>
    <dgm:pt modelId="{15500102-B704-40F5-867C-393AF018DE06}" type="pres">
      <dgm:prSet presAssocID="{3E118F56-A074-49BB-90A8-812DAB1ECB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B0B9E21-7F2C-4A9A-81B6-91FD31258757}" srcId="{DDF041A5-FF9D-43D6-8A63-2CF9C21BFF2F}" destId="{EB06DCB1-328B-4B44-A377-4975BB70B321}" srcOrd="1" destOrd="0" parTransId="{BA0C9629-CC36-4ED3-A43A-DE7DC5C65066}" sibTransId="{C7BDF5A9-081B-45BF-999C-B3ABEA259A4C}"/>
    <dgm:cxn modelId="{2154892A-51E2-47FC-9032-E5B344B153AB}" type="presOf" srcId="{EB06DCB1-328B-4B44-A377-4975BB70B321}" destId="{EEAF6259-3FC6-49B6-BB71-901AA2A0C0B0}" srcOrd="0" destOrd="0" presId="urn:microsoft.com/office/officeart/2018/2/layout/IconLabelList"/>
    <dgm:cxn modelId="{4B1A263B-72EF-472F-95BD-7E8BA2F68168}" srcId="{DDF041A5-FF9D-43D6-8A63-2CF9C21BFF2F}" destId="{3D12B2D6-53BD-4C73-8957-EF8811DDA0D6}" srcOrd="0" destOrd="0" parTransId="{826E0BB9-FCC2-449D-AD0B-D2D738514DDC}" sibTransId="{F1E1F719-BDE8-48BE-BCF5-E6D0F2216022}"/>
    <dgm:cxn modelId="{376BB07E-5173-4F32-9266-37416A286B37}" type="presOf" srcId="{4FFFBD51-7C25-4598-AB4D-924BDD320E05}" destId="{95446AA8-0084-48AE-A9DA-D9E4F61B0592}" srcOrd="0" destOrd="0" presId="urn:microsoft.com/office/officeart/2018/2/layout/IconLabelList"/>
    <dgm:cxn modelId="{461B2AA2-5782-4560-984F-528D61DB0586}" srcId="{DDF041A5-FF9D-43D6-8A63-2CF9C21BFF2F}" destId="{4FFFBD51-7C25-4598-AB4D-924BDD320E05}" srcOrd="2" destOrd="0" parTransId="{C10784DD-1801-496B-9FFB-29F26B18A8EF}" sibTransId="{6975A720-D9F1-4F30-8825-F1BE99BDFB78}"/>
    <dgm:cxn modelId="{13C756A5-1686-4FCD-9CAE-9937BC284602}" type="presOf" srcId="{3E118F56-A074-49BB-90A8-812DAB1ECB2D}" destId="{15500102-B704-40F5-867C-393AF018DE06}" srcOrd="0" destOrd="0" presId="urn:microsoft.com/office/officeart/2018/2/layout/IconLabelList"/>
    <dgm:cxn modelId="{461342B4-5D4F-445F-B1FF-AC348C5023E0}" srcId="{DDF041A5-FF9D-43D6-8A63-2CF9C21BFF2F}" destId="{3E118F56-A074-49BB-90A8-812DAB1ECB2D}" srcOrd="3" destOrd="0" parTransId="{F6FCE3CA-A6A2-4916-B332-136E574AF3F3}" sibTransId="{51839A66-9C60-4D45-B98A-6A5A534BEECF}"/>
    <dgm:cxn modelId="{93DD6BDB-3B15-4E4C-BAC5-629B1D5C6F00}" type="presOf" srcId="{3D12B2D6-53BD-4C73-8957-EF8811DDA0D6}" destId="{AFB46E84-1A1C-4A9E-9E33-1193DF98A154}" srcOrd="0" destOrd="0" presId="urn:microsoft.com/office/officeart/2018/2/layout/IconLabelList"/>
    <dgm:cxn modelId="{407127DD-D430-44FA-806B-5E5B6C3FA30A}" type="presOf" srcId="{DDF041A5-FF9D-43D6-8A63-2CF9C21BFF2F}" destId="{514F741D-F751-4469-AF4F-48951800171D}" srcOrd="0" destOrd="0" presId="urn:microsoft.com/office/officeart/2018/2/layout/IconLabelList"/>
    <dgm:cxn modelId="{EDF15FE7-2078-490A-99C5-46FCE9B870C2}" type="presParOf" srcId="{514F741D-F751-4469-AF4F-48951800171D}" destId="{F6DC4F33-DF16-4FD0-B27E-3C1BFF9C987A}" srcOrd="0" destOrd="0" presId="urn:microsoft.com/office/officeart/2018/2/layout/IconLabelList"/>
    <dgm:cxn modelId="{7B816024-7069-4339-BE22-5685AABE08E6}" type="presParOf" srcId="{F6DC4F33-DF16-4FD0-B27E-3C1BFF9C987A}" destId="{E93A27B3-1046-43D5-AFB9-07F861E7BC7D}" srcOrd="0" destOrd="0" presId="urn:microsoft.com/office/officeart/2018/2/layout/IconLabelList"/>
    <dgm:cxn modelId="{766B0FC3-A4BA-4629-93D6-54BC9D4D7B1D}" type="presParOf" srcId="{F6DC4F33-DF16-4FD0-B27E-3C1BFF9C987A}" destId="{5D1052A2-AB6F-472F-BBFD-52016E97A694}" srcOrd="1" destOrd="0" presId="urn:microsoft.com/office/officeart/2018/2/layout/IconLabelList"/>
    <dgm:cxn modelId="{E4D51C10-4053-4FA6-8040-23B9EF2147E9}" type="presParOf" srcId="{F6DC4F33-DF16-4FD0-B27E-3C1BFF9C987A}" destId="{AFB46E84-1A1C-4A9E-9E33-1193DF98A154}" srcOrd="2" destOrd="0" presId="urn:microsoft.com/office/officeart/2018/2/layout/IconLabelList"/>
    <dgm:cxn modelId="{99208724-149A-4E8D-B9DD-1E6EADE527E7}" type="presParOf" srcId="{514F741D-F751-4469-AF4F-48951800171D}" destId="{FC46F477-7ABF-4E57-B459-992B3DB2C94F}" srcOrd="1" destOrd="0" presId="urn:microsoft.com/office/officeart/2018/2/layout/IconLabelList"/>
    <dgm:cxn modelId="{A0D5E0D7-4371-40EC-9D19-E83E62F2D08B}" type="presParOf" srcId="{514F741D-F751-4469-AF4F-48951800171D}" destId="{0409A0CB-5710-491C-BF19-61E65E444DBD}" srcOrd="2" destOrd="0" presId="urn:microsoft.com/office/officeart/2018/2/layout/IconLabelList"/>
    <dgm:cxn modelId="{F07EFF9C-B272-46FA-98CA-ADD513C5D55C}" type="presParOf" srcId="{0409A0CB-5710-491C-BF19-61E65E444DBD}" destId="{8FE28C39-CF28-459B-B30F-0A075732916E}" srcOrd="0" destOrd="0" presId="urn:microsoft.com/office/officeart/2018/2/layout/IconLabelList"/>
    <dgm:cxn modelId="{2063DBB0-E520-4AEA-ADE7-ABDEAAB552D9}" type="presParOf" srcId="{0409A0CB-5710-491C-BF19-61E65E444DBD}" destId="{1D3D53C9-1CE1-4008-B91D-7955C2B695FC}" srcOrd="1" destOrd="0" presId="urn:microsoft.com/office/officeart/2018/2/layout/IconLabelList"/>
    <dgm:cxn modelId="{2D81B8E9-69F5-44FD-B3F0-BDC0B7CD5780}" type="presParOf" srcId="{0409A0CB-5710-491C-BF19-61E65E444DBD}" destId="{EEAF6259-3FC6-49B6-BB71-901AA2A0C0B0}" srcOrd="2" destOrd="0" presId="urn:microsoft.com/office/officeart/2018/2/layout/IconLabelList"/>
    <dgm:cxn modelId="{D0EFBC9D-D07F-47BD-A265-978E2AE90C33}" type="presParOf" srcId="{514F741D-F751-4469-AF4F-48951800171D}" destId="{900CA352-769E-43AA-99A7-C615D726D8A1}" srcOrd="3" destOrd="0" presId="urn:microsoft.com/office/officeart/2018/2/layout/IconLabelList"/>
    <dgm:cxn modelId="{1B147524-A607-4438-A781-A337579C796D}" type="presParOf" srcId="{514F741D-F751-4469-AF4F-48951800171D}" destId="{A6393C5A-8123-4494-B42C-8B6C2BCA2204}" srcOrd="4" destOrd="0" presId="urn:microsoft.com/office/officeart/2018/2/layout/IconLabelList"/>
    <dgm:cxn modelId="{34E69A08-5D4E-4964-B7F6-26ABC03472DF}" type="presParOf" srcId="{A6393C5A-8123-4494-B42C-8B6C2BCA2204}" destId="{C4E63B7C-AC84-45D5-B100-98ACCCFCA52A}" srcOrd="0" destOrd="0" presId="urn:microsoft.com/office/officeart/2018/2/layout/IconLabelList"/>
    <dgm:cxn modelId="{7ECB506D-4797-4FA9-AE14-5A535436A646}" type="presParOf" srcId="{A6393C5A-8123-4494-B42C-8B6C2BCA2204}" destId="{01C14CAB-2FD6-473B-8712-9A6CCA746110}" srcOrd="1" destOrd="0" presId="urn:microsoft.com/office/officeart/2018/2/layout/IconLabelList"/>
    <dgm:cxn modelId="{B6DD8C56-E248-4764-BFBB-8CB6FA42E009}" type="presParOf" srcId="{A6393C5A-8123-4494-B42C-8B6C2BCA2204}" destId="{95446AA8-0084-48AE-A9DA-D9E4F61B0592}" srcOrd="2" destOrd="0" presId="urn:microsoft.com/office/officeart/2018/2/layout/IconLabelList"/>
    <dgm:cxn modelId="{9B0CF979-8BD2-4CB5-B6C9-FBE28B3B58FF}" type="presParOf" srcId="{514F741D-F751-4469-AF4F-48951800171D}" destId="{D9DFF326-CA03-4CB5-A198-B0BD2900CA0D}" srcOrd="5" destOrd="0" presId="urn:microsoft.com/office/officeart/2018/2/layout/IconLabelList"/>
    <dgm:cxn modelId="{1E772A2B-0FDE-43D1-9919-956A81349981}" type="presParOf" srcId="{514F741D-F751-4469-AF4F-48951800171D}" destId="{2B3AD90C-8C09-48ED-9ACE-632C60157731}" srcOrd="6" destOrd="0" presId="urn:microsoft.com/office/officeart/2018/2/layout/IconLabelList"/>
    <dgm:cxn modelId="{B508E739-8DA8-4737-98C0-DAB08ACB0A02}" type="presParOf" srcId="{2B3AD90C-8C09-48ED-9ACE-632C60157731}" destId="{E9CE5F55-CB39-4922-950E-4585C17A5A87}" srcOrd="0" destOrd="0" presId="urn:microsoft.com/office/officeart/2018/2/layout/IconLabelList"/>
    <dgm:cxn modelId="{12582915-B03D-4DBE-B82C-A8EA7D413260}" type="presParOf" srcId="{2B3AD90C-8C09-48ED-9ACE-632C60157731}" destId="{42F5450E-05ED-4FDA-828E-320340731C2D}" srcOrd="1" destOrd="0" presId="urn:microsoft.com/office/officeart/2018/2/layout/IconLabelList"/>
    <dgm:cxn modelId="{08787397-9C3E-4142-948F-8ACBF08AE75C}" type="presParOf" srcId="{2B3AD90C-8C09-48ED-9ACE-632C60157731}" destId="{15500102-B704-40F5-867C-393AF018DE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A98B0-2D44-445E-85EE-562CF974D367}">
      <dsp:nvSpPr>
        <dsp:cNvPr id="0" name=""/>
        <dsp:cNvSpPr/>
      </dsp:nvSpPr>
      <dsp:spPr>
        <a:xfrm>
          <a:off x="186662" y="1324711"/>
          <a:ext cx="800214" cy="8002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FA976-4183-4E90-9A15-EFC369FFECE6}">
      <dsp:nvSpPr>
        <dsp:cNvPr id="0" name=""/>
        <dsp:cNvSpPr/>
      </dsp:nvSpPr>
      <dsp:spPr>
        <a:xfrm>
          <a:off x="354707" y="1492756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54CB-78AA-4809-88F9-CBA4D110BCC3}">
      <dsp:nvSpPr>
        <dsp:cNvPr id="0" name=""/>
        <dsp:cNvSpPr/>
      </dsp:nvSpPr>
      <dsp:spPr>
        <a:xfrm>
          <a:off x="1158352" y="13247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Summarize minutes of meeting with sponsor </a:t>
          </a:r>
        </a:p>
      </dsp:txBody>
      <dsp:txXfrm>
        <a:off x="1158352" y="1324711"/>
        <a:ext cx="1886220" cy="800214"/>
      </dsp:txXfrm>
    </dsp:sp>
    <dsp:sp modelId="{A1991BA5-05F8-4602-B8BB-BF8E52B7A607}">
      <dsp:nvSpPr>
        <dsp:cNvPr id="0" name=""/>
        <dsp:cNvSpPr/>
      </dsp:nvSpPr>
      <dsp:spPr>
        <a:xfrm>
          <a:off x="3373232" y="1324711"/>
          <a:ext cx="800214" cy="8002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37E91-18AA-417F-AD7D-721013714B21}">
      <dsp:nvSpPr>
        <dsp:cNvPr id="0" name=""/>
        <dsp:cNvSpPr/>
      </dsp:nvSpPr>
      <dsp:spPr>
        <a:xfrm>
          <a:off x="3541277" y="1492756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018AC-E5E5-4726-B0F7-EFB750ACAAF6}">
      <dsp:nvSpPr>
        <dsp:cNvPr id="0" name=""/>
        <dsp:cNvSpPr/>
      </dsp:nvSpPr>
      <dsp:spPr>
        <a:xfrm>
          <a:off x="4344921" y="13247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Progress update</a:t>
          </a:r>
        </a:p>
      </dsp:txBody>
      <dsp:txXfrm>
        <a:off x="4344921" y="1324711"/>
        <a:ext cx="1886220" cy="800214"/>
      </dsp:txXfrm>
    </dsp:sp>
    <dsp:sp modelId="{FE788B44-5813-4AC1-878D-A0706CEFDA82}">
      <dsp:nvSpPr>
        <dsp:cNvPr id="0" name=""/>
        <dsp:cNvSpPr/>
      </dsp:nvSpPr>
      <dsp:spPr>
        <a:xfrm>
          <a:off x="6559802" y="1324711"/>
          <a:ext cx="800214" cy="8002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73464-8FC1-4020-9EB1-9E02A6CD4C52}">
      <dsp:nvSpPr>
        <dsp:cNvPr id="0" name=""/>
        <dsp:cNvSpPr/>
      </dsp:nvSpPr>
      <dsp:spPr>
        <a:xfrm>
          <a:off x="6727847" y="1492756"/>
          <a:ext cx="464124" cy="464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0C0BE-D0D8-49EE-ADDA-2B12F9497FA0}">
      <dsp:nvSpPr>
        <dsp:cNvPr id="0" name=""/>
        <dsp:cNvSpPr/>
      </dsp:nvSpPr>
      <dsp:spPr>
        <a:xfrm>
          <a:off x="7531491" y="13247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Deliverables timeline for next meeting</a:t>
          </a:r>
          <a:endParaRPr lang="en-US" sz="1800" kern="1200" dirty="0"/>
        </a:p>
      </dsp:txBody>
      <dsp:txXfrm>
        <a:off x="7531491" y="1324711"/>
        <a:ext cx="1886220" cy="800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D35DB-17F7-4AB0-BE04-5CB3D2ECEE04}">
      <dsp:nvSpPr>
        <dsp:cNvPr id="0" name=""/>
        <dsp:cNvSpPr/>
      </dsp:nvSpPr>
      <dsp:spPr>
        <a:xfrm>
          <a:off x="0" y="0"/>
          <a:ext cx="96043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F6AA9E-8E0B-4975-AAD5-5F01FC8AA34E}">
      <dsp:nvSpPr>
        <dsp:cNvPr id="0" name=""/>
        <dsp:cNvSpPr/>
      </dsp:nvSpPr>
      <dsp:spPr>
        <a:xfrm>
          <a:off x="0" y="0"/>
          <a:ext cx="9604375" cy="83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Detailed Outcome-1 scope with the following sponsor recommendations:</a:t>
          </a:r>
        </a:p>
      </dsp:txBody>
      <dsp:txXfrm>
        <a:off x="0" y="0"/>
        <a:ext cx="9604375" cy="831123"/>
      </dsp:txXfrm>
    </dsp:sp>
    <dsp:sp modelId="{D3DD4D25-DF3B-4E56-8ABE-C3C74F8CE07D}">
      <dsp:nvSpPr>
        <dsp:cNvPr id="0" name=""/>
        <dsp:cNvSpPr/>
      </dsp:nvSpPr>
      <dsp:spPr>
        <a:xfrm>
          <a:off x="0" y="831123"/>
          <a:ext cx="9604375" cy="0"/>
        </a:xfrm>
        <a:prstGeom prst="line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12F61-1784-4107-8CCD-3ACC4B67CC65}">
      <dsp:nvSpPr>
        <dsp:cNvPr id="0" name=""/>
        <dsp:cNvSpPr/>
      </dsp:nvSpPr>
      <dsp:spPr>
        <a:xfrm>
          <a:off x="0" y="831123"/>
          <a:ext cx="9604375" cy="83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Outcome 1 requires building a classification model and presenting it in an interactive dashboard (</a:t>
          </a:r>
          <a:r>
            <a:rPr lang="en-US" sz="2400" kern="1200" dirty="0" err="1"/>
            <a:t>PowerBI</a:t>
          </a:r>
          <a:r>
            <a:rPr lang="en-US" sz="2400" kern="1200" dirty="0"/>
            <a:t> preferred by the sponsor)</a:t>
          </a:r>
        </a:p>
      </dsp:txBody>
      <dsp:txXfrm>
        <a:off x="0" y="831123"/>
        <a:ext cx="9604375" cy="831123"/>
      </dsp:txXfrm>
    </dsp:sp>
    <dsp:sp modelId="{DB665CE7-0CC2-4CE4-9362-AEA84D8B699D}">
      <dsp:nvSpPr>
        <dsp:cNvPr id="0" name=""/>
        <dsp:cNvSpPr/>
      </dsp:nvSpPr>
      <dsp:spPr>
        <a:xfrm>
          <a:off x="0" y="1662246"/>
          <a:ext cx="9604375" cy="0"/>
        </a:xfrm>
        <a:prstGeom prst="line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ECF0AD-AADA-4E11-9D15-47EA3C40772A}">
      <dsp:nvSpPr>
        <dsp:cNvPr id="0" name=""/>
        <dsp:cNvSpPr/>
      </dsp:nvSpPr>
      <dsp:spPr>
        <a:xfrm>
          <a:off x="0" y="1662246"/>
          <a:ext cx="9604375" cy="83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II) The backend is a SQL database which must be connected to the dashboard</a:t>
          </a:r>
        </a:p>
      </dsp:txBody>
      <dsp:txXfrm>
        <a:off x="0" y="1662246"/>
        <a:ext cx="9604375" cy="831123"/>
      </dsp:txXfrm>
    </dsp:sp>
    <dsp:sp modelId="{CA3FD098-4F83-4039-9C31-4D8FF10FEABC}">
      <dsp:nvSpPr>
        <dsp:cNvPr id="0" name=""/>
        <dsp:cNvSpPr/>
      </dsp:nvSpPr>
      <dsp:spPr>
        <a:xfrm>
          <a:off x="0" y="2493370"/>
          <a:ext cx="9604375" cy="0"/>
        </a:xfrm>
        <a:prstGeom prst="line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1F959-F6C4-434A-B62A-5BC79D81C2CB}">
      <dsp:nvSpPr>
        <dsp:cNvPr id="0" name=""/>
        <dsp:cNvSpPr/>
      </dsp:nvSpPr>
      <dsp:spPr>
        <a:xfrm>
          <a:off x="0" y="2493370"/>
          <a:ext cx="9604375" cy="83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III) The analytics dashboard must support automatic weekly and manual live refresh</a:t>
          </a:r>
        </a:p>
      </dsp:txBody>
      <dsp:txXfrm>
        <a:off x="0" y="2493370"/>
        <a:ext cx="9604375" cy="831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27B3-1046-43D5-AFB9-07F861E7BC7D}">
      <dsp:nvSpPr>
        <dsp:cNvPr id="0" name=""/>
        <dsp:cNvSpPr/>
      </dsp:nvSpPr>
      <dsp:spPr>
        <a:xfrm>
          <a:off x="739480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46E84-1A1C-4A9E-9E33-1193DF98A154}">
      <dsp:nvSpPr>
        <dsp:cNvPr id="0" name=""/>
        <dsp:cNvSpPr/>
      </dsp:nvSpPr>
      <dsp:spPr>
        <a:xfrm>
          <a:off x="177421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Access: Monday 3</a:t>
          </a:r>
          <a:r>
            <a:rPr lang="en-US" sz="1600" kern="1200" baseline="30000"/>
            <a:t>rd</a:t>
          </a:r>
          <a:r>
            <a:rPr lang="en-US" sz="1600" kern="1200"/>
            <a:t> October (Expected)</a:t>
          </a:r>
        </a:p>
      </dsp:txBody>
      <dsp:txXfrm>
        <a:off x="177421" y="1969937"/>
        <a:ext cx="2043852" cy="720000"/>
      </dsp:txXfrm>
    </dsp:sp>
    <dsp:sp modelId="{8FE28C39-CF28-459B-B30F-0A075732916E}">
      <dsp:nvSpPr>
        <dsp:cNvPr id="0" name=""/>
        <dsp:cNvSpPr/>
      </dsp:nvSpPr>
      <dsp:spPr>
        <a:xfrm>
          <a:off x="3141007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259-3FC6-49B6-BB71-901AA2A0C0B0}">
      <dsp:nvSpPr>
        <dsp:cNvPr id="0" name=""/>
        <dsp:cNvSpPr/>
      </dsp:nvSpPr>
      <dsp:spPr>
        <a:xfrm>
          <a:off x="2578948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Charter: Monday 3</a:t>
          </a:r>
          <a:r>
            <a:rPr lang="en-US" sz="1600" kern="1200" baseline="30000"/>
            <a:t>rd</a:t>
          </a:r>
          <a:r>
            <a:rPr lang="en-US" sz="1600" kern="1200"/>
            <a:t> October(Submitted)</a:t>
          </a:r>
        </a:p>
      </dsp:txBody>
      <dsp:txXfrm>
        <a:off x="2578948" y="1969937"/>
        <a:ext cx="2043852" cy="720000"/>
      </dsp:txXfrm>
    </dsp:sp>
    <dsp:sp modelId="{C4E63B7C-AC84-45D5-B100-98ACCCFCA52A}">
      <dsp:nvSpPr>
        <dsp:cNvPr id="0" name=""/>
        <dsp:cNvSpPr/>
      </dsp:nvSpPr>
      <dsp:spPr>
        <a:xfrm>
          <a:off x="5542533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6AA8-0084-48AE-A9DA-D9E4F61B0592}">
      <dsp:nvSpPr>
        <dsp:cNvPr id="0" name=""/>
        <dsp:cNvSpPr/>
      </dsp:nvSpPr>
      <dsp:spPr>
        <a:xfrm>
          <a:off x="4980474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Initial EDA: TBA</a:t>
          </a:r>
        </a:p>
      </dsp:txBody>
      <dsp:txXfrm>
        <a:off x="4980474" y="1969937"/>
        <a:ext cx="2043852" cy="720000"/>
      </dsp:txXfrm>
    </dsp:sp>
    <dsp:sp modelId="{E9CE5F55-CB39-4922-950E-4585C17A5A87}">
      <dsp:nvSpPr>
        <dsp:cNvPr id="0" name=""/>
        <dsp:cNvSpPr/>
      </dsp:nvSpPr>
      <dsp:spPr>
        <a:xfrm>
          <a:off x="7944060" y="760675"/>
          <a:ext cx="919733" cy="919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00102-B704-40F5-867C-393AF018DE06}">
      <dsp:nvSpPr>
        <dsp:cNvPr id="0" name=""/>
        <dsp:cNvSpPr/>
      </dsp:nvSpPr>
      <dsp:spPr>
        <a:xfrm>
          <a:off x="7382001" y="1969937"/>
          <a:ext cx="20438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Next Sponsor Meeting: TBA</a:t>
          </a:r>
        </a:p>
      </dsp:txBody>
      <dsp:txXfrm>
        <a:off x="7382001" y="1969937"/>
        <a:ext cx="20438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1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5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9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3640-80CF-46B4-A32D-E5ADF731596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968220-1E76-475B-A4C6-CDF6070A00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AE16-9B5C-D539-0DB3-F791EFC4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1359265"/>
            <a:ext cx="6304458" cy="2061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Priority Risk Identification and Scope Measurement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F087-0A75-9E26-AC1B-CB4A1269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286" y="3803678"/>
            <a:ext cx="5787094" cy="2740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02543-6F2C-39EB-2BAB-31B4EA5D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33" y="129501"/>
            <a:ext cx="4261314" cy="2977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DE81EAA-3494-84C9-0214-44F7A99C9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533" y="3558509"/>
            <a:ext cx="4261314" cy="902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7631-47FB-F047-FB68-AA1DD573AD0B}"/>
              </a:ext>
            </a:extLst>
          </p:cNvPr>
          <p:cNvSpPr txBox="1"/>
          <p:nvPr/>
        </p:nvSpPr>
        <p:spPr>
          <a:xfrm>
            <a:off x="426309" y="3789680"/>
            <a:ext cx="499136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</a:t>
            </a:r>
          </a:p>
          <a:p>
            <a:pPr>
              <a:spcAft>
                <a:spcPts val="600"/>
              </a:spcAft>
            </a:pPr>
            <a:r>
              <a:rPr lang="en-US" dirty="0"/>
              <a:t>Abhijeet Talaulikar</a:t>
            </a:r>
          </a:p>
          <a:p>
            <a:pPr>
              <a:spcAft>
                <a:spcPts val="600"/>
              </a:spcAft>
            </a:pPr>
            <a:r>
              <a:rPr lang="en-US" dirty="0"/>
              <a:t>Hailey Thanki</a:t>
            </a:r>
          </a:p>
          <a:p>
            <a:pPr>
              <a:spcAft>
                <a:spcPts val="600"/>
              </a:spcAft>
            </a:pPr>
            <a:r>
              <a:rPr lang="en-US" dirty="0"/>
              <a:t>Sajid Hussain Rafi Ahamed</a:t>
            </a:r>
          </a:p>
          <a:p>
            <a:pPr>
              <a:spcAft>
                <a:spcPts val="600"/>
              </a:spcAft>
            </a:pPr>
            <a:r>
              <a:rPr lang="en-US" dirty="0"/>
              <a:t>Siddharth Susarla</a:t>
            </a:r>
          </a:p>
          <a:p>
            <a:pPr>
              <a:spcAft>
                <a:spcPts val="600"/>
              </a:spcAft>
            </a:pPr>
            <a:r>
              <a:rPr lang="en-US" dirty="0"/>
              <a:t>Yuthika Shekar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Mentor: </a:t>
            </a:r>
            <a:r>
              <a:rPr lang="en-US" b="1" dirty="0" err="1"/>
              <a:t>Cantay</a:t>
            </a:r>
            <a:r>
              <a:rPr lang="en-US" b="1" dirty="0"/>
              <a:t> </a:t>
            </a:r>
            <a:r>
              <a:rPr lang="en-US" b="1" dirty="0" err="1"/>
              <a:t>Caliskan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334-8185-B223-38D1-0D920BB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this presentation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53DD1-B0A9-AF10-9AB6-88BEFAD4E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4216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0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esk with productivity items">
            <a:extLst>
              <a:ext uri="{FF2B5EF4-FFF2-40B4-BE49-F238E27FC236}">
                <a16:creationId xmlns:a16="http://schemas.microsoft.com/office/drawing/2014/main" id="{B0F5A7CC-D6C2-F375-D0AE-891FE4900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8D620D-E246-4927-BD4D-CAA49E25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Sponsor meet summary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D3E98-CD39-CAF9-051E-81F77312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Discussed project and communication expectations.</a:t>
            </a:r>
          </a:p>
          <a:p>
            <a:r>
              <a:rPr lang="en-IN"/>
              <a:t>Detailed PS1: Which survey variable is the best predictor of priority risks. </a:t>
            </a:r>
          </a:p>
          <a:p>
            <a:r>
              <a:rPr lang="en-IN"/>
              <a:t>Detailed PS2: Which survey variable is the best predictor of UN action urgency and extent</a:t>
            </a:r>
            <a:endParaRPr lang="en-US"/>
          </a:p>
          <a:p>
            <a:r>
              <a:rPr lang="en-US"/>
              <a:t>Initiated first steps in project by completing project charter.</a:t>
            </a:r>
          </a:p>
          <a:p>
            <a:r>
              <a:rPr lang="en-US"/>
              <a:t> Clarified scope of both outcomes and member responsibilities.</a:t>
            </a:r>
          </a:p>
          <a:p>
            <a:r>
              <a:rPr lang="en-US"/>
              <a:t>Committed to biweekly update schedule.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2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7254-BE76-6887-7C71-58552630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Sponsor meet summary: outcome-1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37E9DC-4D1F-6D33-44FD-6FE2D7BB3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57474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73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77582807-A965-3007-F61A-AACA3118B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-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6B9B9B-024B-2B75-0A73-C7518CB2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Sponsor meet summary: outcome-ii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2868-D28C-8CC4-05B0-A0C44407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Detailed Outcome-1 scope with the following sponsor recommendations:</a:t>
            </a:r>
          </a:p>
          <a:p>
            <a:pPr marL="457200" indent="-457200">
              <a:buAutoNum type="arabicParenR"/>
            </a:pPr>
            <a:r>
              <a:rPr lang="en-US" dirty="0"/>
              <a:t>Outcome II requires creating a python script containing the model and connecting to the dashboard (</a:t>
            </a:r>
            <a:r>
              <a:rPr lang="en-US" dirty="0" err="1"/>
              <a:t>PowerBI</a:t>
            </a:r>
            <a:r>
              <a:rPr lang="en-US" dirty="0"/>
              <a:t> preferred by the sponsor)</a:t>
            </a:r>
          </a:p>
          <a:p>
            <a:pPr marL="457200" indent="-457200">
              <a:buAutoNum type="arabicParenR"/>
            </a:pPr>
            <a:r>
              <a:rPr lang="en-US" dirty="0"/>
              <a:t>The backend service deployed is </a:t>
            </a:r>
            <a:r>
              <a:rPr lang="en-US" dirty="0" err="1"/>
              <a:t>AzureDB</a:t>
            </a:r>
            <a:r>
              <a:rPr lang="en-US" dirty="0"/>
              <a:t> and  uses Azure synapse for ETL processes</a:t>
            </a:r>
          </a:p>
          <a:p>
            <a:pPr marL="457200" indent="-457200">
              <a:buAutoNum type="arabicParenR"/>
            </a:pPr>
            <a:r>
              <a:rPr lang="en-US" dirty="0"/>
              <a:t>The python script must contain standardized variables and modular functions to use with other datasets as needed.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C94437-F89C-FE13-0FB7-5EFD11EF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update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FBADFD2-530F-22CC-3A2A-937C5AB83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42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3552-53A7-3889-3B59-4F2B188F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next class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BCEB-DBDE-195F-C92F-98F295A2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 on the dataset and document initial findings.</a:t>
            </a:r>
          </a:p>
          <a:p>
            <a:r>
              <a:rPr lang="en-US" dirty="0"/>
              <a:t>Create baseline models and evaluate accuracy against validation datasets.</a:t>
            </a:r>
          </a:p>
          <a:p>
            <a:r>
              <a:rPr lang="en-US" dirty="0"/>
              <a:t>Follow up with sponsor regarding validity of initial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0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3D16B-6B87-5038-76F5-70CD1AA5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8A10-FDF6-7462-DF43-79B56698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57" y="1027937"/>
            <a:ext cx="3254899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cap="all"/>
              <a:t>Thank you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74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305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Priority Risk Identification and Scope Measurement </vt:lpstr>
      <vt:lpstr>Goal of this presentation</vt:lpstr>
      <vt:lpstr>Sponsor meet summary</vt:lpstr>
      <vt:lpstr>Sponsor meet summary: outcome-1</vt:lpstr>
      <vt:lpstr>Sponsor meet summary: outcome-ii</vt:lpstr>
      <vt:lpstr>Progress update</vt:lpstr>
      <vt:lpstr>Timeline for next class meeting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Risk Identification and Scope Measurement </dc:title>
  <dc:creator>Susarla, Siddhartha</dc:creator>
  <cp:lastModifiedBy>Siddharth S</cp:lastModifiedBy>
  <cp:revision>12</cp:revision>
  <dcterms:created xsi:type="dcterms:W3CDTF">2022-10-03T04:44:31Z</dcterms:created>
  <dcterms:modified xsi:type="dcterms:W3CDTF">2022-10-03T05:46:13Z</dcterms:modified>
</cp:coreProperties>
</file>