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2"/>
  </p:notesMasterIdLst>
  <p:sldIdLst>
    <p:sldId id="257" r:id="rId2"/>
    <p:sldId id="269" r:id="rId3"/>
    <p:sldId id="268" r:id="rId4"/>
    <p:sldId id="270" r:id="rId5"/>
    <p:sldId id="274" r:id="rId6"/>
    <p:sldId id="276" r:id="rId7"/>
    <p:sldId id="259" r:id="rId8"/>
    <p:sldId id="275" r:id="rId9"/>
    <p:sldId id="264" r:id="rId10"/>
    <p:sldId id="27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F8E7"/>
    <a:srgbClr val="F3A59B"/>
    <a:srgbClr val="009EDB"/>
    <a:srgbClr val="FB93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5E5D0A-96E3-4A28-98ED-00A8661D26EC}" v="2472" dt="2022-10-20T07:00:44.508"/>
    <p1510:client id="{5E3F69A7-D12B-4EC2-84AE-ACA8B6676453}" v="3" dt="2022-10-20T13:58:30.694"/>
    <p1510:client id="{AD589D47-6D36-4725-8530-5E65DDBB4DF0}" v="885" dt="2022-10-19T13:55:44.5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fi Ahamed, Sajid Hussain" userId="S::srafiaha@ur.rochester.edu::6a41ad78-b7fe-471b-8a70-36617f4ac617" providerId="AD" clId="Web-{CFD1B909-70F9-403B-926F-0FA1E43F15E7}"/>
    <pc:docChg chg="modSld">
      <pc:chgData name="Rafi Ahamed, Sajid Hussain" userId="S::srafiaha@ur.rochester.edu::6a41ad78-b7fe-471b-8a70-36617f4ac617" providerId="AD" clId="Web-{CFD1B909-70F9-403B-926F-0FA1E43F15E7}" dt="2022-10-19T00:42:20.607" v="129" actId="1076"/>
      <pc:docMkLst>
        <pc:docMk/>
      </pc:docMkLst>
      <pc:sldChg chg="addSp delSp modSp">
        <pc:chgData name="Rafi Ahamed, Sajid Hussain" userId="S::srafiaha@ur.rochester.edu::6a41ad78-b7fe-471b-8a70-36617f4ac617" providerId="AD" clId="Web-{CFD1B909-70F9-403B-926F-0FA1E43F15E7}" dt="2022-10-19T00:42:20.607" v="129" actId="1076"/>
        <pc:sldMkLst>
          <pc:docMk/>
          <pc:sldMk cId="1141511052" sldId="259"/>
        </pc:sldMkLst>
        <pc:spChg chg="del mod">
          <ac:chgData name="Rafi Ahamed, Sajid Hussain" userId="S::srafiaha@ur.rochester.edu::6a41ad78-b7fe-471b-8a70-36617f4ac617" providerId="AD" clId="Web-{CFD1B909-70F9-403B-926F-0FA1E43F15E7}" dt="2022-10-19T00:42:16.044" v="128"/>
          <ac:spMkLst>
            <pc:docMk/>
            <pc:sldMk cId="1141511052" sldId="259"/>
            <ac:spMk id="5" creationId="{4EEF289C-0BB6-2F75-3990-4F778AC414B4}"/>
          </ac:spMkLst>
        </pc:spChg>
        <pc:picChg chg="add mod ord">
          <ac:chgData name="Rafi Ahamed, Sajid Hussain" userId="S::srafiaha@ur.rochester.edu::6a41ad78-b7fe-471b-8a70-36617f4ac617" providerId="AD" clId="Web-{CFD1B909-70F9-403B-926F-0FA1E43F15E7}" dt="2022-10-19T00:42:20.607" v="129" actId="1076"/>
          <ac:picMkLst>
            <pc:docMk/>
            <pc:sldMk cId="1141511052" sldId="259"/>
            <ac:picMk id="2" creationId="{B2EDB014-C5A7-C7EE-FAEC-D655A039C827}"/>
          </ac:picMkLst>
        </pc:picChg>
      </pc:sldChg>
      <pc:sldChg chg="addSp delSp modSp">
        <pc:chgData name="Rafi Ahamed, Sajid Hussain" userId="S::srafiaha@ur.rochester.edu::6a41ad78-b7fe-471b-8a70-36617f4ac617" providerId="AD" clId="Web-{CFD1B909-70F9-403B-926F-0FA1E43F15E7}" dt="2022-10-19T00:27:25.699" v="125" actId="1076"/>
        <pc:sldMkLst>
          <pc:docMk/>
          <pc:sldMk cId="2207927251" sldId="260"/>
        </pc:sldMkLst>
        <pc:spChg chg="add mod">
          <ac:chgData name="Rafi Ahamed, Sajid Hussain" userId="S::srafiaha@ur.rochester.edu::6a41ad78-b7fe-471b-8a70-36617f4ac617" providerId="AD" clId="Web-{CFD1B909-70F9-403B-926F-0FA1E43F15E7}" dt="2022-10-19T00:27:25.699" v="125" actId="1076"/>
          <ac:spMkLst>
            <pc:docMk/>
            <pc:sldMk cId="2207927251" sldId="260"/>
            <ac:spMk id="3" creationId="{EC3E07FC-7437-1ECA-0E29-BBF874D7CA1B}"/>
          </ac:spMkLst>
        </pc:spChg>
        <pc:spChg chg="mod">
          <ac:chgData name="Rafi Ahamed, Sajid Hussain" userId="S::srafiaha@ur.rochester.edu::6a41ad78-b7fe-471b-8a70-36617f4ac617" providerId="AD" clId="Web-{CFD1B909-70F9-403B-926F-0FA1E43F15E7}" dt="2022-10-19T00:25:19.070" v="12" actId="20577"/>
          <ac:spMkLst>
            <pc:docMk/>
            <pc:sldMk cId="2207927251" sldId="260"/>
            <ac:spMk id="4" creationId="{56DCBC16-1790-56C1-2D9B-B7C1F6981218}"/>
          </ac:spMkLst>
        </pc:spChg>
        <pc:spChg chg="del">
          <ac:chgData name="Rafi Ahamed, Sajid Hussain" userId="S::srafiaha@ur.rochester.edu::6a41ad78-b7fe-471b-8a70-36617f4ac617" providerId="AD" clId="Web-{CFD1B909-70F9-403B-926F-0FA1E43F15E7}" dt="2022-10-19T00:25:29.289" v="13"/>
          <ac:spMkLst>
            <pc:docMk/>
            <pc:sldMk cId="2207927251" sldId="260"/>
            <ac:spMk id="5" creationId="{4EEF289C-0BB6-2F75-3990-4F778AC414B4}"/>
          </ac:spMkLst>
        </pc:spChg>
        <pc:picChg chg="add mod ord">
          <ac:chgData name="Rafi Ahamed, Sajid Hussain" userId="S::srafiaha@ur.rochester.edu::6a41ad78-b7fe-471b-8a70-36617f4ac617" providerId="AD" clId="Web-{CFD1B909-70F9-403B-926F-0FA1E43F15E7}" dt="2022-10-19T00:25:46.571" v="16" actId="1076"/>
          <ac:picMkLst>
            <pc:docMk/>
            <pc:sldMk cId="2207927251" sldId="260"/>
            <ac:picMk id="2" creationId="{01A2011B-7E63-D716-2F63-5072E10A171C}"/>
          </ac:picMkLst>
        </pc:picChg>
      </pc:sldChg>
    </pc:docChg>
  </pc:docChgLst>
  <pc:docChgLst>
    <pc:chgData name="Shekhar, Yuthika" userId="5e84d145-8d06-42d7-a08a-9200a07b0745" providerId="ADAL" clId="{545E5D0A-96E3-4A28-98ED-00A8661D26EC}"/>
    <pc:docChg chg="undo redo custSel addSld delSld modSld sldOrd">
      <pc:chgData name="Shekhar, Yuthika" userId="5e84d145-8d06-42d7-a08a-9200a07b0745" providerId="ADAL" clId="{545E5D0A-96E3-4A28-98ED-00A8661D26EC}" dt="2022-10-20T07:00:44.508" v="2472" actId="113"/>
      <pc:docMkLst>
        <pc:docMk/>
      </pc:docMkLst>
      <pc:sldChg chg="del">
        <pc:chgData name="Shekhar, Yuthika" userId="5e84d145-8d06-42d7-a08a-9200a07b0745" providerId="ADAL" clId="{545E5D0A-96E3-4A28-98ED-00A8661D26EC}" dt="2022-10-20T06:56:51.293" v="2441" actId="47"/>
        <pc:sldMkLst>
          <pc:docMk/>
          <pc:sldMk cId="2207927251" sldId="260"/>
        </pc:sldMkLst>
      </pc:sldChg>
      <pc:sldChg chg="addSp modSp mod ord modClrScheme chgLayout modNotesTx">
        <pc:chgData name="Shekhar, Yuthika" userId="5e84d145-8d06-42d7-a08a-9200a07b0745" providerId="ADAL" clId="{545E5D0A-96E3-4A28-98ED-00A8661D26EC}" dt="2022-10-20T07:00:44.508" v="2472" actId="113"/>
        <pc:sldMkLst>
          <pc:docMk/>
          <pc:sldMk cId="4079219478" sldId="270"/>
        </pc:sldMkLst>
        <pc:spChg chg="mod ord">
          <ac:chgData name="Shekhar, Yuthika" userId="5e84d145-8d06-42d7-a08a-9200a07b0745" providerId="ADAL" clId="{545E5D0A-96E3-4A28-98ED-00A8661D26EC}" dt="2022-10-20T05:54:06.294" v="2" actId="700"/>
          <ac:spMkLst>
            <pc:docMk/>
            <pc:sldMk cId="4079219478" sldId="270"/>
            <ac:spMk id="2" creationId="{A871A398-4790-D311-57B7-2D63DF2D7E1F}"/>
          </ac:spMkLst>
        </pc:spChg>
        <pc:spChg chg="mod ord">
          <ac:chgData name="Shekhar, Yuthika" userId="5e84d145-8d06-42d7-a08a-9200a07b0745" providerId="ADAL" clId="{545E5D0A-96E3-4A28-98ED-00A8661D26EC}" dt="2022-10-20T05:55:14.532" v="41" actId="20577"/>
          <ac:spMkLst>
            <pc:docMk/>
            <pc:sldMk cId="4079219478" sldId="270"/>
            <ac:spMk id="4" creationId="{56DCBC16-1790-56C1-2D9B-B7C1F6981218}"/>
          </ac:spMkLst>
        </pc:spChg>
        <pc:picChg chg="add mod">
          <ac:chgData name="Shekhar, Yuthika" userId="5e84d145-8d06-42d7-a08a-9200a07b0745" providerId="ADAL" clId="{545E5D0A-96E3-4A28-98ED-00A8661D26EC}" dt="2022-10-20T05:55:25.434" v="42" actId="1076"/>
          <ac:picMkLst>
            <pc:docMk/>
            <pc:sldMk cId="4079219478" sldId="270"/>
            <ac:picMk id="1026" creationId="{139DBD7F-45A1-E02E-4267-B183B0208475}"/>
          </ac:picMkLst>
        </pc:picChg>
      </pc:sldChg>
      <pc:sldChg chg="addSp delSp modSp add del mod modClrScheme chgLayout modNotesTx">
        <pc:chgData name="Shekhar, Yuthika" userId="5e84d145-8d06-42d7-a08a-9200a07b0745" providerId="ADAL" clId="{545E5D0A-96E3-4A28-98ED-00A8661D26EC}" dt="2022-10-20T06:56:07.748" v="2438" actId="47"/>
        <pc:sldMkLst>
          <pc:docMk/>
          <pc:sldMk cId="1992958428" sldId="271"/>
        </pc:sldMkLst>
        <pc:spChg chg="mod ord">
          <ac:chgData name="Shekhar, Yuthika" userId="5e84d145-8d06-42d7-a08a-9200a07b0745" providerId="ADAL" clId="{545E5D0A-96E3-4A28-98ED-00A8661D26EC}" dt="2022-10-20T06:14:54.174" v="1373" actId="1076"/>
          <ac:spMkLst>
            <pc:docMk/>
            <pc:sldMk cId="1992958428" sldId="271"/>
            <ac:spMk id="2" creationId="{A871A398-4790-D311-57B7-2D63DF2D7E1F}"/>
          </ac:spMkLst>
        </pc:spChg>
        <pc:spChg chg="mod ord">
          <ac:chgData name="Shekhar, Yuthika" userId="5e84d145-8d06-42d7-a08a-9200a07b0745" providerId="ADAL" clId="{545E5D0A-96E3-4A28-98ED-00A8661D26EC}" dt="2022-10-20T06:15:30.556" v="1382" actId="120"/>
          <ac:spMkLst>
            <pc:docMk/>
            <pc:sldMk cId="1992958428" sldId="271"/>
            <ac:spMk id="4" creationId="{56DCBC16-1790-56C1-2D9B-B7C1F6981218}"/>
          </ac:spMkLst>
        </pc:spChg>
        <pc:spChg chg="add mod">
          <ac:chgData name="Shekhar, Yuthika" userId="5e84d145-8d06-42d7-a08a-9200a07b0745" providerId="ADAL" clId="{545E5D0A-96E3-4A28-98ED-00A8661D26EC}" dt="2022-10-20T06:17:19.775" v="1447" actId="1076"/>
          <ac:spMkLst>
            <pc:docMk/>
            <pc:sldMk cId="1992958428" sldId="271"/>
            <ac:spMk id="6" creationId="{44997D21-DEC2-BDFB-25B5-6394934F322F}"/>
          </ac:spMkLst>
        </pc:spChg>
        <pc:spChg chg="add del mod">
          <ac:chgData name="Shekhar, Yuthika" userId="5e84d145-8d06-42d7-a08a-9200a07b0745" providerId="ADAL" clId="{545E5D0A-96E3-4A28-98ED-00A8661D26EC}" dt="2022-10-20T06:16:35.332" v="1410" actId="767"/>
          <ac:spMkLst>
            <pc:docMk/>
            <pc:sldMk cId="1992958428" sldId="271"/>
            <ac:spMk id="7" creationId="{C7F10546-2369-4540-312D-745B3BC65D3F}"/>
          </ac:spMkLst>
        </pc:spChg>
        <pc:spChg chg="add mod">
          <ac:chgData name="Shekhar, Yuthika" userId="5e84d145-8d06-42d7-a08a-9200a07b0745" providerId="ADAL" clId="{545E5D0A-96E3-4A28-98ED-00A8661D26EC}" dt="2022-10-20T06:17:12.910" v="1446" actId="1076"/>
          <ac:spMkLst>
            <pc:docMk/>
            <pc:sldMk cId="1992958428" sldId="271"/>
            <ac:spMk id="8" creationId="{C931F812-9DBE-BF62-7652-56D100D0F15B}"/>
          </ac:spMkLst>
        </pc:spChg>
        <pc:spChg chg="add del">
          <ac:chgData name="Shekhar, Yuthika" userId="5e84d145-8d06-42d7-a08a-9200a07b0745" providerId="ADAL" clId="{545E5D0A-96E3-4A28-98ED-00A8661D26EC}" dt="2022-10-20T06:12:14.783" v="1325" actId="26606"/>
          <ac:spMkLst>
            <pc:docMk/>
            <pc:sldMk cId="1992958428" sldId="271"/>
            <ac:spMk id="2059" creationId="{7C98A213-5994-475E-B327-DC6EC27FBA8B}"/>
          </ac:spMkLst>
        </pc:spChg>
        <pc:spChg chg="add del">
          <ac:chgData name="Shekhar, Yuthika" userId="5e84d145-8d06-42d7-a08a-9200a07b0745" providerId="ADAL" clId="{545E5D0A-96E3-4A28-98ED-00A8661D26EC}" dt="2022-10-20T06:12:14.783" v="1325" actId="26606"/>
          <ac:spMkLst>
            <pc:docMk/>
            <pc:sldMk cId="1992958428" sldId="271"/>
            <ac:spMk id="2061" creationId="{4B030A0D-0DAD-4A99-89BB-419527D6A64B}"/>
          </ac:spMkLst>
        </pc:spChg>
        <pc:spChg chg="add del">
          <ac:chgData name="Shekhar, Yuthika" userId="5e84d145-8d06-42d7-a08a-9200a07b0745" providerId="ADAL" clId="{545E5D0A-96E3-4A28-98ED-00A8661D26EC}" dt="2022-10-20T06:12:58.616" v="1352" actId="26606"/>
          <ac:spMkLst>
            <pc:docMk/>
            <pc:sldMk cId="1992958428" sldId="271"/>
            <ac:spMk id="2066" creationId="{7316481C-0A49-4796-812B-0D64F063B720}"/>
          </ac:spMkLst>
        </pc:spChg>
        <pc:spChg chg="add del">
          <ac:chgData name="Shekhar, Yuthika" userId="5e84d145-8d06-42d7-a08a-9200a07b0745" providerId="ADAL" clId="{545E5D0A-96E3-4A28-98ED-00A8661D26EC}" dt="2022-10-20T06:12:58.616" v="1352" actId="26606"/>
          <ac:spMkLst>
            <pc:docMk/>
            <pc:sldMk cId="1992958428" sldId="271"/>
            <ac:spMk id="2068" creationId="{A5271697-90F1-4A23-8EF2-0179F2EAFACB}"/>
          </ac:spMkLst>
        </pc:spChg>
        <pc:spChg chg="add del">
          <ac:chgData name="Shekhar, Yuthika" userId="5e84d145-8d06-42d7-a08a-9200a07b0745" providerId="ADAL" clId="{545E5D0A-96E3-4A28-98ED-00A8661D26EC}" dt="2022-10-20T06:12:58.616" v="1352" actId="26606"/>
          <ac:spMkLst>
            <pc:docMk/>
            <pc:sldMk cId="1992958428" sldId="271"/>
            <ac:spMk id="2092" creationId="{D9F5512A-48E1-4C07-B75E-3CCC517B6804}"/>
          </ac:spMkLst>
        </pc:spChg>
        <pc:spChg chg="add">
          <ac:chgData name="Shekhar, Yuthika" userId="5e84d145-8d06-42d7-a08a-9200a07b0745" providerId="ADAL" clId="{545E5D0A-96E3-4A28-98ED-00A8661D26EC}" dt="2022-10-20T06:12:58.616" v="1352" actId="26606"/>
          <ac:spMkLst>
            <pc:docMk/>
            <pc:sldMk cId="1992958428" sldId="271"/>
            <ac:spMk id="2097" creationId="{70155189-D96C-4527-B0EC-654B946BE615}"/>
          </ac:spMkLst>
        </pc:spChg>
        <pc:grpChg chg="add del">
          <ac:chgData name="Shekhar, Yuthika" userId="5e84d145-8d06-42d7-a08a-9200a07b0745" providerId="ADAL" clId="{545E5D0A-96E3-4A28-98ED-00A8661D26EC}" dt="2022-10-20T06:12:58.616" v="1352" actId="26606"/>
          <ac:grpSpMkLst>
            <pc:docMk/>
            <pc:sldMk cId="1992958428" sldId="271"/>
            <ac:grpSpMk id="2070" creationId="{1F49CE81-B2F4-47B2-9D4A-886DCE0A8404}"/>
          </ac:grpSpMkLst>
        </pc:grpChg>
        <pc:picChg chg="add del mod ord">
          <ac:chgData name="Shekhar, Yuthika" userId="5e84d145-8d06-42d7-a08a-9200a07b0745" providerId="ADAL" clId="{545E5D0A-96E3-4A28-98ED-00A8661D26EC}" dt="2022-10-20T06:13:34.792" v="1356" actId="478"/>
          <ac:picMkLst>
            <pc:docMk/>
            <pc:sldMk cId="1992958428" sldId="271"/>
            <ac:picMk id="3" creationId="{A1C59C92-462F-8EC7-5284-33872A34A398}"/>
          </ac:picMkLst>
        </pc:picChg>
        <pc:picChg chg="add mod">
          <ac:chgData name="Shekhar, Yuthika" userId="5e84d145-8d06-42d7-a08a-9200a07b0745" providerId="ADAL" clId="{545E5D0A-96E3-4A28-98ED-00A8661D26EC}" dt="2022-10-20T06:15:20.642" v="1380"/>
          <ac:picMkLst>
            <pc:docMk/>
            <pc:sldMk cId="1992958428" sldId="271"/>
            <ac:picMk id="5" creationId="{AAB2C34E-9DF4-E124-2180-1D01CD2ADC41}"/>
          </ac:picMkLst>
        </pc:picChg>
        <pc:picChg chg="del">
          <ac:chgData name="Shekhar, Yuthika" userId="5e84d145-8d06-42d7-a08a-9200a07b0745" providerId="ADAL" clId="{545E5D0A-96E3-4A28-98ED-00A8661D26EC}" dt="2022-10-20T06:11:52.883" v="1322" actId="478"/>
          <ac:picMkLst>
            <pc:docMk/>
            <pc:sldMk cId="1992958428" sldId="271"/>
            <ac:picMk id="2050" creationId="{E2EBE237-23E7-0DB0-5C73-C763B63B815B}"/>
          </ac:picMkLst>
        </pc:picChg>
        <pc:picChg chg="add del mod ord">
          <ac:chgData name="Shekhar, Yuthika" userId="5e84d145-8d06-42d7-a08a-9200a07b0745" providerId="ADAL" clId="{545E5D0A-96E3-4A28-98ED-00A8661D26EC}" dt="2022-10-20T06:14:47.699" v="1371" actId="478"/>
          <ac:picMkLst>
            <pc:docMk/>
            <pc:sldMk cId="1992958428" sldId="271"/>
            <ac:picMk id="2052" creationId="{E6136BF9-F948-18D5-1528-ECA0E44857A3}"/>
          </ac:picMkLst>
        </pc:picChg>
        <pc:picChg chg="add del mod ord">
          <ac:chgData name="Shekhar, Yuthika" userId="5e84d145-8d06-42d7-a08a-9200a07b0745" providerId="ADAL" clId="{545E5D0A-96E3-4A28-98ED-00A8661D26EC}" dt="2022-10-20T06:14:55.582" v="1374" actId="478"/>
          <ac:picMkLst>
            <pc:docMk/>
            <pc:sldMk cId="1992958428" sldId="271"/>
            <ac:picMk id="2054" creationId="{BD12C27A-52BF-110B-9100-6AD7C7EC4C02}"/>
          </ac:picMkLst>
        </pc:picChg>
        <pc:picChg chg="add mod">
          <ac:chgData name="Shekhar, Yuthika" userId="5e84d145-8d06-42d7-a08a-9200a07b0745" providerId="ADAL" clId="{545E5D0A-96E3-4A28-98ED-00A8661D26EC}" dt="2022-10-20T06:18:18.989" v="1453" actId="108"/>
          <ac:picMkLst>
            <pc:docMk/>
            <pc:sldMk cId="1992958428" sldId="271"/>
            <ac:picMk id="2056" creationId="{011177F4-5F79-941D-6E64-D72844D373F4}"/>
          </ac:picMkLst>
        </pc:picChg>
        <pc:picChg chg="add del mod">
          <ac:chgData name="Shekhar, Yuthika" userId="5e84d145-8d06-42d7-a08a-9200a07b0745" providerId="ADAL" clId="{545E5D0A-96E3-4A28-98ED-00A8661D26EC}" dt="2022-10-20T06:18:24.843" v="1454" actId="108"/>
          <ac:picMkLst>
            <pc:docMk/>
            <pc:sldMk cId="1992958428" sldId="271"/>
            <ac:picMk id="2058" creationId="{AFBC428F-95BA-CFDB-5E1B-2E61E4F92ACF}"/>
          </ac:picMkLst>
        </pc:picChg>
        <pc:picChg chg="add mod">
          <ac:chgData name="Shekhar, Yuthika" userId="5e84d145-8d06-42d7-a08a-9200a07b0745" providerId="ADAL" clId="{545E5D0A-96E3-4A28-98ED-00A8661D26EC}" dt="2022-10-20T06:16:01.881" v="1387" actId="1076"/>
          <ac:picMkLst>
            <pc:docMk/>
            <pc:sldMk cId="1992958428" sldId="271"/>
            <ac:picMk id="2060" creationId="{5A9D9F37-D1B4-41F9-26C5-DEF0C5B1E2C3}"/>
          </ac:picMkLst>
        </pc:picChg>
        <pc:cxnChg chg="add mod">
          <ac:chgData name="Shekhar, Yuthika" userId="5e84d145-8d06-42d7-a08a-9200a07b0745" providerId="ADAL" clId="{545E5D0A-96E3-4A28-98ED-00A8661D26EC}" dt="2022-10-20T06:19:09.574" v="1457" actId="1582"/>
          <ac:cxnSpMkLst>
            <pc:docMk/>
            <pc:sldMk cId="1992958428" sldId="271"/>
            <ac:cxnSpMk id="10" creationId="{E02416D5-F13C-FD1A-E83B-04E35652F9C8}"/>
          </ac:cxnSpMkLst>
        </pc:cxnChg>
      </pc:sldChg>
      <pc:sldChg chg="add">
        <pc:chgData name="Shekhar, Yuthika" userId="5e84d145-8d06-42d7-a08a-9200a07b0745" providerId="ADAL" clId="{545E5D0A-96E3-4A28-98ED-00A8661D26EC}" dt="2022-10-20T05:53:46.092" v="1" actId="2890"/>
        <pc:sldMkLst>
          <pc:docMk/>
          <pc:sldMk cId="996966506" sldId="272"/>
        </pc:sldMkLst>
      </pc:sldChg>
      <pc:sldChg chg="addSp delSp modSp mod">
        <pc:chgData name="Shekhar, Yuthika" userId="5e84d145-8d06-42d7-a08a-9200a07b0745" providerId="ADAL" clId="{545E5D0A-96E3-4A28-98ED-00A8661D26EC}" dt="2022-10-20T06:20:54.110" v="1470" actId="26606"/>
        <pc:sldMkLst>
          <pc:docMk/>
          <pc:sldMk cId="996966506" sldId="273"/>
        </pc:sldMkLst>
        <pc:spChg chg="mod">
          <ac:chgData name="Shekhar, Yuthika" userId="5e84d145-8d06-42d7-a08a-9200a07b0745" providerId="ADAL" clId="{545E5D0A-96E3-4A28-98ED-00A8661D26EC}" dt="2022-10-20T06:20:54.110" v="1470" actId="26606"/>
          <ac:spMkLst>
            <pc:docMk/>
            <pc:sldMk cId="996966506" sldId="273"/>
            <ac:spMk id="2" creationId="{A871A398-4790-D311-57B7-2D63DF2D7E1F}"/>
          </ac:spMkLst>
        </pc:spChg>
        <pc:spChg chg="mod">
          <ac:chgData name="Shekhar, Yuthika" userId="5e84d145-8d06-42d7-a08a-9200a07b0745" providerId="ADAL" clId="{545E5D0A-96E3-4A28-98ED-00A8661D26EC}" dt="2022-10-20T06:20:54.110" v="1470" actId="26606"/>
          <ac:spMkLst>
            <pc:docMk/>
            <pc:sldMk cId="996966506" sldId="273"/>
            <ac:spMk id="4" creationId="{56DCBC16-1790-56C1-2D9B-B7C1F6981218}"/>
          </ac:spMkLst>
        </pc:spChg>
        <pc:spChg chg="add del">
          <ac:chgData name="Shekhar, Yuthika" userId="5e84d145-8d06-42d7-a08a-9200a07b0745" providerId="ADAL" clId="{545E5D0A-96E3-4A28-98ED-00A8661D26EC}" dt="2022-10-20T06:20:11.328" v="1464" actId="26606"/>
          <ac:spMkLst>
            <pc:docMk/>
            <pc:sldMk cId="996966506" sldId="273"/>
            <ac:spMk id="2055" creationId="{665DBBEF-238B-476B-96AB-8AAC3224ECEA}"/>
          </ac:spMkLst>
        </pc:spChg>
        <pc:spChg chg="add del">
          <ac:chgData name="Shekhar, Yuthika" userId="5e84d145-8d06-42d7-a08a-9200a07b0745" providerId="ADAL" clId="{545E5D0A-96E3-4A28-98ED-00A8661D26EC}" dt="2022-10-20T06:20:11.328" v="1464" actId="26606"/>
          <ac:spMkLst>
            <pc:docMk/>
            <pc:sldMk cId="996966506" sldId="273"/>
            <ac:spMk id="2057" creationId="{3FCFB1DE-0B7E-48CC-BA90-B2AB0889F9D6}"/>
          </ac:spMkLst>
        </pc:spChg>
        <pc:picChg chg="mod">
          <ac:chgData name="Shekhar, Yuthika" userId="5e84d145-8d06-42d7-a08a-9200a07b0745" providerId="ADAL" clId="{545E5D0A-96E3-4A28-98ED-00A8661D26EC}" dt="2022-10-20T06:20:54.110" v="1470" actId="26606"/>
          <ac:picMkLst>
            <pc:docMk/>
            <pc:sldMk cId="996966506" sldId="273"/>
            <ac:picMk id="2050" creationId="{E2EBE237-23E7-0DB0-5C73-C763B63B815B}"/>
          </ac:picMkLst>
        </pc:picChg>
      </pc:sldChg>
      <pc:sldChg chg="addSp delSp modSp add mod ord chgLayout modNotesTx">
        <pc:chgData name="Shekhar, Yuthika" userId="5e84d145-8d06-42d7-a08a-9200a07b0745" providerId="ADAL" clId="{545E5D0A-96E3-4A28-98ED-00A8661D26EC}" dt="2022-10-20T06:56:43.331" v="2440"/>
        <pc:sldMkLst>
          <pc:docMk/>
          <pc:sldMk cId="3250313365" sldId="274"/>
        </pc:sldMkLst>
        <pc:spChg chg="mod ord">
          <ac:chgData name="Shekhar, Yuthika" userId="5e84d145-8d06-42d7-a08a-9200a07b0745" providerId="ADAL" clId="{545E5D0A-96E3-4A28-98ED-00A8661D26EC}" dt="2022-10-20T06:33:03.267" v="1758" actId="26606"/>
          <ac:spMkLst>
            <pc:docMk/>
            <pc:sldMk cId="3250313365" sldId="274"/>
            <ac:spMk id="2" creationId="{A871A398-4790-D311-57B7-2D63DF2D7E1F}"/>
          </ac:spMkLst>
        </pc:spChg>
        <pc:spChg chg="add mod ord">
          <ac:chgData name="Shekhar, Yuthika" userId="5e84d145-8d06-42d7-a08a-9200a07b0745" providerId="ADAL" clId="{545E5D0A-96E3-4A28-98ED-00A8661D26EC}" dt="2022-10-20T06:33:03.267" v="1758" actId="26606"/>
          <ac:spMkLst>
            <pc:docMk/>
            <pc:sldMk cId="3250313365" sldId="274"/>
            <ac:spMk id="3" creationId="{06F6BFF6-AB1D-B6D6-569E-ECD59C6E07E6}"/>
          </ac:spMkLst>
        </pc:spChg>
        <pc:spChg chg="mod ord">
          <ac:chgData name="Shekhar, Yuthika" userId="5e84d145-8d06-42d7-a08a-9200a07b0745" providerId="ADAL" clId="{545E5D0A-96E3-4A28-98ED-00A8661D26EC}" dt="2022-10-20T06:33:03.267" v="1758" actId="26606"/>
          <ac:spMkLst>
            <pc:docMk/>
            <pc:sldMk cId="3250313365" sldId="274"/>
            <ac:spMk id="4" creationId="{56DCBC16-1790-56C1-2D9B-B7C1F6981218}"/>
          </ac:spMkLst>
        </pc:spChg>
        <pc:spChg chg="add mod">
          <ac:chgData name="Shekhar, Yuthika" userId="5e84d145-8d06-42d7-a08a-9200a07b0745" providerId="ADAL" clId="{545E5D0A-96E3-4A28-98ED-00A8661D26EC}" dt="2022-10-20T06:39:07.321" v="2099" actId="1076"/>
          <ac:spMkLst>
            <pc:docMk/>
            <pc:sldMk cId="3250313365" sldId="274"/>
            <ac:spMk id="5" creationId="{336D4A4B-0528-9FC6-CE8D-04992D1C26D5}"/>
          </ac:spMkLst>
        </pc:spChg>
        <pc:spChg chg="add mod">
          <ac:chgData name="Shekhar, Yuthika" userId="5e84d145-8d06-42d7-a08a-9200a07b0745" providerId="ADAL" clId="{545E5D0A-96E3-4A28-98ED-00A8661D26EC}" dt="2022-10-20T06:38:57.160" v="2097" actId="1076"/>
          <ac:spMkLst>
            <pc:docMk/>
            <pc:sldMk cId="3250313365" sldId="274"/>
            <ac:spMk id="6" creationId="{03A8F8D4-9FD4-1086-CAF8-1EED9447780D}"/>
          </ac:spMkLst>
        </pc:spChg>
        <pc:spChg chg="add mod">
          <ac:chgData name="Shekhar, Yuthika" userId="5e84d145-8d06-42d7-a08a-9200a07b0745" providerId="ADAL" clId="{545E5D0A-96E3-4A28-98ED-00A8661D26EC}" dt="2022-10-20T06:39:14.423" v="2101" actId="1076"/>
          <ac:spMkLst>
            <pc:docMk/>
            <pc:sldMk cId="3250313365" sldId="274"/>
            <ac:spMk id="7" creationId="{9491ECBB-AD4F-3D3A-A516-05E890CE28D7}"/>
          </ac:spMkLst>
        </pc:spChg>
        <pc:spChg chg="add del mod">
          <ac:chgData name="Shekhar, Yuthika" userId="5e84d145-8d06-42d7-a08a-9200a07b0745" providerId="ADAL" clId="{545E5D0A-96E3-4A28-98ED-00A8661D26EC}" dt="2022-10-20T06:39:33.084" v="2107" actId="478"/>
          <ac:spMkLst>
            <pc:docMk/>
            <pc:sldMk cId="3250313365" sldId="274"/>
            <ac:spMk id="8" creationId="{91ED7BF6-A2BC-83AD-9A89-407F74C3F46B}"/>
          </ac:spMkLst>
        </pc:spChg>
        <pc:spChg chg="add mod">
          <ac:chgData name="Shekhar, Yuthika" userId="5e84d145-8d06-42d7-a08a-9200a07b0745" providerId="ADAL" clId="{545E5D0A-96E3-4A28-98ED-00A8661D26EC}" dt="2022-10-20T06:39:29.920" v="2106" actId="1076"/>
          <ac:spMkLst>
            <pc:docMk/>
            <pc:sldMk cId="3250313365" sldId="274"/>
            <ac:spMk id="9" creationId="{505F607C-9C25-B395-3AE8-EA50E60AFC54}"/>
          </ac:spMkLst>
        </pc:spChg>
        <pc:spChg chg="add mod">
          <ac:chgData name="Shekhar, Yuthika" userId="5e84d145-8d06-42d7-a08a-9200a07b0745" providerId="ADAL" clId="{545E5D0A-96E3-4A28-98ED-00A8661D26EC}" dt="2022-10-20T06:40:46.254" v="2189" actId="20577"/>
          <ac:spMkLst>
            <pc:docMk/>
            <pc:sldMk cId="3250313365" sldId="274"/>
            <ac:spMk id="10" creationId="{1A9FF61D-DF6F-E66D-9F31-EDC8F7E855D3}"/>
          </ac:spMkLst>
        </pc:spChg>
        <pc:spChg chg="add mod">
          <ac:chgData name="Shekhar, Yuthika" userId="5e84d145-8d06-42d7-a08a-9200a07b0745" providerId="ADAL" clId="{545E5D0A-96E3-4A28-98ED-00A8661D26EC}" dt="2022-10-20T06:40:41.831" v="2187" actId="1076"/>
          <ac:spMkLst>
            <pc:docMk/>
            <pc:sldMk cId="3250313365" sldId="274"/>
            <ac:spMk id="11" creationId="{F86CD9CE-1BC5-21A7-833A-27DB3B5D5515}"/>
          </ac:spMkLst>
        </pc:spChg>
        <pc:spChg chg="add del">
          <ac:chgData name="Shekhar, Yuthika" userId="5e84d145-8d06-42d7-a08a-9200a07b0745" providerId="ADAL" clId="{545E5D0A-96E3-4A28-98ED-00A8661D26EC}" dt="2022-10-20T06:33:03.267" v="1758" actId="26606"/>
          <ac:spMkLst>
            <pc:docMk/>
            <pc:sldMk cId="3250313365" sldId="274"/>
            <ac:spMk id="3079" creationId="{7316481C-0A49-4796-812B-0D64F063B720}"/>
          </ac:spMkLst>
        </pc:spChg>
        <pc:spChg chg="add del">
          <ac:chgData name="Shekhar, Yuthika" userId="5e84d145-8d06-42d7-a08a-9200a07b0745" providerId="ADAL" clId="{545E5D0A-96E3-4A28-98ED-00A8661D26EC}" dt="2022-10-20T06:33:03.267" v="1758" actId="26606"/>
          <ac:spMkLst>
            <pc:docMk/>
            <pc:sldMk cId="3250313365" sldId="274"/>
            <ac:spMk id="3081" creationId="{A5271697-90F1-4A23-8EF2-0179F2EAFACB}"/>
          </ac:spMkLst>
        </pc:spChg>
        <pc:spChg chg="add del">
          <ac:chgData name="Shekhar, Yuthika" userId="5e84d145-8d06-42d7-a08a-9200a07b0745" providerId="ADAL" clId="{545E5D0A-96E3-4A28-98ED-00A8661D26EC}" dt="2022-10-20T06:33:03.267" v="1758" actId="26606"/>
          <ac:spMkLst>
            <pc:docMk/>
            <pc:sldMk cId="3250313365" sldId="274"/>
            <ac:spMk id="3105" creationId="{D9F5512A-48E1-4C07-B75E-3CCC517B6804}"/>
          </ac:spMkLst>
        </pc:spChg>
        <pc:grpChg chg="add del">
          <ac:chgData name="Shekhar, Yuthika" userId="5e84d145-8d06-42d7-a08a-9200a07b0745" providerId="ADAL" clId="{545E5D0A-96E3-4A28-98ED-00A8661D26EC}" dt="2022-10-20T06:33:03.267" v="1758" actId="26606"/>
          <ac:grpSpMkLst>
            <pc:docMk/>
            <pc:sldMk cId="3250313365" sldId="274"/>
            <ac:grpSpMk id="3083" creationId="{0924561D-756D-410B-973A-E68C2552C20C}"/>
          </ac:grpSpMkLst>
        </pc:grpChg>
        <pc:picChg chg="mod">
          <ac:chgData name="Shekhar, Yuthika" userId="5e84d145-8d06-42d7-a08a-9200a07b0745" providerId="ADAL" clId="{545E5D0A-96E3-4A28-98ED-00A8661D26EC}" dt="2022-10-20T06:33:03.267" v="1758" actId="26606"/>
          <ac:picMkLst>
            <pc:docMk/>
            <pc:sldMk cId="3250313365" sldId="274"/>
            <ac:picMk id="2050" creationId="{E2EBE237-23E7-0DB0-5C73-C763B63B815B}"/>
          </ac:picMkLst>
        </pc:picChg>
        <pc:picChg chg="add mod ord">
          <ac:chgData name="Shekhar, Yuthika" userId="5e84d145-8d06-42d7-a08a-9200a07b0745" providerId="ADAL" clId="{545E5D0A-96E3-4A28-98ED-00A8661D26EC}" dt="2022-10-20T06:38:57.160" v="2097" actId="1076"/>
          <ac:picMkLst>
            <pc:docMk/>
            <pc:sldMk cId="3250313365" sldId="274"/>
            <ac:picMk id="3074" creationId="{2845190D-9188-FA53-54E2-2D52854A98F7}"/>
          </ac:picMkLst>
        </pc:picChg>
        <pc:picChg chg="add mod">
          <ac:chgData name="Shekhar, Yuthika" userId="5e84d145-8d06-42d7-a08a-9200a07b0745" providerId="ADAL" clId="{545E5D0A-96E3-4A28-98ED-00A8661D26EC}" dt="2022-10-20T06:39:00.598" v="2098" actId="1076"/>
          <ac:picMkLst>
            <pc:docMk/>
            <pc:sldMk cId="3250313365" sldId="274"/>
            <ac:picMk id="3076" creationId="{337FF986-63F2-0294-24B0-658768135AC2}"/>
          </ac:picMkLst>
        </pc:picChg>
      </pc:sldChg>
      <pc:sldChg chg="addSp delSp modSp add mod ord modNotesTx">
        <pc:chgData name="Shekhar, Yuthika" userId="5e84d145-8d06-42d7-a08a-9200a07b0745" providerId="ADAL" clId="{545E5D0A-96E3-4A28-98ED-00A8661D26EC}" dt="2022-10-20T06:56:43.331" v="2440"/>
        <pc:sldMkLst>
          <pc:docMk/>
          <pc:sldMk cId="1366953286" sldId="276"/>
        </pc:sldMkLst>
        <pc:spChg chg="mod">
          <ac:chgData name="Shekhar, Yuthika" userId="5e84d145-8d06-42d7-a08a-9200a07b0745" providerId="ADAL" clId="{545E5D0A-96E3-4A28-98ED-00A8661D26EC}" dt="2022-10-20T06:48:28.519" v="2432" actId="20577"/>
          <ac:spMkLst>
            <pc:docMk/>
            <pc:sldMk cId="1366953286" sldId="276"/>
            <ac:spMk id="10" creationId="{1A9FF61D-DF6F-E66D-9F31-EDC8F7E855D3}"/>
          </ac:spMkLst>
        </pc:spChg>
        <pc:spChg chg="mod">
          <ac:chgData name="Shekhar, Yuthika" userId="5e84d145-8d06-42d7-a08a-9200a07b0745" providerId="ADAL" clId="{545E5D0A-96E3-4A28-98ED-00A8661D26EC}" dt="2022-10-20T06:48:13.041" v="2392" actId="20577"/>
          <ac:spMkLst>
            <pc:docMk/>
            <pc:sldMk cId="1366953286" sldId="276"/>
            <ac:spMk id="11" creationId="{F86CD9CE-1BC5-21A7-833A-27DB3B5D5515}"/>
          </ac:spMkLst>
        </pc:spChg>
        <pc:picChg chg="del">
          <ac:chgData name="Shekhar, Yuthika" userId="5e84d145-8d06-42d7-a08a-9200a07b0745" providerId="ADAL" clId="{545E5D0A-96E3-4A28-98ED-00A8661D26EC}" dt="2022-10-20T06:47:33.206" v="2368" actId="478"/>
          <ac:picMkLst>
            <pc:docMk/>
            <pc:sldMk cId="1366953286" sldId="276"/>
            <ac:picMk id="3074" creationId="{2845190D-9188-FA53-54E2-2D52854A98F7}"/>
          </ac:picMkLst>
        </pc:picChg>
        <pc:picChg chg="del">
          <ac:chgData name="Shekhar, Yuthika" userId="5e84d145-8d06-42d7-a08a-9200a07b0745" providerId="ADAL" clId="{545E5D0A-96E3-4A28-98ED-00A8661D26EC}" dt="2022-10-20T06:47:45.429" v="2372" actId="478"/>
          <ac:picMkLst>
            <pc:docMk/>
            <pc:sldMk cId="1366953286" sldId="276"/>
            <ac:picMk id="3076" creationId="{337FF986-63F2-0294-24B0-658768135AC2}"/>
          </ac:picMkLst>
        </pc:picChg>
        <pc:picChg chg="add mod">
          <ac:chgData name="Shekhar, Yuthika" userId="5e84d145-8d06-42d7-a08a-9200a07b0745" providerId="ADAL" clId="{545E5D0A-96E3-4A28-98ED-00A8661D26EC}" dt="2022-10-20T06:47:38.556" v="2371" actId="14100"/>
          <ac:picMkLst>
            <pc:docMk/>
            <pc:sldMk cId="1366953286" sldId="276"/>
            <ac:picMk id="4098" creationId="{13AACA62-0AE0-5750-076F-9AD25FE128AF}"/>
          </ac:picMkLst>
        </pc:picChg>
        <pc:picChg chg="add mod">
          <ac:chgData name="Shekhar, Yuthika" userId="5e84d145-8d06-42d7-a08a-9200a07b0745" providerId="ADAL" clId="{545E5D0A-96E3-4A28-98ED-00A8661D26EC}" dt="2022-10-20T06:47:49.653" v="2374" actId="1076"/>
          <ac:picMkLst>
            <pc:docMk/>
            <pc:sldMk cId="1366953286" sldId="276"/>
            <ac:picMk id="4100" creationId="{F1A4A5C3-89CC-6EA4-6612-212B8D947E5E}"/>
          </ac:picMkLst>
        </pc:picChg>
      </pc:sldChg>
      <pc:sldChg chg="addSp modSp add mod ord chgLayout">
        <pc:chgData name="Shekhar, Yuthika" userId="5e84d145-8d06-42d7-a08a-9200a07b0745" providerId="ADAL" clId="{545E5D0A-96E3-4A28-98ED-00A8661D26EC}" dt="2022-10-20T06:58:01.072" v="2471"/>
        <pc:sldMkLst>
          <pc:docMk/>
          <pc:sldMk cId="3802109915" sldId="277"/>
        </pc:sldMkLst>
        <pc:spChg chg="mod ord">
          <ac:chgData name="Shekhar, Yuthika" userId="5e84d145-8d06-42d7-a08a-9200a07b0745" providerId="ADAL" clId="{545E5D0A-96E3-4A28-98ED-00A8661D26EC}" dt="2022-10-20T06:57:41.813" v="2447" actId="700"/>
          <ac:spMkLst>
            <pc:docMk/>
            <pc:sldMk cId="3802109915" sldId="277"/>
            <ac:spMk id="2" creationId="{A871A398-4790-D311-57B7-2D63DF2D7E1F}"/>
          </ac:spMkLst>
        </pc:spChg>
        <pc:spChg chg="add mod ord">
          <ac:chgData name="Shekhar, Yuthika" userId="5e84d145-8d06-42d7-a08a-9200a07b0745" providerId="ADAL" clId="{545E5D0A-96E3-4A28-98ED-00A8661D26EC}" dt="2022-10-20T06:57:41.813" v="2447" actId="700"/>
          <ac:spMkLst>
            <pc:docMk/>
            <pc:sldMk cId="3802109915" sldId="277"/>
            <ac:spMk id="3" creationId="{E78E8FC9-DDC8-FAA2-DDC5-BC8BF5BB73EE}"/>
          </ac:spMkLst>
        </pc:spChg>
        <pc:spChg chg="mod ord">
          <ac:chgData name="Shekhar, Yuthika" userId="5e84d145-8d06-42d7-a08a-9200a07b0745" providerId="ADAL" clId="{545E5D0A-96E3-4A28-98ED-00A8661D26EC}" dt="2022-10-20T06:58:01.072" v="2471"/>
          <ac:spMkLst>
            <pc:docMk/>
            <pc:sldMk cId="3802109915" sldId="277"/>
            <ac:spMk id="4" creationId="{56DCBC16-1790-56C1-2D9B-B7C1F6981218}"/>
          </ac:spMkLst>
        </pc:spChg>
      </pc:sldChg>
      <pc:sldChg chg="addSp modSp add mod ord chgLayout">
        <pc:chgData name="Shekhar, Yuthika" userId="5e84d145-8d06-42d7-a08a-9200a07b0745" providerId="ADAL" clId="{545E5D0A-96E3-4A28-98ED-00A8661D26EC}" dt="2022-10-20T06:57:56.486" v="2470"/>
        <pc:sldMkLst>
          <pc:docMk/>
          <pc:sldMk cId="2190198272" sldId="278"/>
        </pc:sldMkLst>
        <pc:spChg chg="mod ord">
          <ac:chgData name="Shekhar, Yuthika" userId="5e84d145-8d06-42d7-a08a-9200a07b0745" providerId="ADAL" clId="{545E5D0A-96E3-4A28-98ED-00A8661D26EC}" dt="2022-10-20T06:57:41.813" v="2447" actId="700"/>
          <ac:spMkLst>
            <pc:docMk/>
            <pc:sldMk cId="2190198272" sldId="278"/>
            <ac:spMk id="2" creationId="{A871A398-4790-D311-57B7-2D63DF2D7E1F}"/>
          </ac:spMkLst>
        </pc:spChg>
        <pc:spChg chg="add mod ord">
          <ac:chgData name="Shekhar, Yuthika" userId="5e84d145-8d06-42d7-a08a-9200a07b0745" providerId="ADAL" clId="{545E5D0A-96E3-4A28-98ED-00A8661D26EC}" dt="2022-10-20T06:57:41.813" v="2447" actId="700"/>
          <ac:spMkLst>
            <pc:docMk/>
            <pc:sldMk cId="2190198272" sldId="278"/>
            <ac:spMk id="3" creationId="{71AD2BD2-3A7F-669A-C84E-4049A53AE077}"/>
          </ac:spMkLst>
        </pc:spChg>
        <pc:spChg chg="mod ord">
          <ac:chgData name="Shekhar, Yuthika" userId="5e84d145-8d06-42d7-a08a-9200a07b0745" providerId="ADAL" clId="{545E5D0A-96E3-4A28-98ED-00A8661D26EC}" dt="2022-10-20T06:57:56.486" v="2470"/>
          <ac:spMkLst>
            <pc:docMk/>
            <pc:sldMk cId="2190198272" sldId="278"/>
            <ac:spMk id="4" creationId="{56DCBC16-1790-56C1-2D9B-B7C1F6981218}"/>
          </ac:spMkLst>
        </pc:spChg>
      </pc:sldChg>
      <pc:sldChg chg="addSp modSp add mod ord chgLayout">
        <pc:chgData name="Shekhar, Yuthika" userId="5e84d145-8d06-42d7-a08a-9200a07b0745" providerId="ADAL" clId="{545E5D0A-96E3-4A28-98ED-00A8661D26EC}" dt="2022-10-20T06:57:51.555" v="2469" actId="20577"/>
        <pc:sldMkLst>
          <pc:docMk/>
          <pc:sldMk cId="1797018859" sldId="279"/>
        </pc:sldMkLst>
        <pc:spChg chg="mod ord">
          <ac:chgData name="Shekhar, Yuthika" userId="5e84d145-8d06-42d7-a08a-9200a07b0745" providerId="ADAL" clId="{545E5D0A-96E3-4A28-98ED-00A8661D26EC}" dt="2022-10-20T06:57:41.813" v="2447" actId="700"/>
          <ac:spMkLst>
            <pc:docMk/>
            <pc:sldMk cId="1797018859" sldId="279"/>
            <ac:spMk id="2" creationId="{A871A398-4790-D311-57B7-2D63DF2D7E1F}"/>
          </ac:spMkLst>
        </pc:spChg>
        <pc:spChg chg="add mod ord">
          <ac:chgData name="Shekhar, Yuthika" userId="5e84d145-8d06-42d7-a08a-9200a07b0745" providerId="ADAL" clId="{545E5D0A-96E3-4A28-98ED-00A8661D26EC}" dt="2022-10-20T06:57:41.813" v="2447" actId="700"/>
          <ac:spMkLst>
            <pc:docMk/>
            <pc:sldMk cId="1797018859" sldId="279"/>
            <ac:spMk id="3" creationId="{7CCA40FE-09DC-85AA-ADAE-909C6E61018A}"/>
          </ac:spMkLst>
        </pc:spChg>
        <pc:spChg chg="mod ord">
          <ac:chgData name="Shekhar, Yuthika" userId="5e84d145-8d06-42d7-a08a-9200a07b0745" providerId="ADAL" clId="{545E5D0A-96E3-4A28-98ED-00A8661D26EC}" dt="2022-10-20T06:57:51.555" v="2469" actId="20577"/>
          <ac:spMkLst>
            <pc:docMk/>
            <pc:sldMk cId="1797018859" sldId="279"/>
            <ac:spMk id="4" creationId="{56DCBC16-1790-56C1-2D9B-B7C1F6981218}"/>
          </ac:spMkLst>
        </pc:spChg>
      </pc:sldChg>
    </pc:docChg>
  </pc:docChgLst>
  <pc:docChgLst>
    <pc:chgData name="Rafi Ahamed, Sajid Hussain" userId="S::srafiaha@ur.rochester.edu::6a41ad78-b7fe-471b-8a70-36617f4ac617" providerId="AD" clId="Web-{5E3F69A7-D12B-4EC2-84AE-ACA8B6676453}"/>
    <pc:docChg chg="delSld">
      <pc:chgData name="Rafi Ahamed, Sajid Hussain" userId="S::srafiaha@ur.rochester.edu::6a41ad78-b7fe-471b-8a70-36617f4ac617" providerId="AD" clId="Web-{5E3F69A7-D12B-4EC2-84AE-ACA8B6676453}" dt="2022-10-20T13:58:30.694" v="2"/>
      <pc:docMkLst>
        <pc:docMk/>
      </pc:docMkLst>
      <pc:sldChg chg="del">
        <pc:chgData name="Rafi Ahamed, Sajid Hussain" userId="S::srafiaha@ur.rochester.edu::6a41ad78-b7fe-471b-8a70-36617f4ac617" providerId="AD" clId="Web-{5E3F69A7-D12B-4EC2-84AE-ACA8B6676453}" dt="2022-10-20T13:58:30.694" v="2"/>
        <pc:sldMkLst>
          <pc:docMk/>
          <pc:sldMk cId="3802109915" sldId="277"/>
        </pc:sldMkLst>
      </pc:sldChg>
      <pc:sldChg chg="del">
        <pc:chgData name="Rafi Ahamed, Sajid Hussain" userId="S::srafiaha@ur.rochester.edu::6a41ad78-b7fe-471b-8a70-36617f4ac617" providerId="AD" clId="Web-{5E3F69A7-D12B-4EC2-84AE-ACA8B6676453}" dt="2022-10-20T13:58:30.694" v="1"/>
        <pc:sldMkLst>
          <pc:docMk/>
          <pc:sldMk cId="2190198272" sldId="278"/>
        </pc:sldMkLst>
      </pc:sldChg>
      <pc:sldChg chg="del">
        <pc:chgData name="Rafi Ahamed, Sajid Hussain" userId="S::srafiaha@ur.rochester.edu::6a41ad78-b7fe-471b-8a70-36617f4ac617" providerId="AD" clId="Web-{5E3F69A7-D12B-4EC2-84AE-ACA8B6676453}" dt="2022-10-20T13:58:30.694" v="0"/>
        <pc:sldMkLst>
          <pc:docMk/>
          <pc:sldMk cId="1797018859" sldId="279"/>
        </pc:sldMkLst>
      </pc:sldChg>
    </pc:docChg>
  </pc:docChgLst>
  <pc:docChgLst>
    <pc:chgData name="Shekhar, Yuthika" userId="5e84d145-8d06-42d7-a08a-9200a07b0745" providerId="ADAL" clId="{AD589D47-6D36-4725-8530-5E65DDBB4DF0}"/>
    <pc:docChg chg="undo redo custSel addSld delSld modSld sldOrd">
      <pc:chgData name="Shekhar, Yuthika" userId="5e84d145-8d06-42d7-a08a-9200a07b0745" providerId="ADAL" clId="{AD589D47-6D36-4725-8530-5E65DDBB4DF0}" dt="2022-10-19T13:55:44.571" v="1092"/>
      <pc:docMkLst>
        <pc:docMk/>
      </pc:docMkLst>
      <pc:sldChg chg="addSp delSp modSp mod modTransition delDesignElem">
        <pc:chgData name="Shekhar, Yuthika" userId="5e84d145-8d06-42d7-a08a-9200a07b0745" providerId="ADAL" clId="{AD589D47-6D36-4725-8530-5E65DDBB4DF0}" dt="2022-10-19T04:13:06.508" v="908" actId="1076"/>
        <pc:sldMkLst>
          <pc:docMk/>
          <pc:sldMk cId="2927372057" sldId="257"/>
        </pc:sldMkLst>
        <pc:spChg chg="mod">
          <ac:chgData name="Shekhar, Yuthika" userId="5e84d145-8d06-42d7-a08a-9200a07b0745" providerId="ADAL" clId="{AD589D47-6D36-4725-8530-5E65DDBB4DF0}" dt="2022-10-19T04:13:06.508" v="908" actId="1076"/>
          <ac:spMkLst>
            <pc:docMk/>
            <pc:sldMk cId="2927372057" sldId="257"/>
            <ac:spMk id="2" creationId="{33D8C2BB-E9EE-3D3A-F2ED-9B94CD50D6E2}"/>
          </ac:spMkLst>
        </pc:spChg>
        <pc:spChg chg="mod">
          <ac:chgData name="Shekhar, Yuthika" userId="5e84d145-8d06-42d7-a08a-9200a07b0745" providerId="ADAL" clId="{AD589D47-6D36-4725-8530-5E65DDBB4DF0}" dt="2022-10-19T00:52:37.999" v="257" actId="20577"/>
          <ac:spMkLst>
            <pc:docMk/>
            <pc:sldMk cId="2927372057" sldId="257"/>
            <ac:spMk id="3" creationId="{B6D5C544-B74B-C5DC-0EAB-BE5652CDC5EF}"/>
          </ac:spMkLst>
        </pc:spChg>
        <pc:spChg chg="add del">
          <ac:chgData name="Shekhar, Yuthika" userId="5e84d145-8d06-42d7-a08a-9200a07b0745" providerId="ADAL" clId="{AD589D47-6D36-4725-8530-5E65DDBB4DF0}" dt="2022-10-19T00:01:03.857" v="2"/>
          <ac:spMkLst>
            <pc:docMk/>
            <pc:sldMk cId="2927372057" sldId="257"/>
            <ac:spMk id="1042" creationId="{D1EA859B-E555-4109-94F3-6700E046E008}"/>
          </ac:spMkLst>
        </pc:spChg>
        <pc:spChg chg="add del">
          <ac:chgData name="Shekhar, Yuthika" userId="5e84d145-8d06-42d7-a08a-9200a07b0745" providerId="ADAL" clId="{AD589D47-6D36-4725-8530-5E65DDBB4DF0}" dt="2022-10-19T00:01:03.857" v="2"/>
          <ac:spMkLst>
            <pc:docMk/>
            <pc:sldMk cId="2927372057" sldId="257"/>
            <ac:spMk id="1043" creationId="{04812C46-200A-4DEB-A05E-3ED6C68C2387}"/>
          </ac:spMkLst>
        </pc:spChg>
      </pc:sldChg>
      <pc:sldChg chg="addSp delSp modSp del mod modTransition modAnim">
        <pc:chgData name="Shekhar, Yuthika" userId="5e84d145-8d06-42d7-a08a-9200a07b0745" providerId="ADAL" clId="{AD589D47-6D36-4725-8530-5E65DDBB4DF0}" dt="2022-10-19T01:25:02.126" v="483" actId="47"/>
        <pc:sldMkLst>
          <pc:docMk/>
          <pc:sldMk cId="1869229282" sldId="258"/>
        </pc:sldMkLst>
        <pc:spChg chg="add del">
          <ac:chgData name="Shekhar, Yuthika" userId="5e84d145-8d06-42d7-a08a-9200a07b0745" providerId="ADAL" clId="{AD589D47-6D36-4725-8530-5E65DDBB4DF0}" dt="2022-10-19T00:13:49.657" v="127"/>
          <ac:spMkLst>
            <pc:docMk/>
            <pc:sldMk cId="1869229282" sldId="258"/>
            <ac:spMk id="2" creationId="{A27A300E-FD4D-5E4B-1286-751D90F4F2E1}"/>
          </ac:spMkLst>
        </pc:spChg>
        <pc:spChg chg="mod">
          <ac:chgData name="Shekhar, Yuthika" userId="5e84d145-8d06-42d7-a08a-9200a07b0745" providerId="ADAL" clId="{AD589D47-6D36-4725-8530-5E65DDBB4DF0}" dt="2022-10-19T00:19:19.267" v="178" actId="20577"/>
          <ac:spMkLst>
            <pc:docMk/>
            <pc:sldMk cId="1869229282" sldId="258"/>
            <ac:spMk id="4" creationId="{56DCBC16-1790-56C1-2D9B-B7C1F6981218}"/>
          </ac:spMkLst>
        </pc:spChg>
        <pc:spChg chg="mod ord">
          <ac:chgData name="Shekhar, Yuthika" userId="5e84d145-8d06-42d7-a08a-9200a07b0745" providerId="ADAL" clId="{AD589D47-6D36-4725-8530-5E65DDBB4DF0}" dt="2022-10-19T00:23:39.415" v="225" actId="14100"/>
          <ac:spMkLst>
            <pc:docMk/>
            <pc:sldMk cId="1869229282" sldId="258"/>
            <ac:spMk id="5" creationId="{4EEF289C-0BB6-2F75-3990-4F778AC414B4}"/>
          </ac:spMkLst>
        </pc:spChg>
        <pc:spChg chg="add del">
          <ac:chgData name="Shekhar, Yuthika" userId="5e84d145-8d06-42d7-a08a-9200a07b0745" providerId="ADAL" clId="{AD589D47-6D36-4725-8530-5E65DDBB4DF0}" dt="2022-10-19T00:16:31.046" v="137" actId="26606"/>
          <ac:spMkLst>
            <pc:docMk/>
            <pc:sldMk cId="1869229282" sldId="258"/>
            <ac:spMk id="2055" creationId="{59A309A7-1751-4ABE-A3C1-EEC40366AD89}"/>
          </ac:spMkLst>
        </pc:spChg>
        <pc:spChg chg="add del">
          <ac:chgData name="Shekhar, Yuthika" userId="5e84d145-8d06-42d7-a08a-9200a07b0745" providerId="ADAL" clId="{AD589D47-6D36-4725-8530-5E65DDBB4DF0}" dt="2022-10-19T00:16:31.046" v="137" actId="26606"/>
          <ac:spMkLst>
            <pc:docMk/>
            <pc:sldMk cId="1869229282" sldId="258"/>
            <ac:spMk id="2057" creationId="{967D8EB6-EAE1-4F9C-B398-83321E287204}"/>
          </ac:spMkLst>
        </pc:spChg>
        <pc:spChg chg="add del">
          <ac:chgData name="Shekhar, Yuthika" userId="5e84d145-8d06-42d7-a08a-9200a07b0745" providerId="ADAL" clId="{AD589D47-6D36-4725-8530-5E65DDBB4DF0}" dt="2022-10-19T00:16:39.893" v="141" actId="26606"/>
          <ac:spMkLst>
            <pc:docMk/>
            <pc:sldMk cId="1869229282" sldId="258"/>
            <ac:spMk id="2061" creationId="{7FF47CB7-972F-479F-A36D-9E72D26EC8DA}"/>
          </ac:spMkLst>
        </pc:spChg>
        <pc:spChg chg="add del">
          <ac:chgData name="Shekhar, Yuthika" userId="5e84d145-8d06-42d7-a08a-9200a07b0745" providerId="ADAL" clId="{AD589D47-6D36-4725-8530-5E65DDBB4DF0}" dt="2022-10-19T00:16:39.893" v="141" actId="26606"/>
          <ac:spMkLst>
            <pc:docMk/>
            <pc:sldMk cId="1869229282" sldId="258"/>
            <ac:spMk id="2062" creationId="{0D153B68-5844-490D-8E67-F616D6D721CA}"/>
          </ac:spMkLst>
        </pc:spChg>
        <pc:spChg chg="add del">
          <ac:chgData name="Shekhar, Yuthika" userId="5e84d145-8d06-42d7-a08a-9200a07b0745" providerId="ADAL" clId="{AD589D47-6D36-4725-8530-5E65DDBB4DF0}" dt="2022-10-19T00:16:39.893" v="141" actId="26606"/>
          <ac:spMkLst>
            <pc:docMk/>
            <pc:sldMk cId="1869229282" sldId="258"/>
            <ac:spMk id="2063" creationId="{9A0D773F-7A7D-4DBB-9DEA-86BB8B8F4BC8}"/>
          </ac:spMkLst>
        </pc:spChg>
        <pc:spChg chg="add del">
          <ac:chgData name="Shekhar, Yuthika" userId="5e84d145-8d06-42d7-a08a-9200a07b0745" providerId="ADAL" clId="{AD589D47-6D36-4725-8530-5E65DDBB4DF0}" dt="2022-10-19T00:16:55.706" v="143" actId="26606"/>
          <ac:spMkLst>
            <pc:docMk/>
            <pc:sldMk cId="1869229282" sldId="258"/>
            <ac:spMk id="2065" creationId="{12609869-9E80-471B-A487-A53288E0E791}"/>
          </ac:spMkLst>
        </pc:spChg>
        <pc:spChg chg="add del">
          <ac:chgData name="Shekhar, Yuthika" userId="5e84d145-8d06-42d7-a08a-9200a07b0745" providerId="ADAL" clId="{AD589D47-6D36-4725-8530-5E65DDBB4DF0}" dt="2022-10-19T00:16:55.706" v="143" actId="26606"/>
          <ac:spMkLst>
            <pc:docMk/>
            <pc:sldMk cId="1869229282" sldId="258"/>
            <ac:spMk id="2066" creationId="{7004738A-9D34-43E8-97D2-CA0EED4F8BE0}"/>
          </ac:spMkLst>
        </pc:spChg>
        <pc:spChg chg="add del">
          <ac:chgData name="Shekhar, Yuthika" userId="5e84d145-8d06-42d7-a08a-9200a07b0745" providerId="ADAL" clId="{AD589D47-6D36-4725-8530-5E65DDBB4DF0}" dt="2022-10-19T00:16:55.706" v="143" actId="26606"/>
          <ac:spMkLst>
            <pc:docMk/>
            <pc:sldMk cId="1869229282" sldId="258"/>
            <ac:spMk id="2067" creationId="{B8B8D07F-F13E-443E-BA68-2D26672D76B9}"/>
          </ac:spMkLst>
        </pc:spChg>
        <pc:spChg chg="add del">
          <ac:chgData name="Shekhar, Yuthika" userId="5e84d145-8d06-42d7-a08a-9200a07b0745" providerId="ADAL" clId="{AD589D47-6D36-4725-8530-5E65DDBB4DF0}" dt="2022-10-19T00:16:55.706" v="143" actId="26606"/>
          <ac:spMkLst>
            <pc:docMk/>
            <pc:sldMk cId="1869229282" sldId="258"/>
            <ac:spMk id="2068" creationId="{2813A4FA-24A5-41ED-A534-3807D1B2F344}"/>
          </ac:spMkLst>
        </pc:spChg>
        <pc:spChg chg="add del">
          <ac:chgData name="Shekhar, Yuthika" userId="5e84d145-8d06-42d7-a08a-9200a07b0745" providerId="ADAL" clId="{AD589D47-6D36-4725-8530-5E65DDBB4DF0}" dt="2022-10-19T00:16:55.706" v="143" actId="26606"/>
          <ac:spMkLst>
            <pc:docMk/>
            <pc:sldMk cId="1869229282" sldId="258"/>
            <ac:spMk id="2069" creationId="{C3944F27-CA70-4E84-A51A-E6BF89558979}"/>
          </ac:spMkLst>
        </pc:spChg>
        <pc:spChg chg="add del">
          <ac:chgData name="Shekhar, Yuthika" userId="5e84d145-8d06-42d7-a08a-9200a07b0745" providerId="ADAL" clId="{AD589D47-6D36-4725-8530-5E65DDBB4DF0}" dt="2022-10-19T00:17:03.402" v="145" actId="26606"/>
          <ac:spMkLst>
            <pc:docMk/>
            <pc:sldMk cId="1869229282" sldId="258"/>
            <ac:spMk id="2071" creationId="{A9616D99-AEFB-4C95-84EF-5DEC698D92A7}"/>
          </ac:spMkLst>
        </pc:spChg>
        <pc:spChg chg="add del">
          <ac:chgData name="Shekhar, Yuthika" userId="5e84d145-8d06-42d7-a08a-9200a07b0745" providerId="ADAL" clId="{AD589D47-6D36-4725-8530-5E65DDBB4DF0}" dt="2022-10-19T00:17:03.402" v="145" actId="26606"/>
          <ac:spMkLst>
            <pc:docMk/>
            <pc:sldMk cId="1869229282" sldId="258"/>
            <ac:spMk id="2072" creationId="{D0F97023-F626-4FC5-8C2D-753B5C7F4606}"/>
          </ac:spMkLst>
        </pc:spChg>
        <pc:spChg chg="add del">
          <ac:chgData name="Shekhar, Yuthika" userId="5e84d145-8d06-42d7-a08a-9200a07b0745" providerId="ADAL" clId="{AD589D47-6D36-4725-8530-5E65DDBB4DF0}" dt="2022-10-19T00:17:17.256" v="147" actId="26606"/>
          <ac:spMkLst>
            <pc:docMk/>
            <pc:sldMk cId="1869229282" sldId="258"/>
            <ac:spMk id="2074" creationId="{1B15ED52-F352-441B-82BF-E0EA34836D08}"/>
          </ac:spMkLst>
        </pc:spChg>
        <pc:spChg chg="add del">
          <ac:chgData name="Shekhar, Yuthika" userId="5e84d145-8d06-42d7-a08a-9200a07b0745" providerId="ADAL" clId="{AD589D47-6D36-4725-8530-5E65DDBB4DF0}" dt="2022-10-19T00:17:17.256" v="147" actId="26606"/>
          <ac:spMkLst>
            <pc:docMk/>
            <pc:sldMk cId="1869229282" sldId="258"/>
            <ac:spMk id="2075" creationId="{61707E60-CEC9-4661-AA82-69242EB4BDC3}"/>
          </ac:spMkLst>
        </pc:spChg>
        <pc:spChg chg="add del">
          <ac:chgData name="Shekhar, Yuthika" userId="5e84d145-8d06-42d7-a08a-9200a07b0745" providerId="ADAL" clId="{AD589D47-6D36-4725-8530-5E65DDBB4DF0}" dt="2022-10-19T00:17:17.256" v="147" actId="26606"/>
          <ac:spMkLst>
            <pc:docMk/>
            <pc:sldMk cId="1869229282" sldId="258"/>
            <ac:spMk id="2076" creationId="{8F035CD8-AE30-4146-96F2-036B0CE5E4F3}"/>
          </ac:spMkLst>
        </pc:spChg>
        <pc:spChg chg="add del">
          <ac:chgData name="Shekhar, Yuthika" userId="5e84d145-8d06-42d7-a08a-9200a07b0745" providerId="ADAL" clId="{AD589D47-6D36-4725-8530-5E65DDBB4DF0}" dt="2022-10-19T00:17:20.151" v="149" actId="26606"/>
          <ac:spMkLst>
            <pc:docMk/>
            <pc:sldMk cId="1869229282" sldId="258"/>
            <ac:spMk id="2078" creationId="{91F32EBA-ED97-466E-8CFA-8382584155D0}"/>
          </ac:spMkLst>
        </pc:spChg>
        <pc:spChg chg="add del">
          <ac:chgData name="Shekhar, Yuthika" userId="5e84d145-8d06-42d7-a08a-9200a07b0745" providerId="ADAL" clId="{AD589D47-6D36-4725-8530-5E65DDBB4DF0}" dt="2022-10-19T00:17:20.151" v="149" actId="26606"/>
          <ac:spMkLst>
            <pc:docMk/>
            <pc:sldMk cId="1869229282" sldId="258"/>
            <ac:spMk id="2079" creationId="{4300F7B2-2FBB-4B65-B588-6331766027CB}"/>
          </ac:spMkLst>
        </pc:spChg>
        <pc:spChg chg="add del">
          <ac:chgData name="Shekhar, Yuthika" userId="5e84d145-8d06-42d7-a08a-9200a07b0745" providerId="ADAL" clId="{AD589D47-6D36-4725-8530-5E65DDBB4DF0}" dt="2022-10-19T00:17:20.151" v="149" actId="26606"/>
          <ac:spMkLst>
            <pc:docMk/>
            <pc:sldMk cId="1869229282" sldId="258"/>
            <ac:spMk id="2080" creationId="{EFA5A327-531A-495C-BCA7-27F04811AF4B}"/>
          </ac:spMkLst>
        </pc:spChg>
        <pc:spChg chg="add del">
          <ac:chgData name="Shekhar, Yuthika" userId="5e84d145-8d06-42d7-a08a-9200a07b0745" providerId="ADAL" clId="{AD589D47-6D36-4725-8530-5E65DDBB4DF0}" dt="2022-10-19T00:17:20.151" v="149" actId="26606"/>
          <ac:spMkLst>
            <pc:docMk/>
            <pc:sldMk cId="1869229282" sldId="258"/>
            <ac:spMk id="2081" creationId="{09C89D1D-8C73-4FE3-BB9A-0A66D0F9C2FF}"/>
          </ac:spMkLst>
        </pc:spChg>
        <pc:spChg chg="add del">
          <ac:chgData name="Shekhar, Yuthika" userId="5e84d145-8d06-42d7-a08a-9200a07b0745" providerId="ADAL" clId="{AD589D47-6D36-4725-8530-5E65DDBB4DF0}" dt="2022-10-19T00:17:30.787" v="151" actId="26606"/>
          <ac:spMkLst>
            <pc:docMk/>
            <pc:sldMk cId="1869229282" sldId="258"/>
            <ac:spMk id="2083" creationId="{2B566528-1B12-4246-9431-5C2D7D081168}"/>
          </ac:spMkLst>
        </pc:spChg>
        <pc:spChg chg="add del">
          <ac:chgData name="Shekhar, Yuthika" userId="5e84d145-8d06-42d7-a08a-9200a07b0745" providerId="ADAL" clId="{AD589D47-6D36-4725-8530-5E65DDBB4DF0}" dt="2022-10-19T00:17:37.940" v="153" actId="26606"/>
          <ac:spMkLst>
            <pc:docMk/>
            <pc:sldMk cId="1869229282" sldId="258"/>
            <ac:spMk id="2090" creationId="{B6FACB3C-9069-4791-BC5C-0DB7CD19B853}"/>
          </ac:spMkLst>
        </pc:spChg>
        <pc:spChg chg="add del">
          <ac:chgData name="Shekhar, Yuthika" userId="5e84d145-8d06-42d7-a08a-9200a07b0745" providerId="ADAL" clId="{AD589D47-6D36-4725-8530-5E65DDBB4DF0}" dt="2022-10-19T00:17:37.940" v="153" actId="26606"/>
          <ac:spMkLst>
            <pc:docMk/>
            <pc:sldMk cId="1869229282" sldId="258"/>
            <ac:spMk id="2091" creationId="{71F2038E-D777-4B76-81DD-DD13EE91B9DD}"/>
          </ac:spMkLst>
        </pc:spChg>
        <pc:spChg chg="add del">
          <ac:chgData name="Shekhar, Yuthika" userId="5e84d145-8d06-42d7-a08a-9200a07b0745" providerId="ADAL" clId="{AD589D47-6D36-4725-8530-5E65DDBB4DF0}" dt="2022-10-19T00:17:45.892" v="155" actId="26606"/>
          <ac:spMkLst>
            <pc:docMk/>
            <pc:sldMk cId="1869229282" sldId="258"/>
            <ac:spMk id="2097" creationId="{59A309A7-1751-4ABE-A3C1-EEC40366AD89}"/>
          </ac:spMkLst>
        </pc:spChg>
        <pc:spChg chg="add del">
          <ac:chgData name="Shekhar, Yuthika" userId="5e84d145-8d06-42d7-a08a-9200a07b0745" providerId="ADAL" clId="{AD589D47-6D36-4725-8530-5E65DDBB4DF0}" dt="2022-10-19T00:17:45.892" v="155" actId="26606"/>
          <ac:spMkLst>
            <pc:docMk/>
            <pc:sldMk cId="1869229282" sldId="258"/>
            <ac:spMk id="2098" creationId="{967D8EB6-EAE1-4F9C-B398-83321E287204}"/>
          </ac:spMkLst>
        </pc:spChg>
        <pc:spChg chg="add del">
          <ac:chgData name="Shekhar, Yuthika" userId="5e84d145-8d06-42d7-a08a-9200a07b0745" providerId="ADAL" clId="{AD589D47-6D36-4725-8530-5E65DDBB4DF0}" dt="2022-10-19T00:17:56.683" v="157" actId="26606"/>
          <ac:spMkLst>
            <pc:docMk/>
            <pc:sldMk cId="1869229282" sldId="258"/>
            <ac:spMk id="2100" creationId="{59A309A7-1751-4ABE-A3C1-EEC40366AD89}"/>
          </ac:spMkLst>
        </pc:spChg>
        <pc:spChg chg="add del">
          <ac:chgData name="Shekhar, Yuthika" userId="5e84d145-8d06-42d7-a08a-9200a07b0745" providerId="ADAL" clId="{AD589D47-6D36-4725-8530-5E65DDBB4DF0}" dt="2022-10-19T00:17:56.683" v="157" actId="26606"/>
          <ac:spMkLst>
            <pc:docMk/>
            <pc:sldMk cId="1869229282" sldId="258"/>
            <ac:spMk id="2101" creationId="{967D8EB6-EAE1-4F9C-B398-83321E287204}"/>
          </ac:spMkLst>
        </pc:spChg>
        <pc:spChg chg="add del">
          <ac:chgData name="Shekhar, Yuthika" userId="5e84d145-8d06-42d7-a08a-9200a07b0745" providerId="ADAL" clId="{AD589D47-6D36-4725-8530-5E65DDBB4DF0}" dt="2022-10-19T00:18:03.057" v="159" actId="26606"/>
          <ac:spMkLst>
            <pc:docMk/>
            <pc:sldMk cId="1869229282" sldId="258"/>
            <ac:spMk id="2103" creationId="{59A309A7-1751-4ABE-A3C1-EEC40366AD89}"/>
          </ac:spMkLst>
        </pc:spChg>
        <pc:spChg chg="add del">
          <ac:chgData name="Shekhar, Yuthika" userId="5e84d145-8d06-42d7-a08a-9200a07b0745" providerId="ADAL" clId="{AD589D47-6D36-4725-8530-5E65DDBB4DF0}" dt="2022-10-19T00:18:03.057" v="159" actId="26606"/>
          <ac:spMkLst>
            <pc:docMk/>
            <pc:sldMk cId="1869229282" sldId="258"/>
            <ac:spMk id="2104" creationId="{967D8EB6-EAE1-4F9C-B398-83321E287204}"/>
          </ac:spMkLst>
        </pc:spChg>
        <pc:spChg chg="add del">
          <ac:chgData name="Shekhar, Yuthika" userId="5e84d145-8d06-42d7-a08a-9200a07b0745" providerId="ADAL" clId="{AD589D47-6D36-4725-8530-5E65DDBB4DF0}" dt="2022-10-19T00:18:16.377" v="161" actId="26606"/>
          <ac:spMkLst>
            <pc:docMk/>
            <pc:sldMk cId="1869229282" sldId="258"/>
            <ac:spMk id="2106" creationId="{CEB41C5C-0F34-4DDA-9D7C-5E717F35F60C}"/>
          </ac:spMkLst>
        </pc:spChg>
        <pc:spChg chg="add del">
          <ac:chgData name="Shekhar, Yuthika" userId="5e84d145-8d06-42d7-a08a-9200a07b0745" providerId="ADAL" clId="{AD589D47-6D36-4725-8530-5E65DDBB4DF0}" dt="2022-10-19T00:18:24.351" v="163" actId="26606"/>
          <ac:spMkLst>
            <pc:docMk/>
            <pc:sldMk cId="1869229282" sldId="258"/>
            <ac:spMk id="2108" creationId="{59A309A7-1751-4ABE-A3C1-EEC40366AD89}"/>
          </ac:spMkLst>
        </pc:spChg>
        <pc:spChg chg="add del">
          <ac:chgData name="Shekhar, Yuthika" userId="5e84d145-8d06-42d7-a08a-9200a07b0745" providerId="ADAL" clId="{AD589D47-6D36-4725-8530-5E65DDBB4DF0}" dt="2022-10-19T00:18:24.351" v="163" actId="26606"/>
          <ac:spMkLst>
            <pc:docMk/>
            <pc:sldMk cId="1869229282" sldId="258"/>
            <ac:spMk id="2109" creationId="{967D8EB6-EAE1-4F9C-B398-83321E287204}"/>
          </ac:spMkLst>
        </pc:spChg>
        <pc:spChg chg="add del">
          <ac:chgData name="Shekhar, Yuthika" userId="5e84d145-8d06-42d7-a08a-9200a07b0745" providerId="ADAL" clId="{AD589D47-6D36-4725-8530-5E65DDBB4DF0}" dt="2022-10-19T00:18:46.266" v="165" actId="26606"/>
          <ac:spMkLst>
            <pc:docMk/>
            <pc:sldMk cId="1869229282" sldId="258"/>
            <ac:spMk id="2111" creationId="{59A309A7-1751-4ABE-A3C1-EEC40366AD89}"/>
          </ac:spMkLst>
        </pc:spChg>
        <pc:spChg chg="add del">
          <ac:chgData name="Shekhar, Yuthika" userId="5e84d145-8d06-42d7-a08a-9200a07b0745" providerId="ADAL" clId="{AD589D47-6D36-4725-8530-5E65DDBB4DF0}" dt="2022-10-19T00:18:46.266" v="165" actId="26606"/>
          <ac:spMkLst>
            <pc:docMk/>
            <pc:sldMk cId="1869229282" sldId="258"/>
            <ac:spMk id="2112" creationId="{967D8EB6-EAE1-4F9C-B398-83321E287204}"/>
          </ac:spMkLst>
        </pc:spChg>
        <pc:spChg chg="add del">
          <ac:chgData name="Shekhar, Yuthika" userId="5e84d145-8d06-42d7-a08a-9200a07b0745" providerId="ADAL" clId="{AD589D47-6D36-4725-8530-5E65DDBB4DF0}" dt="2022-10-19T00:18:50.532" v="167" actId="26606"/>
          <ac:spMkLst>
            <pc:docMk/>
            <pc:sldMk cId="1869229282" sldId="258"/>
            <ac:spMk id="2114" creationId="{CEB41C5C-0F34-4DDA-9D7C-5E717F35F60C}"/>
          </ac:spMkLst>
        </pc:spChg>
        <pc:spChg chg="add">
          <ac:chgData name="Shekhar, Yuthika" userId="5e84d145-8d06-42d7-a08a-9200a07b0745" providerId="ADAL" clId="{AD589D47-6D36-4725-8530-5E65DDBB4DF0}" dt="2022-10-19T00:18:50.548" v="168" actId="26606"/>
          <ac:spMkLst>
            <pc:docMk/>
            <pc:sldMk cId="1869229282" sldId="258"/>
            <ac:spMk id="2116" creationId="{59A309A7-1751-4ABE-A3C1-EEC40366AD89}"/>
          </ac:spMkLst>
        </pc:spChg>
        <pc:spChg chg="add">
          <ac:chgData name="Shekhar, Yuthika" userId="5e84d145-8d06-42d7-a08a-9200a07b0745" providerId="ADAL" clId="{AD589D47-6D36-4725-8530-5E65DDBB4DF0}" dt="2022-10-19T00:18:50.548" v="168" actId="26606"/>
          <ac:spMkLst>
            <pc:docMk/>
            <pc:sldMk cId="1869229282" sldId="258"/>
            <ac:spMk id="2117" creationId="{967D8EB6-EAE1-4F9C-B398-83321E287204}"/>
          </ac:spMkLst>
        </pc:spChg>
        <pc:grpChg chg="add del">
          <ac:chgData name="Shekhar, Yuthika" userId="5e84d145-8d06-42d7-a08a-9200a07b0745" providerId="ADAL" clId="{AD589D47-6D36-4725-8530-5E65DDBB4DF0}" dt="2022-10-19T00:17:30.787" v="151" actId="26606"/>
          <ac:grpSpMkLst>
            <pc:docMk/>
            <pc:sldMk cId="1869229282" sldId="258"/>
            <ac:grpSpMk id="2084" creationId="{FA366754-A2F4-475B-8217-AB06F5F15F36}"/>
          </ac:grpSpMkLst>
        </pc:grpChg>
        <pc:grpChg chg="add del">
          <ac:chgData name="Shekhar, Yuthika" userId="5e84d145-8d06-42d7-a08a-9200a07b0745" providerId="ADAL" clId="{AD589D47-6D36-4725-8530-5E65DDBB4DF0}" dt="2022-10-19T00:17:30.787" v="151" actId="26606"/>
          <ac:grpSpMkLst>
            <pc:docMk/>
            <pc:sldMk cId="1869229282" sldId="258"/>
            <ac:grpSpMk id="2086" creationId="{828A5161-06F1-46CF-8AD7-844680A59E13}"/>
          </ac:grpSpMkLst>
        </pc:grpChg>
        <pc:grpChg chg="add del">
          <ac:chgData name="Shekhar, Yuthika" userId="5e84d145-8d06-42d7-a08a-9200a07b0745" providerId="ADAL" clId="{AD589D47-6D36-4725-8530-5E65DDBB4DF0}" dt="2022-10-19T00:17:37.940" v="153" actId="26606"/>
          <ac:grpSpMkLst>
            <pc:docMk/>
            <pc:sldMk cId="1869229282" sldId="258"/>
            <ac:grpSpMk id="2092" creationId="{DD354807-230F-4402-B1B9-F733A8F1F190}"/>
          </ac:grpSpMkLst>
        </pc:grpChg>
        <pc:picChg chg="add del">
          <ac:chgData name="Shekhar, Yuthika" userId="5e84d145-8d06-42d7-a08a-9200a07b0745" providerId="ADAL" clId="{AD589D47-6D36-4725-8530-5E65DDBB4DF0}" dt="2022-10-19T00:13:49.657" v="127"/>
          <ac:picMkLst>
            <pc:docMk/>
            <pc:sldMk cId="1869229282" sldId="258"/>
            <ac:picMk id="1026" creationId="{A7589C7E-2B8B-9342-087A-3C7B3FFEC3A6}"/>
          </ac:picMkLst>
        </pc:picChg>
        <pc:picChg chg="mod">
          <ac:chgData name="Shekhar, Yuthika" userId="5e84d145-8d06-42d7-a08a-9200a07b0745" providerId="ADAL" clId="{AD589D47-6D36-4725-8530-5E65DDBB4DF0}" dt="2022-10-19T00:18:50.548" v="168" actId="26606"/>
          <ac:picMkLst>
            <pc:docMk/>
            <pc:sldMk cId="1869229282" sldId="258"/>
            <ac:picMk id="2050" creationId="{E2EBE237-23E7-0DB0-5C73-C763B63B815B}"/>
          </ac:picMkLst>
        </pc:picChg>
        <pc:cxnChg chg="add del">
          <ac:chgData name="Shekhar, Yuthika" userId="5e84d145-8d06-42d7-a08a-9200a07b0745" providerId="ADAL" clId="{AD589D47-6D36-4725-8530-5E65DDBB4DF0}" dt="2022-10-19T00:16:36.162" v="139" actId="26606"/>
          <ac:cxnSpMkLst>
            <pc:docMk/>
            <pc:sldMk cId="1869229282" sldId="258"/>
            <ac:cxnSpMk id="2059" creationId="{39B7FDC9-F0CE-43A7-9F2A-83DD09DC3453}"/>
          </ac:cxnSpMkLst>
        </pc:cxnChg>
      </pc:sldChg>
      <pc:sldChg chg="modSp mod modTransition modAnim">
        <pc:chgData name="Shekhar, Yuthika" userId="5e84d145-8d06-42d7-a08a-9200a07b0745" providerId="ADAL" clId="{AD589D47-6D36-4725-8530-5E65DDBB4DF0}" dt="2022-10-19T03:46:16.483" v="747"/>
        <pc:sldMkLst>
          <pc:docMk/>
          <pc:sldMk cId="1141511052" sldId="259"/>
        </pc:sldMkLst>
        <pc:spChg chg="mod">
          <ac:chgData name="Shekhar, Yuthika" userId="5e84d145-8d06-42d7-a08a-9200a07b0745" providerId="ADAL" clId="{AD589D47-6D36-4725-8530-5E65DDBB4DF0}" dt="2022-10-19T02:07:34.460" v="678" actId="20577"/>
          <ac:spMkLst>
            <pc:docMk/>
            <pc:sldMk cId="1141511052" sldId="259"/>
            <ac:spMk id="4" creationId="{56DCBC16-1790-56C1-2D9B-B7C1F6981218}"/>
          </ac:spMkLst>
        </pc:spChg>
        <pc:spChg chg="mod">
          <ac:chgData name="Shekhar, Yuthika" userId="5e84d145-8d06-42d7-a08a-9200a07b0745" providerId="ADAL" clId="{AD589D47-6D36-4725-8530-5E65DDBB4DF0}" dt="2022-10-19T00:01:03.857" v="2"/>
          <ac:spMkLst>
            <pc:docMk/>
            <pc:sldMk cId="1141511052" sldId="259"/>
            <ac:spMk id="5" creationId="{4EEF289C-0BB6-2F75-3990-4F778AC414B4}"/>
          </ac:spMkLst>
        </pc:spChg>
        <pc:picChg chg="mod">
          <ac:chgData name="Shekhar, Yuthika" userId="5e84d145-8d06-42d7-a08a-9200a07b0745" providerId="ADAL" clId="{AD589D47-6D36-4725-8530-5E65DDBB4DF0}" dt="2022-10-19T02:07:44.157" v="680" actId="1076"/>
          <ac:picMkLst>
            <pc:docMk/>
            <pc:sldMk cId="1141511052" sldId="259"/>
            <ac:picMk id="2" creationId="{B2EDB014-C5A7-C7EE-FAEC-D655A039C827}"/>
          </ac:picMkLst>
        </pc:picChg>
      </pc:sldChg>
      <pc:sldChg chg="modSp modTransition modAnim">
        <pc:chgData name="Shekhar, Yuthika" userId="5e84d145-8d06-42d7-a08a-9200a07b0745" providerId="ADAL" clId="{AD589D47-6D36-4725-8530-5E65DDBB4DF0}" dt="2022-10-19T03:54:44.149" v="787"/>
        <pc:sldMkLst>
          <pc:docMk/>
          <pc:sldMk cId="2207927251" sldId="260"/>
        </pc:sldMkLst>
        <pc:spChg chg="mod">
          <ac:chgData name="Shekhar, Yuthika" userId="5e84d145-8d06-42d7-a08a-9200a07b0745" providerId="ADAL" clId="{AD589D47-6D36-4725-8530-5E65DDBB4DF0}" dt="2022-10-19T00:01:03.857" v="2"/>
          <ac:spMkLst>
            <pc:docMk/>
            <pc:sldMk cId="2207927251" sldId="260"/>
            <ac:spMk id="4" creationId="{56DCBC16-1790-56C1-2D9B-B7C1F6981218}"/>
          </ac:spMkLst>
        </pc:spChg>
        <pc:spChg chg="mod">
          <ac:chgData name="Shekhar, Yuthika" userId="5e84d145-8d06-42d7-a08a-9200a07b0745" providerId="ADAL" clId="{AD589D47-6D36-4725-8530-5E65DDBB4DF0}" dt="2022-10-19T00:01:03.857" v="2"/>
          <ac:spMkLst>
            <pc:docMk/>
            <pc:sldMk cId="2207927251" sldId="260"/>
            <ac:spMk id="5" creationId="{4EEF289C-0BB6-2F75-3990-4F778AC414B4}"/>
          </ac:spMkLst>
        </pc:spChg>
        <pc:picChg chg="mod">
          <ac:chgData name="Shekhar, Yuthika" userId="5e84d145-8d06-42d7-a08a-9200a07b0745" providerId="ADAL" clId="{AD589D47-6D36-4725-8530-5E65DDBB4DF0}" dt="2022-10-19T03:54:44.149" v="787"/>
          <ac:picMkLst>
            <pc:docMk/>
            <pc:sldMk cId="2207927251" sldId="260"/>
            <ac:picMk id="2" creationId="{01A2011B-7E63-D716-2F63-5072E10A171C}"/>
          </ac:picMkLst>
        </pc:picChg>
        <pc:picChg chg="mod">
          <ac:chgData name="Shekhar, Yuthika" userId="5e84d145-8d06-42d7-a08a-9200a07b0745" providerId="ADAL" clId="{AD589D47-6D36-4725-8530-5E65DDBB4DF0}" dt="2022-10-19T03:40:41.918" v="738"/>
          <ac:picMkLst>
            <pc:docMk/>
            <pc:sldMk cId="2207927251" sldId="260"/>
            <ac:picMk id="2050" creationId="{E2EBE237-23E7-0DB0-5C73-C763B63B815B}"/>
          </ac:picMkLst>
        </pc:picChg>
      </pc:sldChg>
      <pc:sldChg chg="addSp modSp mod modTransition modAnim">
        <pc:chgData name="Shekhar, Yuthika" userId="5e84d145-8d06-42d7-a08a-9200a07b0745" providerId="ADAL" clId="{AD589D47-6D36-4725-8530-5E65DDBB4DF0}" dt="2022-10-19T03:38:32.285" v="729"/>
        <pc:sldMkLst>
          <pc:docMk/>
          <pc:sldMk cId="4000398883" sldId="261"/>
        </pc:sldMkLst>
        <pc:spChg chg="mod">
          <ac:chgData name="Shekhar, Yuthika" userId="5e84d145-8d06-42d7-a08a-9200a07b0745" providerId="ADAL" clId="{AD589D47-6D36-4725-8530-5E65DDBB4DF0}" dt="2022-10-19T01:23:30.651" v="470" actId="1076"/>
          <ac:spMkLst>
            <pc:docMk/>
            <pc:sldMk cId="4000398883" sldId="261"/>
            <ac:spMk id="4" creationId="{56DCBC16-1790-56C1-2D9B-B7C1F6981218}"/>
          </ac:spMkLst>
        </pc:spChg>
        <pc:spChg chg="mod">
          <ac:chgData name="Shekhar, Yuthika" userId="5e84d145-8d06-42d7-a08a-9200a07b0745" providerId="ADAL" clId="{AD589D47-6D36-4725-8530-5E65DDBB4DF0}" dt="2022-10-19T03:37:43.364" v="708" actId="14100"/>
          <ac:spMkLst>
            <pc:docMk/>
            <pc:sldMk cId="4000398883" sldId="261"/>
            <ac:spMk id="5" creationId="{4EEF289C-0BB6-2F75-3990-4F778AC414B4}"/>
          </ac:spMkLst>
        </pc:spChg>
        <pc:picChg chg="add mod">
          <ac:chgData name="Shekhar, Yuthika" userId="5e84d145-8d06-42d7-a08a-9200a07b0745" providerId="ADAL" clId="{AD589D47-6D36-4725-8530-5E65DDBB4DF0}" dt="2022-10-19T01:21:56.670" v="464" actId="1076"/>
          <ac:picMkLst>
            <pc:docMk/>
            <pc:sldMk cId="4000398883" sldId="261"/>
            <ac:picMk id="3" creationId="{B6E1D9EE-C24A-2886-E2F7-7C65E099BFB9}"/>
          </ac:picMkLst>
        </pc:picChg>
        <pc:picChg chg="add mod">
          <ac:chgData name="Shekhar, Yuthika" userId="5e84d145-8d06-42d7-a08a-9200a07b0745" providerId="ADAL" clId="{AD589D47-6D36-4725-8530-5E65DDBB4DF0}" dt="2022-10-19T01:21:51.648" v="463" actId="1076"/>
          <ac:picMkLst>
            <pc:docMk/>
            <pc:sldMk cId="4000398883" sldId="261"/>
            <ac:picMk id="7" creationId="{93201504-B6AA-C757-269C-001F4C5C1EC3}"/>
          </ac:picMkLst>
        </pc:picChg>
        <pc:picChg chg="add mod">
          <ac:chgData name="Shekhar, Yuthika" userId="5e84d145-8d06-42d7-a08a-9200a07b0745" providerId="ADAL" clId="{AD589D47-6D36-4725-8530-5E65DDBB4DF0}" dt="2022-10-19T01:22:02.770" v="465" actId="1076"/>
          <ac:picMkLst>
            <pc:docMk/>
            <pc:sldMk cId="4000398883" sldId="261"/>
            <ac:picMk id="9" creationId="{EB188288-4E24-0B07-D290-D29DDA39AB02}"/>
          </ac:picMkLst>
        </pc:picChg>
        <pc:picChg chg="mod">
          <ac:chgData name="Shekhar, Yuthika" userId="5e84d145-8d06-42d7-a08a-9200a07b0745" providerId="ADAL" clId="{AD589D47-6D36-4725-8530-5E65DDBB4DF0}" dt="2022-10-19T01:24:16.286" v="473" actId="1076"/>
          <ac:picMkLst>
            <pc:docMk/>
            <pc:sldMk cId="4000398883" sldId="261"/>
            <ac:picMk id="2050" creationId="{E2EBE237-23E7-0DB0-5C73-C763B63B815B}"/>
          </ac:picMkLst>
        </pc:picChg>
      </pc:sldChg>
      <pc:sldChg chg="addSp delSp modSp mod modTransition modAnim">
        <pc:chgData name="Shekhar, Yuthika" userId="5e84d145-8d06-42d7-a08a-9200a07b0745" providerId="ADAL" clId="{AD589D47-6D36-4725-8530-5E65DDBB4DF0}" dt="2022-10-19T03:58:56.473" v="794" actId="20577"/>
        <pc:sldMkLst>
          <pc:docMk/>
          <pc:sldMk cId="2617348706" sldId="262"/>
        </pc:sldMkLst>
        <pc:spChg chg="mod">
          <ac:chgData name="Shekhar, Yuthika" userId="5e84d145-8d06-42d7-a08a-9200a07b0745" providerId="ADAL" clId="{AD589D47-6D36-4725-8530-5E65DDBB4DF0}" dt="2022-10-19T00:02:05.302" v="8" actId="20577"/>
          <ac:spMkLst>
            <pc:docMk/>
            <pc:sldMk cId="2617348706" sldId="262"/>
            <ac:spMk id="4" creationId="{56DCBC16-1790-56C1-2D9B-B7C1F6981218}"/>
          </ac:spMkLst>
        </pc:spChg>
        <pc:spChg chg="add del mod">
          <ac:chgData name="Shekhar, Yuthika" userId="5e84d145-8d06-42d7-a08a-9200a07b0745" providerId="ADAL" clId="{AD589D47-6D36-4725-8530-5E65DDBB4DF0}" dt="2022-10-19T03:58:56.473" v="794" actId="20577"/>
          <ac:spMkLst>
            <pc:docMk/>
            <pc:sldMk cId="2617348706" sldId="262"/>
            <ac:spMk id="5" creationId="{4EEF289C-0BB6-2F75-3990-4F778AC414B4}"/>
          </ac:spMkLst>
        </pc:spChg>
        <pc:picChg chg="add del mod">
          <ac:chgData name="Shekhar, Yuthika" userId="5e84d145-8d06-42d7-a08a-9200a07b0745" providerId="ADAL" clId="{AD589D47-6D36-4725-8530-5E65DDBB4DF0}" dt="2022-10-19T01:45:34.636" v="568" actId="22"/>
          <ac:picMkLst>
            <pc:docMk/>
            <pc:sldMk cId="2617348706" sldId="262"/>
            <ac:picMk id="3" creationId="{032509B5-8118-9807-1D20-E1AE499FD41A}"/>
          </ac:picMkLst>
        </pc:picChg>
        <pc:picChg chg="add del mod ord">
          <ac:chgData name="Shekhar, Yuthika" userId="5e84d145-8d06-42d7-a08a-9200a07b0745" providerId="ADAL" clId="{AD589D47-6D36-4725-8530-5E65DDBB4DF0}" dt="2022-10-19T01:45:40.577" v="572" actId="22"/>
          <ac:picMkLst>
            <pc:docMk/>
            <pc:sldMk cId="2617348706" sldId="262"/>
            <ac:picMk id="7" creationId="{15BD89F9-3826-2679-A15B-07F6C3E9F7B0}"/>
          </ac:picMkLst>
        </pc:picChg>
        <pc:picChg chg="add mod">
          <ac:chgData name="Shekhar, Yuthika" userId="5e84d145-8d06-42d7-a08a-9200a07b0745" providerId="ADAL" clId="{AD589D47-6D36-4725-8530-5E65DDBB4DF0}" dt="2022-10-19T01:53:33.405" v="638" actId="1076"/>
          <ac:picMkLst>
            <pc:docMk/>
            <pc:sldMk cId="2617348706" sldId="262"/>
            <ac:picMk id="9" creationId="{FE0029CF-553A-5282-0025-55A7A2CC19D4}"/>
          </ac:picMkLst>
        </pc:picChg>
      </pc:sldChg>
      <pc:sldChg chg="modSp">
        <pc:chgData name="Shekhar, Yuthika" userId="5e84d145-8d06-42d7-a08a-9200a07b0745" providerId="ADAL" clId="{AD589D47-6D36-4725-8530-5E65DDBB4DF0}" dt="2022-10-19T00:01:03.857" v="2"/>
        <pc:sldMkLst>
          <pc:docMk/>
          <pc:sldMk cId="3313052074" sldId="263"/>
        </pc:sldMkLst>
        <pc:spChg chg="mod">
          <ac:chgData name="Shekhar, Yuthika" userId="5e84d145-8d06-42d7-a08a-9200a07b0745" providerId="ADAL" clId="{AD589D47-6D36-4725-8530-5E65DDBB4DF0}" dt="2022-10-19T00:01:03.857" v="2"/>
          <ac:spMkLst>
            <pc:docMk/>
            <pc:sldMk cId="3313052074" sldId="263"/>
            <ac:spMk id="4" creationId="{56DCBC16-1790-56C1-2D9B-B7C1F6981218}"/>
          </ac:spMkLst>
        </pc:spChg>
        <pc:spChg chg="mod">
          <ac:chgData name="Shekhar, Yuthika" userId="5e84d145-8d06-42d7-a08a-9200a07b0745" providerId="ADAL" clId="{AD589D47-6D36-4725-8530-5E65DDBB4DF0}" dt="2022-10-19T00:01:03.857" v="2"/>
          <ac:spMkLst>
            <pc:docMk/>
            <pc:sldMk cId="3313052074" sldId="263"/>
            <ac:spMk id="5" creationId="{4EEF289C-0BB6-2F75-3990-4F778AC414B4}"/>
          </ac:spMkLst>
        </pc:spChg>
      </pc:sldChg>
      <pc:sldChg chg="modSp mod modTransition modAnim">
        <pc:chgData name="Shekhar, Yuthika" userId="5e84d145-8d06-42d7-a08a-9200a07b0745" providerId="ADAL" clId="{AD589D47-6D36-4725-8530-5E65DDBB4DF0}" dt="2022-10-19T03:51:28.416" v="785" actId="166"/>
        <pc:sldMkLst>
          <pc:docMk/>
          <pc:sldMk cId="2838267640" sldId="264"/>
        </pc:sldMkLst>
        <pc:spChg chg="mod">
          <ac:chgData name="Shekhar, Yuthika" userId="5e84d145-8d06-42d7-a08a-9200a07b0745" providerId="ADAL" clId="{AD589D47-6D36-4725-8530-5E65DDBB4DF0}" dt="2022-10-19T03:51:24.405" v="784" actId="14100"/>
          <ac:spMkLst>
            <pc:docMk/>
            <pc:sldMk cId="2838267640" sldId="264"/>
            <ac:spMk id="3" creationId="{73A19FE9-1493-0923-697D-E7D1A5C18B30}"/>
          </ac:spMkLst>
        </pc:spChg>
        <pc:spChg chg="mod">
          <ac:chgData name="Shekhar, Yuthika" userId="5e84d145-8d06-42d7-a08a-9200a07b0745" providerId="ADAL" clId="{AD589D47-6D36-4725-8530-5E65DDBB4DF0}" dt="2022-10-19T00:01:03.857" v="2"/>
          <ac:spMkLst>
            <pc:docMk/>
            <pc:sldMk cId="2838267640" sldId="264"/>
            <ac:spMk id="4" creationId="{56DCBC16-1790-56C1-2D9B-B7C1F6981218}"/>
          </ac:spMkLst>
        </pc:spChg>
        <pc:spChg chg="mod ord">
          <ac:chgData name="Shekhar, Yuthika" userId="5e84d145-8d06-42d7-a08a-9200a07b0745" providerId="ADAL" clId="{AD589D47-6D36-4725-8530-5E65DDBB4DF0}" dt="2022-10-19T03:51:28.416" v="785" actId="166"/>
          <ac:spMkLst>
            <pc:docMk/>
            <pc:sldMk cId="2838267640" sldId="264"/>
            <ac:spMk id="5" creationId="{4EEF289C-0BB6-2F75-3990-4F778AC414B4}"/>
          </ac:spMkLst>
        </pc:spChg>
        <pc:spChg chg="mod">
          <ac:chgData name="Shekhar, Yuthika" userId="5e84d145-8d06-42d7-a08a-9200a07b0745" providerId="ADAL" clId="{AD589D47-6D36-4725-8530-5E65DDBB4DF0}" dt="2022-10-19T03:51:15.338" v="782" actId="14100"/>
          <ac:spMkLst>
            <pc:docMk/>
            <pc:sldMk cId="2838267640" sldId="264"/>
            <ac:spMk id="6" creationId="{DD78E8DE-C7B0-A438-3D9F-5FD5497B46E0}"/>
          </ac:spMkLst>
        </pc:spChg>
        <pc:spChg chg="mod">
          <ac:chgData name="Shekhar, Yuthika" userId="5e84d145-8d06-42d7-a08a-9200a07b0745" providerId="ADAL" clId="{AD589D47-6D36-4725-8530-5E65DDBB4DF0}" dt="2022-10-19T03:50:20.030" v="773" actId="14100"/>
          <ac:spMkLst>
            <pc:docMk/>
            <pc:sldMk cId="2838267640" sldId="264"/>
            <ac:spMk id="7" creationId="{7B8702A3-375C-4F11-1616-9613167DAAC2}"/>
          </ac:spMkLst>
        </pc:spChg>
        <pc:spChg chg="mod">
          <ac:chgData name="Shekhar, Yuthika" userId="5e84d145-8d06-42d7-a08a-9200a07b0745" providerId="ADAL" clId="{AD589D47-6D36-4725-8530-5E65DDBB4DF0}" dt="2022-10-19T03:50:25.258" v="774" actId="14100"/>
          <ac:spMkLst>
            <pc:docMk/>
            <pc:sldMk cId="2838267640" sldId="264"/>
            <ac:spMk id="8" creationId="{7FC30080-9A60-66C9-E6B7-A2B3C6A6DE26}"/>
          </ac:spMkLst>
        </pc:spChg>
        <pc:spChg chg="mod">
          <ac:chgData name="Shekhar, Yuthika" userId="5e84d145-8d06-42d7-a08a-9200a07b0745" providerId="ADAL" clId="{AD589D47-6D36-4725-8530-5E65DDBB4DF0}" dt="2022-10-19T03:51:18.210" v="783" actId="14100"/>
          <ac:spMkLst>
            <pc:docMk/>
            <pc:sldMk cId="2838267640" sldId="264"/>
            <ac:spMk id="9" creationId="{03459CAD-D185-2C56-64CB-A7CCFED5A1A2}"/>
          </ac:spMkLst>
        </pc:spChg>
      </pc:sldChg>
      <pc:sldChg chg="modSp modTransition modAnim">
        <pc:chgData name="Shekhar, Yuthika" userId="5e84d145-8d06-42d7-a08a-9200a07b0745" providerId="ADAL" clId="{AD589D47-6D36-4725-8530-5E65DDBB4DF0}" dt="2022-10-19T03:54:28.416" v="786"/>
        <pc:sldMkLst>
          <pc:docMk/>
          <pc:sldMk cId="729936709" sldId="265"/>
        </pc:sldMkLst>
        <pc:spChg chg="mod">
          <ac:chgData name="Shekhar, Yuthika" userId="5e84d145-8d06-42d7-a08a-9200a07b0745" providerId="ADAL" clId="{AD589D47-6D36-4725-8530-5E65DDBB4DF0}" dt="2022-10-19T00:01:03.857" v="2"/>
          <ac:spMkLst>
            <pc:docMk/>
            <pc:sldMk cId="729936709" sldId="265"/>
            <ac:spMk id="4" creationId="{56DCBC16-1790-56C1-2D9B-B7C1F6981218}"/>
          </ac:spMkLst>
        </pc:spChg>
        <pc:spChg chg="mod">
          <ac:chgData name="Shekhar, Yuthika" userId="5e84d145-8d06-42d7-a08a-9200a07b0745" providerId="ADAL" clId="{AD589D47-6D36-4725-8530-5E65DDBB4DF0}" dt="2022-10-19T00:01:03.857" v="2"/>
          <ac:spMkLst>
            <pc:docMk/>
            <pc:sldMk cId="729936709" sldId="265"/>
            <ac:spMk id="5" creationId="{4EEF289C-0BB6-2F75-3990-4F778AC414B4}"/>
          </ac:spMkLst>
        </pc:spChg>
      </pc:sldChg>
      <pc:sldChg chg="modSp">
        <pc:chgData name="Shekhar, Yuthika" userId="5e84d145-8d06-42d7-a08a-9200a07b0745" providerId="ADAL" clId="{AD589D47-6D36-4725-8530-5E65DDBB4DF0}" dt="2022-10-19T00:01:03.857" v="2"/>
        <pc:sldMkLst>
          <pc:docMk/>
          <pc:sldMk cId="3987003" sldId="266"/>
        </pc:sldMkLst>
        <pc:spChg chg="mod">
          <ac:chgData name="Shekhar, Yuthika" userId="5e84d145-8d06-42d7-a08a-9200a07b0745" providerId="ADAL" clId="{AD589D47-6D36-4725-8530-5E65DDBB4DF0}" dt="2022-10-19T00:01:03.857" v="2"/>
          <ac:spMkLst>
            <pc:docMk/>
            <pc:sldMk cId="3987003" sldId="266"/>
            <ac:spMk id="4" creationId="{56DCBC16-1790-56C1-2D9B-B7C1F6981218}"/>
          </ac:spMkLst>
        </pc:spChg>
        <pc:spChg chg="mod">
          <ac:chgData name="Shekhar, Yuthika" userId="5e84d145-8d06-42d7-a08a-9200a07b0745" providerId="ADAL" clId="{AD589D47-6D36-4725-8530-5E65DDBB4DF0}" dt="2022-10-19T00:01:03.857" v="2"/>
          <ac:spMkLst>
            <pc:docMk/>
            <pc:sldMk cId="3987003" sldId="266"/>
            <ac:spMk id="5" creationId="{4EEF289C-0BB6-2F75-3990-4F778AC414B4}"/>
          </ac:spMkLst>
        </pc:spChg>
      </pc:sldChg>
      <pc:sldChg chg="addSp delSp modSp add mod ord modTransition modAnim modNotesTx">
        <pc:chgData name="Shekhar, Yuthika" userId="5e84d145-8d06-42d7-a08a-9200a07b0745" providerId="ADAL" clId="{AD589D47-6D36-4725-8530-5E65DDBB4DF0}" dt="2022-10-19T13:55:44.571" v="1092"/>
        <pc:sldMkLst>
          <pc:docMk/>
          <pc:sldMk cId="1555559099" sldId="267"/>
        </pc:sldMkLst>
        <pc:spChg chg="add del">
          <ac:chgData name="Shekhar, Yuthika" userId="5e84d145-8d06-42d7-a08a-9200a07b0745" providerId="ADAL" clId="{AD589D47-6D36-4725-8530-5E65DDBB4DF0}" dt="2022-10-19T01:24:43.308" v="479" actId="22"/>
          <ac:spMkLst>
            <pc:docMk/>
            <pc:sldMk cId="1555559099" sldId="267"/>
            <ac:spMk id="3" creationId="{AAA94638-5251-6583-33F2-04213C17C606}"/>
          </ac:spMkLst>
        </pc:spChg>
        <pc:spChg chg="mod">
          <ac:chgData name="Shekhar, Yuthika" userId="5e84d145-8d06-42d7-a08a-9200a07b0745" providerId="ADAL" clId="{AD589D47-6D36-4725-8530-5E65DDBB4DF0}" dt="2022-10-19T01:28:23.968" v="536" actId="1076"/>
          <ac:spMkLst>
            <pc:docMk/>
            <pc:sldMk cId="1555559099" sldId="267"/>
            <ac:spMk id="4" creationId="{56DCBC16-1790-56C1-2D9B-B7C1F6981218}"/>
          </ac:spMkLst>
        </pc:spChg>
        <pc:spChg chg="mod">
          <ac:chgData name="Shekhar, Yuthika" userId="5e84d145-8d06-42d7-a08a-9200a07b0745" providerId="ADAL" clId="{AD589D47-6D36-4725-8530-5E65DDBB4DF0}" dt="2022-10-19T01:28:46.930" v="543" actId="21"/>
          <ac:spMkLst>
            <pc:docMk/>
            <pc:sldMk cId="1555559099" sldId="267"/>
            <ac:spMk id="5" creationId="{4EEF289C-0BB6-2F75-3990-4F778AC414B4}"/>
          </ac:spMkLst>
        </pc:spChg>
        <pc:picChg chg="add del mod">
          <ac:chgData name="Shekhar, Yuthika" userId="5e84d145-8d06-42d7-a08a-9200a07b0745" providerId="ADAL" clId="{AD589D47-6D36-4725-8530-5E65DDBB4DF0}" dt="2022-10-19T01:28:25.476" v="540" actId="22"/>
          <ac:picMkLst>
            <pc:docMk/>
            <pc:sldMk cId="1555559099" sldId="267"/>
            <ac:picMk id="7" creationId="{35F93B63-16C9-E4C8-0EC1-D5351091337A}"/>
          </ac:picMkLst>
        </pc:picChg>
        <pc:picChg chg="add mod">
          <ac:chgData name="Shekhar, Yuthika" userId="5e84d145-8d06-42d7-a08a-9200a07b0745" providerId="ADAL" clId="{AD589D47-6D36-4725-8530-5E65DDBB4DF0}" dt="2022-10-19T01:35:16.122" v="554" actId="1076"/>
          <ac:picMkLst>
            <pc:docMk/>
            <pc:sldMk cId="1555559099" sldId="267"/>
            <ac:picMk id="8" creationId="{C1158521-0417-9DF5-B9D3-44CD9F39302C}"/>
          </ac:picMkLst>
        </pc:picChg>
        <pc:picChg chg="add mod">
          <ac:chgData name="Shekhar, Yuthika" userId="5e84d145-8d06-42d7-a08a-9200a07b0745" providerId="ADAL" clId="{AD589D47-6D36-4725-8530-5E65DDBB4DF0}" dt="2022-10-19T01:53:26.938" v="637" actId="1076"/>
          <ac:picMkLst>
            <pc:docMk/>
            <pc:sldMk cId="1555559099" sldId="267"/>
            <ac:picMk id="10" creationId="{CBD29F22-426B-FAD0-8ABA-74AA53C55735}"/>
          </ac:picMkLst>
        </pc:picChg>
      </pc:sldChg>
      <pc:sldChg chg="addSp delSp modSp add mod ord modTransition modAnim">
        <pc:chgData name="Shekhar, Yuthika" userId="5e84d145-8d06-42d7-a08a-9200a07b0745" providerId="ADAL" clId="{AD589D47-6D36-4725-8530-5E65DDBB4DF0}" dt="2022-10-19T03:59:14.452" v="833" actId="20577"/>
        <pc:sldMkLst>
          <pc:docMk/>
          <pc:sldMk cId="2035669780" sldId="268"/>
        </pc:sldMkLst>
        <pc:spChg chg="mod">
          <ac:chgData name="Shekhar, Yuthika" userId="5e84d145-8d06-42d7-a08a-9200a07b0745" providerId="ADAL" clId="{AD589D47-6D36-4725-8530-5E65DDBB4DF0}" dt="2022-10-19T01:55:56.740" v="668" actId="6549"/>
          <ac:spMkLst>
            <pc:docMk/>
            <pc:sldMk cId="2035669780" sldId="268"/>
            <ac:spMk id="4" creationId="{56DCBC16-1790-56C1-2D9B-B7C1F6981218}"/>
          </ac:spMkLst>
        </pc:spChg>
        <pc:spChg chg="del">
          <ac:chgData name="Shekhar, Yuthika" userId="5e84d145-8d06-42d7-a08a-9200a07b0745" providerId="ADAL" clId="{AD589D47-6D36-4725-8530-5E65DDBB4DF0}" dt="2022-10-19T01:48:47.942" v="596"/>
          <ac:spMkLst>
            <pc:docMk/>
            <pc:sldMk cId="2035669780" sldId="268"/>
            <ac:spMk id="5" creationId="{4EEF289C-0BB6-2F75-3990-4F778AC414B4}"/>
          </ac:spMkLst>
        </pc:spChg>
        <pc:spChg chg="add mod">
          <ac:chgData name="Shekhar, Yuthika" userId="5e84d145-8d06-42d7-a08a-9200a07b0745" providerId="ADAL" clId="{AD589D47-6D36-4725-8530-5E65DDBB4DF0}" dt="2022-10-19T03:59:14.452" v="833" actId="20577"/>
          <ac:spMkLst>
            <pc:docMk/>
            <pc:sldMk cId="2035669780" sldId="268"/>
            <ac:spMk id="6" creationId="{DEC187D4-4F1E-8071-92D9-03C528333E45}"/>
          </ac:spMkLst>
        </pc:spChg>
        <pc:graphicFrameChg chg="add del mod modGraphic">
          <ac:chgData name="Shekhar, Yuthika" userId="5e84d145-8d06-42d7-a08a-9200a07b0745" providerId="ADAL" clId="{AD589D47-6D36-4725-8530-5E65DDBB4DF0}" dt="2022-10-19T01:50:35.624" v="599" actId="478"/>
          <ac:graphicFrameMkLst>
            <pc:docMk/>
            <pc:sldMk cId="2035669780" sldId="268"/>
            <ac:graphicFrameMk id="2" creationId="{830FEF5A-EDA2-9E90-D3F8-A0CBE6F41E6A}"/>
          </ac:graphicFrameMkLst>
        </pc:graphicFrameChg>
        <pc:picChg chg="add mod">
          <ac:chgData name="Shekhar, Yuthika" userId="5e84d145-8d06-42d7-a08a-9200a07b0745" providerId="ADAL" clId="{AD589D47-6D36-4725-8530-5E65DDBB4DF0}" dt="2022-10-19T01:53:43.667" v="639" actId="14100"/>
          <ac:picMkLst>
            <pc:docMk/>
            <pc:sldMk cId="2035669780" sldId="268"/>
            <ac:picMk id="8" creationId="{66748337-8F30-198F-11F2-DD03F51D84E1}"/>
          </ac:picMkLst>
        </pc:picChg>
      </pc:sldChg>
      <pc:sldChg chg="addSp delSp modSp add mod ord modAnim chgLayout">
        <pc:chgData name="Shekhar, Yuthika" userId="5e84d145-8d06-42d7-a08a-9200a07b0745" providerId="ADAL" clId="{AD589D47-6D36-4725-8530-5E65DDBB4DF0}" dt="2022-10-19T04:24:56.749" v="976"/>
        <pc:sldMkLst>
          <pc:docMk/>
          <pc:sldMk cId="3123936491" sldId="269"/>
        </pc:sldMkLst>
        <pc:spChg chg="mod ord">
          <ac:chgData name="Shekhar, Yuthika" userId="5e84d145-8d06-42d7-a08a-9200a07b0745" providerId="ADAL" clId="{AD589D47-6D36-4725-8530-5E65DDBB4DF0}" dt="2022-10-19T04:00:40.237" v="837" actId="700"/>
          <ac:spMkLst>
            <pc:docMk/>
            <pc:sldMk cId="3123936491" sldId="269"/>
            <ac:spMk id="2" creationId="{A871A398-4790-D311-57B7-2D63DF2D7E1F}"/>
          </ac:spMkLst>
        </pc:spChg>
        <pc:spChg chg="add del mod ord">
          <ac:chgData name="Shekhar, Yuthika" userId="5e84d145-8d06-42d7-a08a-9200a07b0745" providerId="ADAL" clId="{AD589D47-6D36-4725-8530-5E65DDBB4DF0}" dt="2022-10-19T04:03:47.716" v="850" actId="931"/>
          <ac:spMkLst>
            <pc:docMk/>
            <pc:sldMk cId="3123936491" sldId="269"/>
            <ac:spMk id="3" creationId="{97136CFC-91F2-2D6B-0EAB-87B334D4DC75}"/>
          </ac:spMkLst>
        </pc:spChg>
        <pc:spChg chg="mod ord">
          <ac:chgData name="Shekhar, Yuthika" userId="5e84d145-8d06-42d7-a08a-9200a07b0745" providerId="ADAL" clId="{AD589D47-6D36-4725-8530-5E65DDBB4DF0}" dt="2022-10-19T04:00:52.143" v="848" actId="20577"/>
          <ac:spMkLst>
            <pc:docMk/>
            <pc:sldMk cId="3123936491" sldId="269"/>
            <ac:spMk id="4" creationId="{56DCBC16-1790-56C1-2D9B-B7C1F6981218}"/>
          </ac:spMkLst>
        </pc:spChg>
        <pc:spChg chg="add del mod">
          <ac:chgData name="Shekhar, Yuthika" userId="5e84d145-8d06-42d7-a08a-9200a07b0745" providerId="ADAL" clId="{AD589D47-6D36-4725-8530-5E65DDBB4DF0}" dt="2022-10-19T04:09:40.603" v="867"/>
          <ac:spMkLst>
            <pc:docMk/>
            <pc:sldMk cId="3123936491" sldId="269"/>
            <ac:spMk id="11" creationId="{441484C4-0F75-4FF7-207D-E9EB4075255D}"/>
          </ac:spMkLst>
        </pc:spChg>
        <pc:spChg chg="add mod">
          <ac:chgData name="Shekhar, Yuthika" userId="5e84d145-8d06-42d7-a08a-9200a07b0745" providerId="ADAL" clId="{AD589D47-6D36-4725-8530-5E65DDBB4DF0}" dt="2022-10-19T04:20:02.175" v="942" actId="1076"/>
          <ac:spMkLst>
            <pc:docMk/>
            <pc:sldMk cId="3123936491" sldId="269"/>
            <ac:spMk id="12" creationId="{0586F750-C548-F4A8-B159-FEB0D508FA6C}"/>
          </ac:spMkLst>
        </pc:spChg>
        <pc:spChg chg="add mod">
          <ac:chgData name="Shekhar, Yuthika" userId="5e84d145-8d06-42d7-a08a-9200a07b0745" providerId="ADAL" clId="{AD589D47-6D36-4725-8530-5E65DDBB4DF0}" dt="2022-10-19T04:20:15.594" v="959" actId="20577"/>
          <ac:spMkLst>
            <pc:docMk/>
            <pc:sldMk cId="3123936491" sldId="269"/>
            <ac:spMk id="13" creationId="{B30A5D61-8A56-85FF-7343-7443B86FF794}"/>
          </ac:spMkLst>
        </pc:spChg>
        <pc:spChg chg="add mod">
          <ac:chgData name="Shekhar, Yuthika" userId="5e84d145-8d06-42d7-a08a-9200a07b0745" providerId="ADAL" clId="{AD589D47-6D36-4725-8530-5E65DDBB4DF0}" dt="2022-10-19T04:22:28.024" v="971" actId="1076"/>
          <ac:spMkLst>
            <pc:docMk/>
            <pc:sldMk cId="3123936491" sldId="269"/>
            <ac:spMk id="14" creationId="{614D27EF-89AF-C0DB-6244-45FBA99866C0}"/>
          </ac:spMkLst>
        </pc:spChg>
        <pc:spChg chg="mod">
          <ac:chgData name="Shekhar, Yuthika" userId="5e84d145-8d06-42d7-a08a-9200a07b0745" providerId="ADAL" clId="{AD589D47-6D36-4725-8530-5E65DDBB4DF0}" dt="2022-10-19T04:24:38.429" v="973" actId="27803"/>
          <ac:spMkLst>
            <pc:docMk/>
            <pc:sldMk cId="3123936491" sldId="269"/>
            <ac:spMk id="16" creationId="{D1346768-83AB-6CBA-EE2B-640D7A765228}"/>
          </ac:spMkLst>
        </pc:spChg>
        <pc:spChg chg="mod">
          <ac:chgData name="Shekhar, Yuthika" userId="5e84d145-8d06-42d7-a08a-9200a07b0745" providerId="ADAL" clId="{AD589D47-6D36-4725-8530-5E65DDBB4DF0}" dt="2022-10-19T04:24:38.429" v="973" actId="27803"/>
          <ac:spMkLst>
            <pc:docMk/>
            <pc:sldMk cId="3123936491" sldId="269"/>
            <ac:spMk id="17" creationId="{748CBF4F-F7A7-4E42-6250-9CFF430EE837}"/>
          </ac:spMkLst>
        </pc:spChg>
        <pc:grpChg chg="add del mod">
          <ac:chgData name="Shekhar, Yuthika" userId="5e84d145-8d06-42d7-a08a-9200a07b0745" providerId="ADAL" clId="{AD589D47-6D36-4725-8530-5E65DDBB4DF0}" dt="2022-10-19T04:24:38.429" v="973" actId="27803"/>
          <ac:grpSpMkLst>
            <pc:docMk/>
            <pc:sldMk cId="3123936491" sldId="269"/>
            <ac:grpSpMk id="15" creationId="{67337DF4-2B0C-0FB6-0B7F-B1F6E1F501E4}"/>
          </ac:grpSpMkLst>
        </pc:grpChg>
        <pc:picChg chg="add mod">
          <ac:chgData name="Shekhar, Yuthika" userId="5e84d145-8d06-42d7-a08a-9200a07b0745" providerId="ADAL" clId="{AD589D47-6D36-4725-8530-5E65DDBB4DF0}" dt="2022-10-19T04:10:35.368" v="871" actId="14100"/>
          <ac:picMkLst>
            <pc:docMk/>
            <pc:sldMk cId="3123936491" sldId="269"/>
            <ac:picMk id="6" creationId="{FC57F190-D78D-3725-DDFB-0895A9B83EF0}"/>
          </ac:picMkLst>
        </pc:picChg>
        <pc:picChg chg="add mod">
          <ac:chgData name="Shekhar, Yuthika" userId="5e84d145-8d06-42d7-a08a-9200a07b0745" providerId="ADAL" clId="{AD589D47-6D36-4725-8530-5E65DDBB4DF0}" dt="2022-10-19T04:10:29.951" v="870" actId="14100"/>
          <ac:picMkLst>
            <pc:docMk/>
            <pc:sldMk cId="3123936491" sldId="269"/>
            <ac:picMk id="8" creationId="{2DC3F8FB-CCE7-DDC7-B09F-8DE4AD6F00F8}"/>
          </ac:picMkLst>
        </pc:picChg>
        <pc:picChg chg="add del mod">
          <ac:chgData name="Shekhar, Yuthika" userId="5e84d145-8d06-42d7-a08a-9200a07b0745" providerId="ADAL" clId="{AD589D47-6D36-4725-8530-5E65DDBB4DF0}" dt="2022-10-19T04:24:38.429" v="973" actId="27803"/>
          <ac:picMkLst>
            <pc:docMk/>
            <pc:sldMk cId="3123936491" sldId="269"/>
            <ac:picMk id="10" creationId="{18114CC7-3364-4B8F-F2AB-A9FEBDE2FB4E}"/>
          </ac:picMkLst>
        </pc:picChg>
      </pc:sldChg>
    </pc:docChg>
  </pc:docChgLst>
  <pc:docChgLst>
    <pc:chgData name="Talaulikar, Abhijeet Sangam" userId="b0966a7c-d4db-46e2-82ae-110309da23cf" providerId="ADAL" clId="{E476F405-86F5-4C3F-BDAF-7CD60BACF1E3}"/>
    <pc:docChg chg="undo custSel addSld delSld modSld sldOrd">
      <pc:chgData name="Talaulikar, Abhijeet Sangam" userId="b0966a7c-d4db-46e2-82ae-110309da23cf" providerId="ADAL" clId="{E476F405-86F5-4C3F-BDAF-7CD60BACF1E3}" dt="2022-10-19T13:56:24.536" v="2538" actId="20577"/>
      <pc:docMkLst>
        <pc:docMk/>
      </pc:docMkLst>
      <pc:sldChg chg="addSp delSp modSp mod">
        <pc:chgData name="Talaulikar, Abhijeet Sangam" userId="b0966a7c-d4db-46e2-82ae-110309da23cf" providerId="ADAL" clId="{E476F405-86F5-4C3F-BDAF-7CD60BACF1E3}" dt="2022-10-19T03:52:35.376" v="2179" actId="108"/>
        <pc:sldMkLst>
          <pc:docMk/>
          <pc:sldMk cId="1141511052" sldId="259"/>
        </pc:sldMkLst>
        <pc:spChg chg="mod">
          <ac:chgData name="Talaulikar, Abhijeet Sangam" userId="b0966a7c-d4db-46e2-82ae-110309da23cf" providerId="ADAL" clId="{E476F405-86F5-4C3F-BDAF-7CD60BACF1E3}" dt="2022-10-19T03:52:35.376" v="2179" actId="108"/>
          <ac:spMkLst>
            <pc:docMk/>
            <pc:sldMk cId="1141511052" sldId="259"/>
            <ac:spMk id="4" creationId="{56DCBC16-1790-56C1-2D9B-B7C1F6981218}"/>
          </ac:spMkLst>
        </pc:spChg>
        <pc:spChg chg="add del mod">
          <ac:chgData name="Talaulikar, Abhijeet Sangam" userId="b0966a7c-d4db-46e2-82ae-110309da23cf" providerId="ADAL" clId="{E476F405-86F5-4C3F-BDAF-7CD60BACF1E3}" dt="2022-10-19T02:36:45.604" v="1143" actId="478"/>
          <ac:spMkLst>
            <pc:docMk/>
            <pc:sldMk cId="1141511052" sldId="259"/>
            <ac:spMk id="7" creationId="{28F3466A-200E-BE23-A55E-468BF3E25BDA}"/>
          </ac:spMkLst>
        </pc:spChg>
        <pc:spChg chg="add mod">
          <ac:chgData name="Talaulikar, Abhijeet Sangam" userId="b0966a7c-d4db-46e2-82ae-110309da23cf" providerId="ADAL" clId="{E476F405-86F5-4C3F-BDAF-7CD60BACF1E3}" dt="2022-10-19T02:44:25" v="1513" actId="20577"/>
          <ac:spMkLst>
            <pc:docMk/>
            <pc:sldMk cId="1141511052" sldId="259"/>
            <ac:spMk id="10" creationId="{DD4ECF6B-D9F9-59F4-C34A-13F33158FFE0}"/>
          </ac:spMkLst>
        </pc:spChg>
        <pc:spChg chg="add mod ord">
          <ac:chgData name="Talaulikar, Abhijeet Sangam" userId="b0966a7c-d4db-46e2-82ae-110309da23cf" providerId="ADAL" clId="{E476F405-86F5-4C3F-BDAF-7CD60BACF1E3}" dt="2022-10-19T02:43:23.206" v="1425" actId="2085"/>
          <ac:spMkLst>
            <pc:docMk/>
            <pc:sldMk cId="1141511052" sldId="259"/>
            <ac:spMk id="11" creationId="{1724F9DA-FA53-85AD-84EF-6F74D204AEC1}"/>
          </ac:spMkLst>
        </pc:spChg>
        <pc:spChg chg="add mod ord">
          <ac:chgData name="Talaulikar, Abhijeet Sangam" userId="b0966a7c-d4db-46e2-82ae-110309da23cf" providerId="ADAL" clId="{E476F405-86F5-4C3F-BDAF-7CD60BACF1E3}" dt="2022-10-19T02:44:34.062" v="1518" actId="1035"/>
          <ac:spMkLst>
            <pc:docMk/>
            <pc:sldMk cId="1141511052" sldId="259"/>
            <ac:spMk id="12" creationId="{503E6A62-16DE-3D31-74EC-86108269EB01}"/>
          </ac:spMkLst>
        </pc:spChg>
        <pc:graphicFrameChg chg="add del mod">
          <ac:chgData name="Talaulikar, Abhijeet Sangam" userId="b0966a7c-d4db-46e2-82ae-110309da23cf" providerId="ADAL" clId="{E476F405-86F5-4C3F-BDAF-7CD60BACF1E3}" dt="2022-10-19T03:41:27.351" v="1780" actId="478"/>
          <ac:graphicFrameMkLst>
            <pc:docMk/>
            <pc:sldMk cId="1141511052" sldId="259"/>
            <ac:graphicFrameMk id="8" creationId="{D3E2E97C-69BC-2DB4-64BD-29FAD9C94496}"/>
          </ac:graphicFrameMkLst>
        </pc:graphicFrameChg>
        <pc:graphicFrameChg chg="add del mod">
          <ac:chgData name="Talaulikar, Abhijeet Sangam" userId="b0966a7c-d4db-46e2-82ae-110309da23cf" providerId="ADAL" clId="{E476F405-86F5-4C3F-BDAF-7CD60BACF1E3}" dt="2022-10-19T02:37:49.001" v="1154"/>
          <ac:graphicFrameMkLst>
            <pc:docMk/>
            <pc:sldMk cId="1141511052" sldId="259"/>
            <ac:graphicFrameMk id="9" creationId="{13E2EDA6-8BCF-8C69-9309-9D93F17F1275}"/>
          </ac:graphicFrameMkLst>
        </pc:graphicFrameChg>
        <pc:picChg chg="del mod">
          <ac:chgData name="Talaulikar, Abhijeet Sangam" userId="b0966a7c-d4db-46e2-82ae-110309da23cf" providerId="ADAL" clId="{E476F405-86F5-4C3F-BDAF-7CD60BACF1E3}" dt="2022-10-19T02:36:35.314" v="1139" actId="478"/>
          <ac:picMkLst>
            <pc:docMk/>
            <pc:sldMk cId="1141511052" sldId="259"/>
            <ac:picMk id="2" creationId="{B2EDB014-C5A7-C7EE-FAEC-D655A039C827}"/>
          </ac:picMkLst>
        </pc:picChg>
        <pc:picChg chg="add mod">
          <ac:chgData name="Talaulikar, Abhijeet Sangam" userId="b0966a7c-d4db-46e2-82ae-110309da23cf" providerId="ADAL" clId="{E476F405-86F5-4C3F-BDAF-7CD60BACF1E3}" dt="2022-10-19T03:41:39.179" v="1782" actId="14100"/>
          <ac:picMkLst>
            <pc:docMk/>
            <pc:sldMk cId="1141511052" sldId="259"/>
            <ac:picMk id="14" creationId="{96200313-855B-1646-0180-82307CD4CFF5}"/>
          </ac:picMkLst>
        </pc:picChg>
        <pc:picChg chg="mod">
          <ac:chgData name="Talaulikar, Abhijeet Sangam" userId="b0966a7c-d4db-46e2-82ae-110309da23cf" providerId="ADAL" clId="{E476F405-86F5-4C3F-BDAF-7CD60BACF1E3}" dt="2022-10-19T02:34:50.093" v="1137" actId="1076"/>
          <ac:picMkLst>
            <pc:docMk/>
            <pc:sldMk cId="1141511052" sldId="259"/>
            <ac:picMk id="2050" creationId="{E2EBE237-23E7-0DB0-5C73-C763B63B815B}"/>
          </ac:picMkLst>
        </pc:picChg>
      </pc:sldChg>
      <pc:sldChg chg="addSp modSp mod">
        <pc:chgData name="Talaulikar, Abhijeet Sangam" userId="b0966a7c-d4db-46e2-82ae-110309da23cf" providerId="ADAL" clId="{E476F405-86F5-4C3F-BDAF-7CD60BACF1E3}" dt="2022-10-19T03:52:22.351" v="2175" actId="108"/>
        <pc:sldMkLst>
          <pc:docMk/>
          <pc:sldMk cId="2207927251" sldId="260"/>
        </pc:sldMkLst>
        <pc:spChg chg="mod">
          <ac:chgData name="Talaulikar, Abhijeet Sangam" userId="b0966a7c-d4db-46e2-82ae-110309da23cf" providerId="ADAL" clId="{E476F405-86F5-4C3F-BDAF-7CD60BACF1E3}" dt="2022-10-19T03:39:42.681" v="1760" actId="20577"/>
          <ac:spMkLst>
            <pc:docMk/>
            <pc:sldMk cId="2207927251" sldId="260"/>
            <ac:spMk id="3" creationId="{EC3E07FC-7437-1ECA-0E29-BBF874D7CA1B}"/>
          </ac:spMkLst>
        </pc:spChg>
        <pc:spChg chg="mod">
          <ac:chgData name="Talaulikar, Abhijeet Sangam" userId="b0966a7c-d4db-46e2-82ae-110309da23cf" providerId="ADAL" clId="{E476F405-86F5-4C3F-BDAF-7CD60BACF1E3}" dt="2022-10-19T03:52:22.351" v="2175" actId="108"/>
          <ac:spMkLst>
            <pc:docMk/>
            <pc:sldMk cId="2207927251" sldId="260"/>
            <ac:spMk id="4" creationId="{56DCBC16-1790-56C1-2D9B-B7C1F6981218}"/>
          </ac:spMkLst>
        </pc:spChg>
        <pc:spChg chg="add mod">
          <ac:chgData name="Talaulikar, Abhijeet Sangam" userId="b0966a7c-d4db-46e2-82ae-110309da23cf" providerId="ADAL" clId="{E476F405-86F5-4C3F-BDAF-7CD60BACF1E3}" dt="2022-10-19T03:39:51.273" v="1779" actId="1038"/>
          <ac:spMkLst>
            <pc:docMk/>
            <pc:sldMk cId="2207927251" sldId="260"/>
            <ac:spMk id="7" creationId="{4C17F98C-9AF8-0FDD-E36E-742D1B8D453A}"/>
          </ac:spMkLst>
        </pc:spChg>
        <pc:picChg chg="mod modCrop">
          <ac:chgData name="Talaulikar, Abhijeet Sangam" userId="b0966a7c-d4db-46e2-82ae-110309da23cf" providerId="ADAL" clId="{E476F405-86F5-4C3F-BDAF-7CD60BACF1E3}" dt="2022-10-19T03:39:51.273" v="1779" actId="1038"/>
          <ac:picMkLst>
            <pc:docMk/>
            <pc:sldMk cId="2207927251" sldId="260"/>
            <ac:picMk id="2" creationId="{01A2011B-7E63-D716-2F63-5072E10A171C}"/>
          </ac:picMkLst>
        </pc:picChg>
      </pc:sldChg>
      <pc:sldChg chg="modSp mod">
        <pc:chgData name="Talaulikar, Abhijeet Sangam" userId="b0966a7c-d4db-46e2-82ae-110309da23cf" providerId="ADAL" clId="{E476F405-86F5-4C3F-BDAF-7CD60BACF1E3}" dt="2022-10-19T03:50:38.541" v="2168" actId="108"/>
        <pc:sldMkLst>
          <pc:docMk/>
          <pc:sldMk cId="2617348706" sldId="262"/>
        </pc:sldMkLst>
        <pc:spChg chg="mod">
          <ac:chgData name="Talaulikar, Abhijeet Sangam" userId="b0966a7c-d4db-46e2-82ae-110309da23cf" providerId="ADAL" clId="{E476F405-86F5-4C3F-BDAF-7CD60BACF1E3}" dt="2022-10-19T03:50:38.541" v="2168" actId="108"/>
          <ac:spMkLst>
            <pc:docMk/>
            <pc:sldMk cId="2617348706" sldId="262"/>
            <ac:spMk id="4" creationId="{56DCBC16-1790-56C1-2D9B-B7C1F6981218}"/>
          </ac:spMkLst>
        </pc:spChg>
      </pc:sldChg>
      <pc:sldChg chg="del">
        <pc:chgData name="Talaulikar, Abhijeet Sangam" userId="b0966a7c-d4db-46e2-82ae-110309da23cf" providerId="ADAL" clId="{E476F405-86F5-4C3F-BDAF-7CD60BACF1E3}" dt="2022-10-19T01:34:03.828" v="634" actId="47"/>
        <pc:sldMkLst>
          <pc:docMk/>
          <pc:sldMk cId="3313052074" sldId="263"/>
        </pc:sldMkLst>
      </pc:sldChg>
      <pc:sldChg chg="addSp modSp mod">
        <pc:chgData name="Talaulikar, Abhijeet Sangam" userId="b0966a7c-d4db-46e2-82ae-110309da23cf" providerId="ADAL" clId="{E476F405-86F5-4C3F-BDAF-7CD60BACF1E3}" dt="2022-10-19T03:53:15.487" v="2185" actId="108"/>
        <pc:sldMkLst>
          <pc:docMk/>
          <pc:sldMk cId="2838267640" sldId="264"/>
        </pc:sldMkLst>
        <pc:spChg chg="add mod ord">
          <ac:chgData name="Talaulikar, Abhijeet Sangam" userId="b0966a7c-d4db-46e2-82ae-110309da23cf" providerId="ADAL" clId="{E476F405-86F5-4C3F-BDAF-7CD60BACF1E3}" dt="2022-10-19T02:32:17.941" v="1103" actId="1076"/>
          <ac:spMkLst>
            <pc:docMk/>
            <pc:sldMk cId="2838267640" sldId="264"/>
            <ac:spMk id="3" creationId="{73A19FE9-1493-0923-697D-E7D1A5C18B30}"/>
          </ac:spMkLst>
        </pc:spChg>
        <pc:spChg chg="mod">
          <ac:chgData name="Talaulikar, Abhijeet Sangam" userId="b0966a7c-d4db-46e2-82ae-110309da23cf" providerId="ADAL" clId="{E476F405-86F5-4C3F-BDAF-7CD60BACF1E3}" dt="2022-10-19T03:53:15.487" v="2185" actId="108"/>
          <ac:spMkLst>
            <pc:docMk/>
            <pc:sldMk cId="2838267640" sldId="264"/>
            <ac:spMk id="4" creationId="{56DCBC16-1790-56C1-2D9B-B7C1F6981218}"/>
          </ac:spMkLst>
        </pc:spChg>
        <pc:spChg chg="mod ord">
          <ac:chgData name="Talaulikar, Abhijeet Sangam" userId="b0966a7c-d4db-46e2-82ae-110309da23cf" providerId="ADAL" clId="{E476F405-86F5-4C3F-BDAF-7CD60BACF1E3}" dt="2022-10-19T02:31:41.441" v="1102" actId="20577"/>
          <ac:spMkLst>
            <pc:docMk/>
            <pc:sldMk cId="2838267640" sldId="264"/>
            <ac:spMk id="5" creationId="{4EEF289C-0BB6-2F75-3990-4F778AC414B4}"/>
          </ac:spMkLst>
        </pc:spChg>
        <pc:spChg chg="add mod ord">
          <ac:chgData name="Talaulikar, Abhijeet Sangam" userId="b0966a7c-d4db-46e2-82ae-110309da23cf" providerId="ADAL" clId="{E476F405-86F5-4C3F-BDAF-7CD60BACF1E3}" dt="2022-10-19T02:07:10.241" v="1082" actId="1038"/>
          <ac:spMkLst>
            <pc:docMk/>
            <pc:sldMk cId="2838267640" sldId="264"/>
            <ac:spMk id="6" creationId="{DD78E8DE-C7B0-A438-3D9F-5FD5497B46E0}"/>
          </ac:spMkLst>
        </pc:spChg>
        <pc:spChg chg="add mod ord">
          <ac:chgData name="Talaulikar, Abhijeet Sangam" userId="b0966a7c-d4db-46e2-82ae-110309da23cf" providerId="ADAL" clId="{E476F405-86F5-4C3F-BDAF-7CD60BACF1E3}" dt="2022-10-19T02:06:05.966" v="1030" actId="14100"/>
          <ac:spMkLst>
            <pc:docMk/>
            <pc:sldMk cId="2838267640" sldId="264"/>
            <ac:spMk id="7" creationId="{7B8702A3-375C-4F11-1616-9613167DAAC2}"/>
          </ac:spMkLst>
        </pc:spChg>
        <pc:spChg chg="add mod ord">
          <ac:chgData name="Talaulikar, Abhijeet Sangam" userId="b0966a7c-d4db-46e2-82ae-110309da23cf" providerId="ADAL" clId="{E476F405-86F5-4C3F-BDAF-7CD60BACF1E3}" dt="2022-10-19T02:06:23.232" v="1035" actId="167"/>
          <ac:spMkLst>
            <pc:docMk/>
            <pc:sldMk cId="2838267640" sldId="264"/>
            <ac:spMk id="8" creationId="{7FC30080-9A60-66C9-E6B7-A2B3C6A6DE26}"/>
          </ac:spMkLst>
        </pc:spChg>
        <pc:spChg chg="add mod ord">
          <ac:chgData name="Talaulikar, Abhijeet Sangam" userId="b0966a7c-d4db-46e2-82ae-110309da23cf" providerId="ADAL" clId="{E476F405-86F5-4C3F-BDAF-7CD60BACF1E3}" dt="2022-10-19T02:06:43.921" v="1045" actId="167"/>
          <ac:spMkLst>
            <pc:docMk/>
            <pc:sldMk cId="2838267640" sldId="264"/>
            <ac:spMk id="9" creationId="{03459CAD-D185-2C56-64CB-A7CCFED5A1A2}"/>
          </ac:spMkLst>
        </pc:spChg>
      </pc:sldChg>
      <pc:sldChg chg="modSp mod">
        <pc:chgData name="Talaulikar, Abhijeet Sangam" userId="b0966a7c-d4db-46e2-82ae-110309da23cf" providerId="ADAL" clId="{E476F405-86F5-4C3F-BDAF-7CD60BACF1E3}" dt="2022-10-19T03:52:41.423" v="2180" actId="108"/>
        <pc:sldMkLst>
          <pc:docMk/>
          <pc:sldMk cId="729936709" sldId="265"/>
        </pc:sldMkLst>
        <pc:spChg chg="mod">
          <ac:chgData name="Talaulikar, Abhijeet Sangam" userId="b0966a7c-d4db-46e2-82ae-110309da23cf" providerId="ADAL" clId="{E476F405-86F5-4C3F-BDAF-7CD60BACF1E3}" dt="2022-10-19T03:52:41.423" v="2180" actId="108"/>
          <ac:spMkLst>
            <pc:docMk/>
            <pc:sldMk cId="729936709" sldId="265"/>
            <ac:spMk id="4" creationId="{56DCBC16-1790-56C1-2D9B-B7C1F6981218}"/>
          </ac:spMkLst>
        </pc:spChg>
        <pc:spChg chg="mod">
          <ac:chgData name="Talaulikar, Abhijeet Sangam" userId="b0966a7c-d4db-46e2-82ae-110309da23cf" providerId="ADAL" clId="{E476F405-86F5-4C3F-BDAF-7CD60BACF1E3}" dt="2022-10-19T03:50:12.066" v="2167" actId="20577"/>
          <ac:spMkLst>
            <pc:docMk/>
            <pc:sldMk cId="729936709" sldId="265"/>
            <ac:spMk id="5" creationId="{4EEF289C-0BB6-2F75-3990-4F778AC414B4}"/>
          </ac:spMkLst>
        </pc:spChg>
      </pc:sldChg>
      <pc:sldChg chg="addSp delSp modSp mod ord modTransition modAnim chgLayout">
        <pc:chgData name="Talaulikar, Abhijeet Sangam" userId="b0966a7c-d4db-46e2-82ae-110309da23cf" providerId="ADAL" clId="{E476F405-86F5-4C3F-BDAF-7CD60BACF1E3}" dt="2022-10-19T13:48:33.006" v="2533"/>
        <pc:sldMkLst>
          <pc:docMk/>
          <pc:sldMk cId="3987003" sldId="266"/>
        </pc:sldMkLst>
        <pc:spChg chg="mod ord">
          <ac:chgData name="Talaulikar, Abhijeet Sangam" userId="b0966a7c-d4db-46e2-82ae-110309da23cf" providerId="ADAL" clId="{E476F405-86F5-4C3F-BDAF-7CD60BACF1E3}" dt="2022-10-19T13:37:17.111" v="2190" actId="700"/>
          <ac:spMkLst>
            <pc:docMk/>
            <pc:sldMk cId="3987003" sldId="266"/>
            <ac:spMk id="2" creationId="{A871A398-4790-D311-57B7-2D63DF2D7E1F}"/>
          </ac:spMkLst>
        </pc:spChg>
        <pc:spChg chg="add del mod ord">
          <ac:chgData name="Talaulikar, Abhijeet Sangam" userId="b0966a7c-d4db-46e2-82ae-110309da23cf" providerId="ADAL" clId="{E476F405-86F5-4C3F-BDAF-7CD60BACF1E3}" dt="2022-10-19T13:38:29.222" v="2204" actId="478"/>
          <ac:spMkLst>
            <pc:docMk/>
            <pc:sldMk cId="3987003" sldId="266"/>
            <ac:spMk id="3" creationId="{80BF8BF6-2826-256A-13FA-DDF5FE11BE2A}"/>
          </ac:spMkLst>
        </pc:spChg>
        <pc:spChg chg="del mod ord">
          <ac:chgData name="Talaulikar, Abhijeet Sangam" userId="b0966a7c-d4db-46e2-82ae-110309da23cf" providerId="ADAL" clId="{E476F405-86F5-4C3F-BDAF-7CD60BACF1E3}" dt="2022-10-19T13:40:04.367" v="2260" actId="478"/>
          <ac:spMkLst>
            <pc:docMk/>
            <pc:sldMk cId="3987003" sldId="266"/>
            <ac:spMk id="4" creationId="{56DCBC16-1790-56C1-2D9B-B7C1F6981218}"/>
          </ac:spMkLst>
        </pc:spChg>
        <pc:spChg chg="del">
          <ac:chgData name="Talaulikar, Abhijeet Sangam" userId="b0966a7c-d4db-46e2-82ae-110309da23cf" providerId="ADAL" clId="{E476F405-86F5-4C3F-BDAF-7CD60BACF1E3}" dt="2022-10-19T03:44:09.034" v="1788" actId="478"/>
          <ac:spMkLst>
            <pc:docMk/>
            <pc:sldMk cId="3987003" sldId="266"/>
            <ac:spMk id="5" creationId="{4EEF289C-0BB6-2F75-3990-4F778AC414B4}"/>
          </ac:spMkLst>
        </pc:spChg>
        <pc:spChg chg="add mod">
          <ac:chgData name="Talaulikar, Abhijeet Sangam" userId="b0966a7c-d4db-46e2-82ae-110309da23cf" providerId="ADAL" clId="{E476F405-86F5-4C3F-BDAF-7CD60BACF1E3}" dt="2022-10-19T13:40:04.746" v="2261"/>
          <ac:spMkLst>
            <pc:docMk/>
            <pc:sldMk cId="3987003" sldId="266"/>
            <ac:spMk id="7" creationId="{8E12F98F-27B5-48B5-F44A-47CBE8C2C7A3}"/>
          </ac:spMkLst>
        </pc:spChg>
        <pc:spChg chg="add mod">
          <ac:chgData name="Talaulikar, Abhijeet Sangam" userId="b0966a7c-d4db-46e2-82ae-110309da23cf" providerId="ADAL" clId="{E476F405-86F5-4C3F-BDAF-7CD60BACF1E3}" dt="2022-10-19T13:42:46.064" v="2401" actId="113"/>
          <ac:spMkLst>
            <pc:docMk/>
            <pc:sldMk cId="3987003" sldId="266"/>
            <ac:spMk id="9" creationId="{581577A0-D145-5F67-60FB-38C4086E9344}"/>
          </ac:spMkLst>
        </pc:spChg>
        <pc:spChg chg="add mod">
          <ac:chgData name="Talaulikar, Abhijeet Sangam" userId="b0966a7c-d4db-46e2-82ae-110309da23cf" providerId="ADAL" clId="{E476F405-86F5-4C3F-BDAF-7CD60BACF1E3}" dt="2022-10-19T13:47:57.552" v="2526" actId="1076"/>
          <ac:spMkLst>
            <pc:docMk/>
            <pc:sldMk cId="3987003" sldId="266"/>
            <ac:spMk id="10" creationId="{FBA92801-CA2B-C1D6-C00F-E2246242DB48}"/>
          </ac:spMkLst>
        </pc:spChg>
        <pc:graphicFrameChg chg="add mod">
          <ac:chgData name="Talaulikar, Abhijeet Sangam" userId="b0966a7c-d4db-46e2-82ae-110309da23cf" providerId="ADAL" clId="{E476F405-86F5-4C3F-BDAF-7CD60BACF1E3}" dt="2022-10-19T13:47:49.709" v="2525" actId="1076"/>
          <ac:graphicFrameMkLst>
            <pc:docMk/>
            <pc:sldMk cId="3987003" sldId="266"/>
            <ac:graphicFrameMk id="5" creationId="{13E9D4D2-7F01-474C-B0C6-F1696462251E}"/>
          </ac:graphicFrameMkLst>
        </pc:graphicFrameChg>
        <pc:graphicFrameChg chg="add mod">
          <ac:chgData name="Talaulikar, Abhijeet Sangam" userId="b0966a7c-d4db-46e2-82ae-110309da23cf" providerId="ADAL" clId="{E476F405-86F5-4C3F-BDAF-7CD60BACF1E3}" dt="2022-10-19T13:46:42.720" v="2516"/>
          <ac:graphicFrameMkLst>
            <pc:docMk/>
            <pc:sldMk cId="3987003" sldId="266"/>
            <ac:graphicFrameMk id="6" creationId="{AF41F643-B3DA-4EFE-868B-3D1F75BF64DB}"/>
          </ac:graphicFrameMkLst>
        </pc:graphicFrameChg>
      </pc:sldChg>
      <pc:sldChg chg="modNotesTx">
        <pc:chgData name="Talaulikar, Abhijeet Sangam" userId="b0966a7c-d4db-46e2-82ae-110309da23cf" providerId="ADAL" clId="{E476F405-86F5-4C3F-BDAF-7CD60BACF1E3}" dt="2022-10-19T13:56:24.536" v="2538" actId="20577"/>
        <pc:sldMkLst>
          <pc:docMk/>
          <pc:sldMk cId="1555559099" sldId="267"/>
        </pc:sldMkLst>
      </pc:sldChg>
      <pc:sldChg chg="new del">
        <pc:chgData name="Talaulikar, Abhijeet Sangam" userId="b0966a7c-d4db-46e2-82ae-110309da23cf" providerId="ADAL" clId="{E476F405-86F5-4C3F-BDAF-7CD60BACF1E3}" dt="2022-10-19T02:07:54.810" v="1086" actId="2696"/>
        <pc:sldMkLst>
          <pc:docMk/>
          <pc:sldMk cId="286506606" sldId="269"/>
        </pc:sldMkLst>
      </pc:sldChg>
      <pc:sldChg chg="add">
        <pc:chgData name="Talaulikar, Abhijeet Sangam" userId="b0966a7c-d4db-46e2-82ae-110309da23cf" providerId="ADAL" clId="{E476F405-86F5-4C3F-BDAF-7CD60BACF1E3}" dt="2022-10-19T13:36:45.998" v="2186" actId="2890"/>
        <pc:sldMkLst>
          <pc:docMk/>
          <pc:sldMk cId="4079219478" sldId="270"/>
        </pc:sldMkLst>
      </pc:sldChg>
      <pc:sldChg chg="addSp delSp modSp add mod ord modTransition modAnim chgLayout">
        <pc:chgData name="Talaulikar, Abhijeet Sangam" userId="b0966a7c-d4db-46e2-82ae-110309da23cf" providerId="ADAL" clId="{E476F405-86F5-4C3F-BDAF-7CD60BACF1E3}" dt="2022-10-19T13:48:44.155" v="2535"/>
        <pc:sldMkLst>
          <pc:docMk/>
          <pc:sldMk cId="199727491" sldId="271"/>
        </pc:sldMkLst>
        <pc:spChg chg="mod ord">
          <ac:chgData name="Talaulikar, Abhijeet Sangam" userId="b0966a7c-d4db-46e2-82ae-110309da23cf" providerId="ADAL" clId="{E476F405-86F5-4C3F-BDAF-7CD60BACF1E3}" dt="2022-10-19T13:39:25.724" v="2236" actId="700"/>
          <ac:spMkLst>
            <pc:docMk/>
            <pc:sldMk cId="199727491" sldId="271"/>
            <ac:spMk id="2" creationId="{A871A398-4790-D311-57B7-2D63DF2D7E1F}"/>
          </ac:spMkLst>
        </pc:spChg>
        <pc:spChg chg="add del mod ord">
          <ac:chgData name="Talaulikar, Abhijeet Sangam" userId="b0966a7c-d4db-46e2-82ae-110309da23cf" providerId="ADAL" clId="{E476F405-86F5-4C3F-BDAF-7CD60BACF1E3}" dt="2022-10-19T13:39:29.339" v="2237" actId="478"/>
          <ac:spMkLst>
            <pc:docMk/>
            <pc:sldMk cId="199727491" sldId="271"/>
            <ac:spMk id="3" creationId="{413688C3-4BC2-4878-F8BC-5F7D4D65B587}"/>
          </ac:spMkLst>
        </pc:spChg>
        <pc:spChg chg="mod ord">
          <ac:chgData name="Talaulikar, Abhijeet Sangam" userId="b0966a7c-d4db-46e2-82ae-110309da23cf" providerId="ADAL" clId="{E476F405-86F5-4C3F-BDAF-7CD60BACF1E3}" dt="2022-10-19T13:39:55.393" v="2259" actId="20577"/>
          <ac:spMkLst>
            <pc:docMk/>
            <pc:sldMk cId="199727491" sldId="271"/>
            <ac:spMk id="4" creationId="{56DCBC16-1790-56C1-2D9B-B7C1F6981218}"/>
          </ac:spMkLst>
        </pc:spChg>
        <pc:spChg chg="add mod">
          <ac:chgData name="Talaulikar, Abhijeet Sangam" userId="b0966a7c-d4db-46e2-82ae-110309da23cf" providerId="ADAL" clId="{E476F405-86F5-4C3F-BDAF-7CD60BACF1E3}" dt="2022-10-19T13:48:09.736" v="2528" actId="1076"/>
          <ac:spMkLst>
            <pc:docMk/>
            <pc:sldMk cId="199727491" sldId="271"/>
            <ac:spMk id="7" creationId="{5ECE302E-79BE-0532-79F5-C9CE3E0A2144}"/>
          </ac:spMkLst>
        </pc:spChg>
        <pc:spChg chg="add mod">
          <ac:chgData name="Talaulikar, Abhijeet Sangam" userId="b0966a7c-d4db-46e2-82ae-110309da23cf" providerId="ADAL" clId="{E476F405-86F5-4C3F-BDAF-7CD60BACF1E3}" dt="2022-10-19T13:48:06.319" v="2527" actId="1076"/>
          <ac:spMkLst>
            <pc:docMk/>
            <pc:sldMk cId="199727491" sldId="271"/>
            <ac:spMk id="8" creationId="{6221A750-BC00-3EF5-3F55-C1E4152892C0}"/>
          </ac:spMkLst>
        </pc:spChg>
        <pc:graphicFrameChg chg="add mod modGraphic">
          <ac:chgData name="Talaulikar, Abhijeet Sangam" userId="b0966a7c-d4db-46e2-82ae-110309da23cf" providerId="ADAL" clId="{E476F405-86F5-4C3F-BDAF-7CD60BACF1E3}" dt="2022-10-19T13:47:39.999" v="2522"/>
          <ac:graphicFrameMkLst>
            <pc:docMk/>
            <pc:sldMk cId="199727491" sldId="271"/>
            <ac:graphicFrameMk id="5" creationId="{47AB3159-DD42-4839-B2B6-275AF4D2C2C9}"/>
          </ac:graphicFrameMkLst>
        </pc:graphicFrameChg>
        <pc:graphicFrameChg chg="add mod modGraphic">
          <ac:chgData name="Talaulikar, Abhijeet Sangam" userId="b0966a7c-d4db-46e2-82ae-110309da23cf" providerId="ADAL" clId="{E476F405-86F5-4C3F-BDAF-7CD60BACF1E3}" dt="2022-10-19T13:47:39.259" v="2521"/>
          <ac:graphicFrameMkLst>
            <pc:docMk/>
            <pc:sldMk cId="199727491" sldId="271"/>
            <ac:graphicFrameMk id="6" creationId="{23AE9464-1AC7-4A59-A455-EF855EC1F894}"/>
          </ac:graphicFrameMkLst>
        </pc:graphicFrameChg>
      </pc:sldChg>
    </pc:docChg>
  </pc:docChgLst>
  <pc:docChgLst>
    <pc:chgData name="Talaulikar, Abhijeet Sangam" userId="b0966a7c-d4db-46e2-82ae-110309da23cf" providerId="ADAL" clId="{49B3DCC9-8204-4366-9DB4-658ECF9B2F13}"/>
    <pc:docChg chg="undo custSel addSld delSld modSld sldOrd">
      <pc:chgData name="Talaulikar, Abhijeet Sangam" userId="b0966a7c-d4db-46e2-82ae-110309da23cf" providerId="ADAL" clId="{49B3DCC9-8204-4366-9DB4-658ECF9B2F13}" dt="2022-10-20T06:32:07.616" v="711" actId="47"/>
      <pc:docMkLst>
        <pc:docMk/>
      </pc:docMkLst>
      <pc:sldChg chg="addSp delSp modSp new mod ord">
        <pc:chgData name="Talaulikar, Abhijeet Sangam" userId="b0966a7c-d4db-46e2-82ae-110309da23cf" providerId="ADAL" clId="{49B3DCC9-8204-4366-9DB4-658ECF9B2F13}" dt="2022-10-20T06:31:42.880" v="710" actId="207"/>
        <pc:sldMkLst>
          <pc:docMk/>
          <pc:sldMk cId="654445169" sldId="271"/>
        </pc:sldMkLst>
        <pc:spChg chg="mod">
          <ac:chgData name="Talaulikar, Abhijeet Sangam" userId="b0966a7c-d4db-46e2-82ae-110309da23cf" providerId="ADAL" clId="{49B3DCC9-8204-4366-9DB4-658ECF9B2F13}" dt="2022-10-20T05:49:44.200" v="93" actId="20577"/>
          <ac:spMkLst>
            <pc:docMk/>
            <pc:sldMk cId="654445169" sldId="271"/>
            <ac:spMk id="2" creationId="{1712527B-C2EA-4150-9EA3-5EE8F20EBA1B}"/>
          </ac:spMkLst>
        </pc:spChg>
        <pc:spChg chg="del">
          <ac:chgData name="Talaulikar, Abhijeet Sangam" userId="b0966a7c-d4db-46e2-82ae-110309da23cf" providerId="ADAL" clId="{49B3DCC9-8204-4366-9DB4-658ECF9B2F13}" dt="2022-10-20T05:48:24.945" v="2" actId="931"/>
          <ac:spMkLst>
            <pc:docMk/>
            <pc:sldMk cId="654445169" sldId="271"/>
            <ac:spMk id="3" creationId="{4B785F82-E193-18EF-9B3F-40672AB6D33F}"/>
          </ac:spMkLst>
        </pc:spChg>
        <pc:spChg chg="add mod">
          <ac:chgData name="Talaulikar, Abhijeet Sangam" userId="b0966a7c-d4db-46e2-82ae-110309da23cf" providerId="ADAL" clId="{49B3DCC9-8204-4366-9DB4-658ECF9B2F13}" dt="2022-10-20T06:13:23.475" v="168" actId="108"/>
          <ac:spMkLst>
            <pc:docMk/>
            <pc:sldMk cId="654445169" sldId="271"/>
            <ac:spMk id="8" creationId="{88305E6D-5993-0884-C379-68B81EE305F7}"/>
          </ac:spMkLst>
        </pc:spChg>
        <pc:spChg chg="add mod">
          <ac:chgData name="Talaulikar, Abhijeet Sangam" userId="b0966a7c-d4db-46e2-82ae-110309da23cf" providerId="ADAL" clId="{49B3DCC9-8204-4366-9DB4-658ECF9B2F13}" dt="2022-10-20T06:13:13.245" v="166" actId="108"/>
          <ac:spMkLst>
            <pc:docMk/>
            <pc:sldMk cId="654445169" sldId="271"/>
            <ac:spMk id="9" creationId="{71999C88-6620-543C-58CA-788B7604EAF4}"/>
          </ac:spMkLst>
        </pc:spChg>
        <pc:spChg chg="add mod">
          <ac:chgData name="Talaulikar, Abhijeet Sangam" userId="b0966a7c-d4db-46e2-82ae-110309da23cf" providerId="ADAL" clId="{49B3DCC9-8204-4366-9DB4-658ECF9B2F13}" dt="2022-10-20T06:13:04.603" v="165" actId="207"/>
          <ac:spMkLst>
            <pc:docMk/>
            <pc:sldMk cId="654445169" sldId="271"/>
            <ac:spMk id="10" creationId="{30C8AAC8-B144-E626-2A3B-E77C70F40502}"/>
          </ac:spMkLst>
        </pc:spChg>
        <pc:spChg chg="add mod">
          <ac:chgData name="Talaulikar, Abhijeet Sangam" userId="b0966a7c-d4db-46e2-82ae-110309da23cf" providerId="ADAL" clId="{49B3DCC9-8204-4366-9DB4-658ECF9B2F13}" dt="2022-10-20T06:31:42.880" v="710" actId="207"/>
          <ac:spMkLst>
            <pc:docMk/>
            <pc:sldMk cId="654445169" sldId="271"/>
            <ac:spMk id="11" creationId="{29C06BB9-6040-74F4-F873-27F715E30B4E}"/>
          </ac:spMkLst>
        </pc:spChg>
        <pc:picChg chg="add mod">
          <ac:chgData name="Talaulikar, Abhijeet Sangam" userId="b0966a7c-d4db-46e2-82ae-110309da23cf" providerId="ADAL" clId="{49B3DCC9-8204-4366-9DB4-658ECF9B2F13}" dt="2022-10-20T05:46:56.368" v="1"/>
          <ac:picMkLst>
            <pc:docMk/>
            <pc:sldMk cId="654445169" sldId="271"/>
            <ac:picMk id="5" creationId="{DCC88293-9BF5-F507-9DD3-2536876CA06E}"/>
          </ac:picMkLst>
        </pc:picChg>
        <pc:picChg chg="add mod modCrop">
          <ac:chgData name="Talaulikar, Abhijeet Sangam" userId="b0966a7c-d4db-46e2-82ae-110309da23cf" providerId="ADAL" clId="{49B3DCC9-8204-4366-9DB4-658ECF9B2F13}" dt="2022-10-20T06:12:38.982" v="162" actId="732"/>
          <ac:picMkLst>
            <pc:docMk/>
            <pc:sldMk cId="654445169" sldId="271"/>
            <ac:picMk id="7" creationId="{8B5D014D-750F-EE3C-5E91-D7E2B0F2C1D9}"/>
          </ac:picMkLst>
        </pc:picChg>
      </pc:sldChg>
      <pc:sldChg chg="del">
        <pc:chgData name="Talaulikar, Abhijeet Sangam" userId="b0966a7c-d4db-46e2-82ae-110309da23cf" providerId="ADAL" clId="{49B3DCC9-8204-4366-9DB4-658ECF9B2F13}" dt="2022-10-20T06:32:07.616" v="711" actId="47"/>
        <pc:sldMkLst>
          <pc:docMk/>
          <pc:sldMk cId="654445169" sldId="272"/>
        </pc:sldMkLst>
      </pc:sldChg>
    </pc:docChg>
  </pc:docChgLst>
  <pc:docChgLst>
    <pc:chgData name="Rafi Ahamed, Sajid Hussain" userId="S::srafiaha@ur.rochester.edu::6a41ad78-b7fe-471b-8a70-36617f4ac617" providerId="AD" clId="Web-{ABB58C69-ECD6-4EDC-A968-F29FE71ECC38}"/>
    <pc:docChg chg="modSld">
      <pc:chgData name="Rafi Ahamed, Sajid Hussain" userId="S::srafiaha@ur.rochester.edu::6a41ad78-b7fe-471b-8a70-36617f4ac617" providerId="AD" clId="Web-{ABB58C69-ECD6-4EDC-A968-F29FE71ECC38}" dt="2022-10-19T01:56:37.737" v="1" actId="20577"/>
      <pc:docMkLst>
        <pc:docMk/>
      </pc:docMkLst>
      <pc:sldChg chg="modSp">
        <pc:chgData name="Rafi Ahamed, Sajid Hussain" userId="S::srafiaha@ur.rochester.edu::6a41ad78-b7fe-471b-8a70-36617f4ac617" providerId="AD" clId="Web-{ABB58C69-ECD6-4EDC-A968-F29FE71ECC38}" dt="2022-10-19T01:49:00.097" v="0" actId="1076"/>
        <pc:sldMkLst>
          <pc:docMk/>
          <pc:sldMk cId="1141511052" sldId="259"/>
        </pc:sldMkLst>
        <pc:picChg chg="mod">
          <ac:chgData name="Rafi Ahamed, Sajid Hussain" userId="S::srafiaha@ur.rochester.edu::6a41ad78-b7fe-471b-8a70-36617f4ac617" providerId="AD" clId="Web-{ABB58C69-ECD6-4EDC-A968-F29FE71ECC38}" dt="2022-10-19T01:49:00.097" v="0" actId="1076"/>
          <ac:picMkLst>
            <pc:docMk/>
            <pc:sldMk cId="1141511052" sldId="259"/>
            <ac:picMk id="2" creationId="{B2EDB014-C5A7-C7EE-FAEC-D655A039C827}"/>
          </ac:picMkLst>
        </pc:picChg>
      </pc:sldChg>
      <pc:sldChg chg="modSp">
        <pc:chgData name="Rafi Ahamed, Sajid Hussain" userId="S::srafiaha@ur.rochester.edu::6a41ad78-b7fe-471b-8a70-36617f4ac617" providerId="AD" clId="Web-{ABB58C69-ECD6-4EDC-A968-F29FE71ECC38}" dt="2022-10-19T01:56:37.737" v="1" actId="20577"/>
        <pc:sldMkLst>
          <pc:docMk/>
          <pc:sldMk cId="2035669780" sldId="268"/>
        </pc:sldMkLst>
        <pc:spChg chg="mod">
          <ac:chgData name="Rafi Ahamed, Sajid Hussain" userId="S::srafiaha@ur.rochester.edu::6a41ad78-b7fe-471b-8a70-36617f4ac617" providerId="AD" clId="Web-{ABB58C69-ECD6-4EDC-A968-F29FE71ECC38}" dt="2022-10-19T01:56:37.737" v="1" actId="20577"/>
          <ac:spMkLst>
            <pc:docMk/>
            <pc:sldMk cId="2035669780" sldId="268"/>
            <ac:spMk id="4" creationId="{56DCBC16-1790-56C1-2D9B-B7C1F698121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7DC7F-17A1-400D-9CC2-3C383B1C3E94}" type="datetimeFigureOut">
              <a:rPr lang="en-IN" smtClean="0"/>
              <a:t>20-10-2022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B74946-5561-4C8E-BE37-E46CC81D7412}" type="slidenum">
              <a:rPr lang="en-IN" smtClean="0"/>
              <a:t>‹#›</a:t>
            </a:fld>
            <a:endParaRPr lang="en-IN"/>
          </a:p>
        </p:txBody>
      </p:sp>
    </p:spTree>
    <p:extLst>
      <p:ext uri="{BB962C8B-B14F-4D97-AF65-F5344CB8AC3E}">
        <p14:creationId xmlns:p14="http://schemas.microsoft.com/office/powerpoint/2010/main" val="308730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On plotting the </a:t>
            </a:r>
            <a:r>
              <a:rPr lang="en-IN" err="1"/>
              <a:t>barchart</a:t>
            </a:r>
            <a:r>
              <a:rPr lang="en-IN"/>
              <a:t>, we observed majorly 15 (out of 31) and in the mapping we have been told that there are 60 of these , entities have a large number of occurrence.</a:t>
            </a:r>
          </a:p>
          <a:p>
            <a:endParaRPr lang="en-IN"/>
          </a:p>
          <a:p>
            <a:pPr marL="228600" indent="-228600">
              <a:buAutoNum type="arabicPeriod"/>
            </a:pPr>
            <a:r>
              <a:rPr lang="en-IN" b="1"/>
              <a:t>Here we wanted to ask, if we can get a mapping of these entities, it would become easy for us to do a research and find out the various </a:t>
            </a:r>
            <a:r>
              <a:rPr lang="en-IN" b="1" err="1"/>
              <a:t>entites</a:t>
            </a:r>
            <a:r>
              <a:rPr lang="en-IN" b="1"/>
              <a:t> relation with risk factors.</a:t>
            </a:r>
            <a:endParaRPr lang="en-IN" b="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N" b="1"/>
              <a:t>We also notice that there are 3 questions which state that (38) UN Resident Coordinator Specify, (61) Other UN Agency, Fund or Programme Specify and (62) Other UN Secretariat Department or Office Specify, what does these questions actually mean</a:t>
            </a:r>
          </a:p>
          <a:p>
            <a:pPr marL="228600" indent="-228600">
              <a:buAutoNum type="arabicPeriod"/>
            </a:pPr>
            <a:endParaRPr lang="en-IN" b="1"/>
          </a:p>
        </p:txBody>
      </p:sp>
      <p:sp>
        <p:nvSpPr>
          <p:cNvPr id="4" name="Slide Number Placeholder 3"/>
          <p:cNvSpPr>
            <a:spLocks noGrp="1"/>
          </p:cNvSpPr>
          <p:nvPr>
            <p:ph type="sldNum" sz="quarter" idx="5"/>
          </p:nvPr>
        </p:nvSpPr>
        <p:spPr/>
        <p:txBody>
          <a:bodyPr/>
          <a:lstStyle/>
          <a:p>
            <a:fld id="{C1B74946-5561-4C8E-BE37-E46CC81D7412}" type="slidenum">
              <a:rPr lang="en-IN" smtClean="0"/>
              <a:t>4</a:t>
            </a:fld>
            <a:endParaRPr lang="en-IN"/>
          </a:p>
        </p:txBody>
      </p:sp>
    </p:spTree>
    <p:extLst>
      <p:ext uri="{BB962C8B-B14F-4D97-AF65-F5344CB8AC3E}">
        <p14:creationId xmlns:p14="http://schemas.microsoft.com/office/powerpoint/2010/main" val="2220642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We notice that when the question of change in UN in the next 6 months was asked in the survey, around 35% said that significant change, immediately is needed and similarly, 25% minor changes immediately is needed</a:t>
            </a:r>
          </a:p>
          <a:p>
            <a:endParaRPr lang="en-IN"/>
          </a:p>
          <a:p>
            <a:r>
              <a:rPr lang="en-IN"/>
              <a:t>A couple of more analysis which we found out was around 40% of the participants were in favour of Yes: Strong and yes: Moderate towards the impending risk related to justice &amp; rule of law, this is the same case with environment &amp; climate impending risk.</a:t>
            </a:r>
          </a:p>
        </p:txBody>
      </p:sp>
      <p:sp>
        <p:nvSpPr>
          <p:cNvPr id="4" name="Slide Number Placeholder 3"/>
          <p:cNvSpPr>
            <a:spLocks noGrp="1"/>
          </p:cNvSpPr>
          <p:nvPr>
            <p:ph type="sldNum" sz="quarter" idx="5"/>
          </p:nvPr>
        </p:nvSpPr>
        <p:spPr/>
        <p:txBody>
          <a:bodyPr/>
          <a:lstStyle/>
          <a:p>
            <a:fld id="{C1B74946-5561-4C8E-BE37-E46CC81D7412}" type="slidenum">
              <a:rPr lang="en-IN" smtClean="0"/>
              <a:t>5</a:t>
            </a:fld>
            <a:endParaRPr lang="en-IN"/>
          </a:p>
        </p:txBody>
      </p:sp>
    </p:spTree>
    <p:extLst>
      <p:ext uri="{BB962C8B-B14F-4D97-AF65-F5344CB8AC3E}">
        <p14:creationId xmlns:p14="http://schemas.microsoft.com/office/powerpoint/2010/main" val="3060561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a:p>
            <a:r>
              <a:rPr lang="en-IN"/>
              <a:t>Similarly, when we look at the political stability and democratic space 40% of the participants were in favour of Yes: Strong and around 30% were in favour of yes: Moderate towards the above mentioned impending risk respectively.</a:t>
            </a:r>
          </a:p>
        </p:txBody>
      </p:sp>
      <p:sp>
        <p:nvSpPr>
          <p:cNvPr id="4" name="Slide Number Placeholder 3"/>
          <p:cNvSpPr>
            <a:spLocks noGrp="1"/>
          </p:cNvSpPr>
          <p:nvPr>
            <p:ph type="sldNum" sz="quarter" idx="5"/>
          </p:nvPr>
        </p:nvSpPr>
        <p:spPr/>
        <p:txBody>
          <a:bodyPr/>
          <a:lstStyle/>
          <a:p>
            <a:fld id="{C1B74946-5561-4C8E-BE37-E46CC81D7412}" type="slidenum">
              <a:rPr lang="en-IN" smtClean="0"/>
              <a:t>6</a:t>
            </a:fld>
            <a:endParaRPr lang="en-IN"/>
          </a:p>
        </p:txBody>
      </p:sp>
    </p:spTree>
    <p:extLst>
      <p:ext uri="{BB962C8B-B14F-4D97-AF65-F5344CB8AC3E}">
        <p14:creationId xmlns:p14="http://schemas.microsoft.com/office/powerpoint/2010/main" val="821208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24AF7-7CBC-896D-293F-21D681C27D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33FA23A-A391-B1E0-0158-7DCFC28764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6E154DC-5C7C-AA20-AC2B-F7034294387E}"/>
              </a:ext>
            </a:extLst>
          </p:cNvPr>
          <p:cNvSpPr>
            <a:spLocks noGrp="1"/>
          </p:cNvSpPr>
          <p:nvPr>
            <p:ph type="dt" sz="half" idx="10"/>
          </p:nvPr>
        </p:nvSpPr>
        <p:spPr/>
        <p:txBody>
          <a:bodyPr/>
          <a:lstStyle/>
          <a:p>
            <a:fld id="{E7270406-9EC9-4D5A-AE81-88846B9B37A3}" type="datetime1">
              <a:rPr lang="en-US" smtClean="0"/>
              <a:t>10/20/2022</a:t>
            </a:fld>
            <a:endParaRPr lang="en-US"/>
          </a:p>
        </p:txBody>
      </p:sp>
      <p:sp>
        <p:nvSpPr>
          <p:cNvPr id="5" name="Footer Placeholder 4">
            <a:extLst>
              <a:ext uri="{FF2B5EF4-FFF2-40B4-BE49-F238E27FC236}">
                <a16:creationId xmlns:a16="http://schemas.microsoft.com/office/drawing/2014/main" id="{55F26310-7740-1AC4-6251-49934CABD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F2F66F-E65D-B318-BFBD-0DA338F50858}"/>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004470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D218-EA06-B45E-8C55-C972ADBA9D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E5EB5D-37C0-F667-EFCB-8FDF6BFB71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CB46A6-C07B-5B25-A1E5-69A70E62ED3D}"/>
              </a:ext>
            </a:extLst>
          </p:cNvPr>
          <p:cNvSpPr>
            <a:spLocks noGrp="1"/>
          </p:cNvSpPr>
          <p:nvPr>
            <p:ph type="dt" sz="half" idx="10"/>
          </p:nvPr>
        </p:nvSpPr>
        <p:spPr/>
        <p:txBody>
          <a:bodyPr/>
          <a:lstStyle/>
          <a:p>
            <a:fld id="{4463B76D-570F-4A0A-B44D-903058AC07D9}" type="datetime1">
              <a:rPr lang="en-US" smtClean="0"/>
              <a:t>10/20/2022</a:t>
            </a:fld>
            <a:endParaRPr lang="en-US"/>
          </a:p>
        </p:txBody>
      </p:sp>
      <p:sp>
        <p:nvSpPr>
          <p:cNvPr id="5" name="Footer Placeholder 4">
            <a:extLst>
              <a:ext uri="{FF2B5EF4-FFF2-40B4-BE49-F238E27FC236}">
                <a16:creationId xmlns:a16="http://schemas.microsoft.com/office/drawing/2014/main" id="{FED6B086-AFBD-5D0A-2B99-142EF2629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1C23B0-A4A2-6C86-E711-E28D02B8CB0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350481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E402C1-A81D-00F6-5E50-E7A6100A19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FA2EED-D30A-2F84-C632-CB704F0102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8DC2AF-C0E5-9179-FA94-80A0173E9566}"/>
              </a:ext>
            </a:extLst>
          </p:cNvPr>
          <p:cNvSpPr>
            <a:spLocks noGrp="1"/>
          </p:cNvSpPr>
          <p:nvPr>
            <p:ph type="dt" sz="half" idx="10"/>
          </p:nvPr>
        </p:nvSpPr>
        <p:spPr/>
        <p:txBody>
          <a:bodyPr/>
          <a:lstStyle/>
          <a:p>
            <a:fld id="{21CCC7DC-2FED-4FCA-BECD-E490A013B238}" type="datetime1">
              <a:rPr lang="en-US" smtClean="0"/>
              <a:t>10/20/2022</a:t>
            </a:fld>
            <a:endParaRPr lang="en-US"/>
          </a:p>
        </p:txBody>
      </p:sp>
      <p:sp>
        <p:nvSpPr>
          <p:cNvPr id="5" name="Footer Placeholder 4">
            <a:extLst>
              <a:ext uri="{FF2B5EF4-FFF2-40B4-BE49-F238E27FC236}">
                <a16:creationId xmlns:a16="http://schemas.microsoft.com/office/drawing/2014/main" id="{3C801A50-E569-2F6D-ABE7-AF4ACDEB1C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665DD9-8F24-34BC-88B3-2F90C3CF3A11}"/>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108721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3BF13-C407-4574-5FAC-7476CAAA58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42AC61-356F-DC36-5969-D053B10057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44E37E-4AFB-AA5F-0586-1F1ABCA925BB}"/>
              </a:ext>
            </a:extLst>
          </p:cNvPr>
          <p:cNvSpPr>
            <a:spLocks noGrp="1"/>
          </p:cNvSpPr>
          <p:nvPr>
            <p:ph type="dt" sz="half" idx="10"/>
          </p:nvPr>
        </p:nvSpPr>
        <p:spPr/>
        <p:txBody>
          <a:bodyPr/>
          <a:lstStyle/>
          <a:p>
            <a:fld id="{27CC234C-5682-43CC-8FE2-3A007B59D95E}" type="datetime1">
              <a:rPr lang="en-US" smtClean="0"/>
              <a:t>10/20/2022</a:t>
            </a:fld>
            <a:endParaRPr lang="en-US"/>
          </a:p>
        </p:txBody>
      </p:sp>
      <p:sp>
        <p:nvSpPr>
          <p:cNvPr id="5" name="Footer Placeholder 4">
            <a:extLst>
              <a:ext uri="{FF2B5EF4-FFF2-40B4-BE49-F238E27FC236}">
                <a16:creationId xmlns:a16="http://schemas.microsoft.com/office/drawing/2014/main" id="{6BC360B1-0AFD-05BF-52B9-0CB4D4C93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74BEEA-BF2A-9F71-83A3-5B1BBC1B9EC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851262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1D415-8593-5CF9-547B-0133A7275D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AB246B3-6090-1A85-475C-10A4404D97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157E97-2937-A003-CDB2-C81B8D719F04}"/>
              </a:ext>
            </a:extLst>
          </p:cNvPr>
          <p:cNvSpPr>
            <a:spLocks noGrp="1"/>
          </p:cNvSpPr>
          <p:nvPr>
            <p:ph type="dt" sz="half" idx="10"/>
          </p:nvPr>
        </p:nvSpPr>
        <p:spPr/>
        <p:txBody>
          <a:bodyPr/>
          <a:lstStyle/>
          <a:p>
            <a:fld id="{3F8AE9B4-96CB-481F-BD20-4B660FE31BC2}" type="datetime1">
              <a:rPr lang="en-US" smtClean="0"/>
              <a:t>10/20/2022</a:t>
            </a:fld>
            <a:endParaRPr lang="en-US"/>
          </a:p>
        </p:txBody>
      </p:sp>
      <p:sp>
        <p:nvSpPr>
          <p:cNvPr id="5" name="Footer Placeholder 4">
            <a:extLst>
              <a:ext uri="{FF2B5EF4-FFF2-40B4-BE49-F238E27FC236}">
                <a16:creationId xmlns:a16="http://schemas.microsoft.com/office/drawing/2014/main" id="{1E2C9611-14B7-B793-6A52-61568BDC28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B258A-6423-835A-90CF-F52386C90216}"/>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154475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CE784-991F-F42C-0B69-6B4E14D3E1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F6A119-8079-1340-BD00-64CF5ED08A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2028F55-FFCB-C3D7-1725-87DFFF0ED9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AB4025-C803-9552-BDF6-55967DDF24C6}"/>
              </a:ext>
            </a:extLst>
          </p:cNvPr>
          <p:cNvSpPr>
            <a:spLocks noGrp="1"/>
          </p:cNvSpPr>
          <p:nvPr>
            <p:ph type="dt" sz="half" idx="10"/>
          </p:nvPr>
        </p:nvSpPr>
        <p:spPr/>
        <p:txBody>
          <a:bodyPr/>
          <a:lstStyle/>
          <a:p>
            <a:fld id="{FFE721FD-D166-434F-9F74-04880DCD3BAC}" type="datetime1">
              <a:rPr lang="en-US" smtClean="0"/>
              <a:t>10/20/2022</a:t>
            </a:fld>
            <a:endParaRPr lang="en-US"/>
          </a:p>
        </p:txBody>
      </p:sp>
      <p:sp>
        <p:nvSpPr>
          <p:cNvPr id="6" name="Footer Placeholder 5">
            <a:extLst>
              <a:ext uri="{FF2B5EF4-FFF2-40B4-BE49-F238E27FC236}">
                <a16:creationId xmlns:a16="http://schemas.microsoft.com/office/drawing/2014/main" id="{01ACC9D0-DBD0-5E89-FF3B-10DA55B50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43CE6E-07BC-3323-8FD2-7A76BE4D64A2}"/>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043323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D4A25-4298-5CB3-5A20-AC41BCBAD3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C631AE-F5AE-318F-3AB0-D5A5E288DB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2A1B57-77EC-019D-47EB-D228A895CD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982CFD7-1CAC-F0CC-ABF7-579885F5DD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442CB2-16F9-0EF8-FEE2-183FA8B363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0CE03C7-1FEE-69AB-24FC-69E6A29080DF}"/>
              </a:ext>
            </a:extLst>
          </p:cNvPr>
          <p:cNvSpPr>
            <a:spLocks noGrp="1"/>
          </p:cNvSpPr>
          <p:nvPr>
            <p:ph type="dt" sz="half" idx="10"/>
          </p:nvPr>
        </p:nvSpPr>
        <p:spPr/>
        <p:txBody>
          <a:bodyPr/>
          <a:lstStyle/>
          <a:p>
            <a:fld id="{E13C54E0-1427-4868-95DD-20E4B0F52E5B}" type="datetime1">
              <a:rPr lang="en-US" smtClean="0"/>
              <a:t>10/20/2022</a:t>
            </a:fld>
            <a:endParaRPr lang="en-US"/>
          </a:p>
        </p:txBody>
      </p:sp>
      <p:sp>
        <p:nvSpPr>
          <p:cNvPr id="8" name="Footer Placeholder 7">
            <a:extLst>
              <a:ext uri="{FF2B5EF4-FFF2-40B4-BE49-F238E27FC236}">
                <a16:creationId xmlns:a16="http://schemas.microsoft.com/office/drawing/2014/main" id="{1174A6D6-BF0E-531E-D516-E8935904DF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B4B59F-64A4-6E96-1BF2-B5682805744F}"/>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301641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84425-44A7-31ED-FFCF-3823D6FCA61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8E94124-665A-FD08-7FFC-77E3C0A4E2CB}"/>
              </a:ext>
            </a:extLst>
          </p:cNvPr>
          <p:cNvSpPr>
            <a:spLocks noGrp="1"/>
          </p:cNvSpPr>
          <p:nvPr>
            <p:ph type="dt" sz="half" idx="10"/>
          </p:nvPr>
        </p:nvSpPr>
        <p:spPr/>
        <p:txBody>
          <a:bodyPr/>
          <a:lstStyle/>
          <a:p>
            <a:fld id="{6E617122-483F-44C4-9582-24BF1EA4248A}" type="datetime1">
              <a:rPr lang="en-US" smtClean="0"/>
              <a:t>10/20/2022</a:t>
            </a:fld>
            <a:endParaRPr lang="en-US"/>
          </a:p>
        </p:txBody>
      </p:sp>
      <p:sp>
        <p:nvSpPr>
          <p:cNvPr id="4" name="Footer Placeholder 3">
            <a:extLst>
              <a:ext uri="{FF2B5EF4-FFF2-40B4-BE49-F238E27FC236}">
                <a16:creationId xmlns:a16="http://schemas.microsoft.com/office/drawing/2014/main" id="{909E9610-CE3D-0FEF-A478-24A2CA0CD7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9280DC-5699-7E10-63D8-EDBB364D5598}"/>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841398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D4ED73-952E-0202-E662-141BFE248F25}"/>
              </a:ext>
            </a:extLst>
          </p:cNvPr>
          <p:cNvSpPr>
            <a:spLocks noGrp="1"/>
          </p:cNvSpPr>
          <p:nvPr>
            <p:ph type="dt" sz="half" idx="10"/>
          </p:nvPr>
        </p:nvSpPr>
        <p:spPr/>
        <p:txBody>
          <a:bodyPr/>
          <a:lstStyle/>
          <a:p>
            <a:fld id="{D535CFFB-171D-4501-B573-3BA8C3080E10}" type="datetime1">
              <a:rPr lang="en-US" smtClean="0"/>
              <a:t>10/20/2022</a:t>
            </a:fld>
            <a:endParaRPr lang="en-US"/>
          </a:p>
        </p:txBody>
      </p:sp>
      <p:sp>
        <p:nvSpPr>
          <p:cNvPr id="3" name="Footer Placeholder 2">
            <a:extLst>
              <a:ext uri="{FF2B5EF4-FFF2-40B4-BE49-F238E27FC236}">
                <a16:creationId xmlns:a16="http://schemas.microsoft.com/office/drawing/2014/main" id="{DEB69074-9A6C-BB9A-659A-C74CE1FFCD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B0555-4DF4-E665-A8BD-DD2069C9FF72}"/>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826573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05D56-C4B4-06AB-A48E-D4C8CA9436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D405FD-3D8D-7F61-CC0F-4612DE6E05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A4CEBFE-A786-18F2-BD48-98ACD2517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0F82C1-5D35-EBF5-532B-FD5205C61C46}"/>
              </a:ext>
            </a:extLst>
          </p:cNvPr>
          <p:cNvSpPr>
            <a:spLocks noGrp="1"/>
          </p:cNvSpPr>
          <p:nvPr>
            <p:ph type="dt" sz="half" idx="10"/>
          </p:nvPr>
        </p:nvSpPr>
        <p:spPr/>
        <p:txBody>
          <a:bodyPr/>
          <a:lstStyle/>
          <a:p>
            <a:fld id="{1844F56B-69E8-46D8-ABDC-1968DA89898C}" type="datetime1">
              <a:rPr lang="en-US" smtClean="0"/>
              <a:t>10/20/2022</a:t>
            </a:fld>
            <a:endParaRPr lang="en-US"/>
          </a:p>
        </p:txBody>
      </p:sp>
      <p:sp>
        <p:nvSpPr>
          <p:cNvPr id="6" name="Footer Placeholder 5">
            <a:extLst>
              <a:ext uri="{FF2B5EF4-FFF2-40B4-BE49-F238E27FC236}">
                <a16:creationId xmlns:a16="http://schemas.microsoft.com/office/drawing/2014/main" id="{6CD38941-B695-2D77-DFD0-EC33EC78EA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AF6AE4-727B-D2A7-BA81-F01C44B192BF}"/>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585992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F3E85-672D-4C36-2EB2-7B190211FC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5327398-8E76-A251-D18A-B782696EAF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08900D7-2B6B-A812-9A6F-6BE0D6170E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03F7F9-D78D-4314-C71C-1A2E5ABEF2B4}"/>
              </a:ext>
            </a:extLst>
          </p:cNvPr>
          <p:cNvSpPr>
            <a:spLocks noGrp="1"/>
          </p:cNvSpPr>
          <p:nvPr>
            <p:ph type="dt" sz="half" idx="10"/>
          </p:nvPr>
        </p:nvSpPr>
        <p:spPr/>
        <p:txBody>
          <a:bodyPr/>
          <a:lstStyle/>
          <a:p>
            <a:fld id="{DB24175D-D44B-4792-A16B-1DCC743C8B99}" type="datetime1">
              <a:rPr lang="en-US" smtClean="0"/>
              <a:t>10/20/2022</a:t>
            </a:fld>
            <a:endParaRPr lang="en-US"/>
          </a:p>
        </p:txBody>
      </p:sp>
      <p:sp>
        <p:nvSpPr>
          <p:cNvPr id="6" name="Footer Placeholder 5">
            <a:extLst>
              <a:ext uri="{FF2B5EF4-FFF2-40B4-BE49-F238E27FC236}">
                <a16:creationId xmlns:a16="http://schemas.microsoft.com/office/drawing/2014/main" id="{C7E30239-190A-713B-560F-27000277A9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338BE9-1DA8-A238-87F2-D4B037F246F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328505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CC9874-4F08-9A5A-B283-17AFA99C9A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6DD9D5-BED3-F053-A43A-671E105735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640669-1A30-4557-E846-61C5B6BF80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4FC3CB-26A3-460A-894F-9EEE54D7B158}" type="datetime1">
              <a:rPr lang="en-US" smtClean="0"/>
              <a:t>10/20/2022</a:t>
            </a:fld>
            <a:endParaRPr lang="en-US"/>
          </a:p>
        </p:txBody>
      </p:sp>
      <p:sp>
        <p:nvSpPr>
          <p:cNvPr id="5" name="Footer Placeholder 4">
            <a:extLst>
              <a:ext uri="{FF2B5EF4-FFF2-40B4-BE49-F238E27FC236}">
                <a16:creationId xmlns:a16="http://schemas.microsoft.com/office/drawing/2014/main" id="{74AFF2F9-7D5A-1A37-CEBA-859389ABE7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84416D-85CF-73C4-BCED-2380C12818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553ECD-7F6D-420D-93CA-D8D15EB427AC}" type="slidenum">
              <a:rPr lang="en-US" smtClean="0"/>
              <a:pPr/>
              <a:t>‹#›</a:t>
            </a:fld>
            <a:endParaRPr lang="en-US"/>
          </a:p>
        </p:txBody>
      </p:sp>
    </p:spTree>
    <p:extLst>
      <p:ext uri="{BB962C8B-B14F-4D97-AF65-F5344CB8AC3E}">
        <p14:creationId xmlns:p14="http://schemas.microsoft.com/office/powerpoint/2010/main" val="368397690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3.sv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3" name="Rectangle 103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467DD342-02C8-9792-BBD5-19D79A4B7C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851" b="7710"/>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2" name="Rectangle 104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D8C2BB-E9EE-3D3A-F2ED-9B94CD50D6E2}"/>
              </a:ext>
            </a:extLst>
          </p:cNvPr>
          <p:cNvSpPr>
            <a:spLocks noGrp="1"/>
          </p:cNvSpPr>
          <p:nvPr>
            <p:ph type="title"/>
          </p:nvPr>
        </p:nvSpPr>
        <p:spPr>
          <a:xfrm>
            <a:off x="7531610" y="621601"/>
            <a:ext cx="3822189" cy="1899912"/>
          </a:xfrm>
        </p:spPr>
        <p:txBody>
          <a:bodyPr>
            <a:normAutofit fontScale="90000"/>
          </a:bodyPr>
          <a:lstStyle/>
          <a:p>
            <a:r>
              <a:rPr lang="en-US" sz="4000" b="1"/>
              <a:t>PRIORITY RISK IDENTIFICATION AND SCOPE MEASUREMENT </a:t>
            </a:r>
            <a:endParaRPr lang="en-IN" sz="4000" b="1"/>
          </a:p>
        </p:txBody>
      </p:sp>
      <p:sp>
        <p:nvSpPr>
          <p:cNvPr id="3" name="Content Placeholder 2">
            <a:extLst>
              <a:ext uri="{FF2B5EF4-FFF2-40B4-BE49-F238E27FC236}">
                <a16:creationId xmlns:a16="http://schemas.microsoft.com/office/drawing/2014/main" id="{B6D5C544-B74B-C5DC-0EAB-BE5652CDC5EF}"/>
              </a:ext>
            </a:extLst>
          </p:cNvPr>
          <p:cNvSpPr>
            <a:spLocks noGrp="1"/>
          </p:cNvSpPr>
          <p:nvPr>
            <p:ph idx="1"/>
          </p:nvPr>
        </p:nvSpPr>
        <p:spPr>
          <a:xfrm>
            <a:off x="7531610" y="2750113"/>
            <a:ext cx="3822189" cy="3742762"/>
          </a:xfrm>
        </p:spPr>
        <p:txBody>
          <a:bodyPr>
            <a:normAutofit/>
          </a:bodyPr>
          <a:lstStyle/>
          <a:p>
            <a:pPr marL="0" indent="0">
              <a:buNone/>
            </a:pPr>
            <a:r>
              <a:rPr lang="en-IN" sz="2000" b="1" u="sng"/>
              <a:t>Team Members:  </a:t>
            </a:r>
          </a:p>
          <a:p>
            <a:pPr marL="0" indent="0" algn="ctr">
              <a:buNone/>
            </a:pPr>
            <a:r>
              <a:rPr lang="en-IN" sz="2000"/>
              <a:t>Yuthika Shekhar</a:t>
            </a:r>
          </a:p>
          <a:p>
            <a:pPr marL="0" indent="0" algn="ctr">
              <a:buNone/>
            </a:pPr>
            <a:r>
              <a:rPr lang="en-IN" sz="2000"/>
              <a:t>Abhijeet Talaulikar</a:t>
            </a:r>
          </a:p>
          <a:p>
            <a:pPr marL="0" indent="0" algn="ctr">
              <a:buNone/>
            </a:pPr>
            <a:r>
              <a:rPr lang="en-IN" sz="2000"/>
              <a:t>Sajid Hussain Rafi Ahamad</a:t>
            </a:r>
          </a:p>
          <a:p>
            <a:pPr marL="0" indent="0" algn="ctr">
              <a:buNone/>
            </a:pPr>
            <a:r>
              <a:rPr lang="en-IN" sz="2000"/>
              <a:t>Hailey Thanki</a:t>
            </a:r>
          </a:p>
          <a:p>
            <a:pPr marL="0" indent="0" algn="ctr">
              <a:buNone/>
            </a:pPr>
            <a:r>
              <a:rPr lang="en-IN" sz="2000"/>
              <a:t>Siddharth Susarla</a:t>
            </a:r>
          </a:p>
          <a:p>
            <a:pPr marL="0" indent="0">
              <a:buNone/>
            </a:pPr>
            <a:r>
              <a:rPr lang="en-IN" sz="2000" b="1" u="sng"/>
              <a:t>Mentor:</a:t>
            </a:r>
          </a:p>
          <a:p>
            <a:pPr marL="0" indent="0">
              <a:buNone/>
            </a:pPr>
            <a:r>
              <a:rPr lang="en-IN" sz="2000" b="1"/>
              <a:t>	</a:t>
            </a:r>
            <a:r>
              <a:rPr lang="en-IN" sz="2000"/>
              <a:t>Cantay Caliskan</a:t>
            </a:r>
          </a:p>
        </p:txBody>
      </p:sp>
      <p:sp>
        <p:nvSpPr>
          <p:cNvPr id="4" name="Slide Number Placeholder 3">
            <a:extLst>
              <a:ext uri="{FF2B5EF4-FFF2-40B4-BE49-F238E27FC236}">
                <a16:creationId xmlns:a16="http://schemas.microsoft.com/office/drawing/2014/main" id="{71B55D24-ADDE-755C-8B70-4BA077494017}"/>
              </a:ext>
            </a:extLst>
          </p:cNvPr>
          <p:cNvSpPr>
            <a:spLocks noGrp="1"/>
          </p:cNvSpPr>
          <p:nvPr>
            <p:ph type="sldNum" sz="quarter" idx="12"/>
          </p:nvPr>
        </p:nvSpPr>
        <p:spPr/>
        <p:txBody>
          <a:bodyPr/>
          <a:lstStyle/>
          <a:p>
            <a:fld id="{60553ECD-7F6D-420D-93CA-D8D15EB427AC}" type="slidenum">
              <a:rPr lang="en-US" smtClean="0"/>
              <a:t>1</a:t>
            </a:fld>
            <a:endParaRPr lang="en-US"/>
          </a:p>
        </p:txBody>
      </p:sp>
    </p:spTree>
    <p:extLst>
      <p:ext uri="{BB962C8B-B14F-4D97-AF65-F5344CB8AC3E}">
        <p14:creationId xmlns:p14="http://schemas.microsoft.com/office/powerpoint/2010/main" val="2927372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DCBC16-1790-56C1-2D9B-B7C1F6981218}"/>
              </a:ext>
            </a:extLst>
          </p:cNvPr>
          <p:cNvSpPr>
            <a:spLocks noGrp="1"/>
          </p:cNvSpPr>
          <p:nvPr>
            <p:ph type="title"/>
          </p:nvPr>
        </p:nvSpPr>
        <p:spPr>
          <a:xfrm>
            <a:off x="4984012" y="2766218"/>
            <a:ext cx="2660798" cy="1325563"/>
          </a:xfrm>
        </p:spPr>
        <p:txBody>
          <a:bodyPr/>
          <a:lstStyle/>
          <a:p>
            <a:r>
              <a:rPr lang="en-US">
                <a:solidFill>
                  <a:srgbClr val="242424"/>
                </a:solidFill>
                <a:latin typeface="-apple-system"/>
              </a:rPr>
              <a:t>Thank</a:t>
            </a:r>
            <a:r>
              <a:rPr lang="en-US"/>
              <a:t> </a:t>
            </a:r>
            <a:r>
              <a:rPr lang="en-US">
                <a:solidFill>
                  <a:srgbClr val="242424"/>
                </a:solidFill>
                <a:latin typeface="-apple-system"/>
              </a:rPr>
              <a:t>You</a:t>
            </a:r>
            <a:endParaRPr lang="en-IN">
              <a:solidFill>
                <a:srgbClr val="242424"/>
              </a:solidFill>
              <a:latin typeface="-apple-system"/>
            </a:endParaRPr>
          </a:p>
        </p:txBody>
      </p:sp>
      <p:pic>
        <p:nvPicPr>
          <p:cNvPr id="2050" name="Picture 2">
            <a:extLst>
              <a:ext uri="{FF2B5EF4-FFF2-40B4-BE49-F238E27FC236}">
                <a16:creationId xmlns:a16="http://schemas.microsoft.com/office/drawing/2014/main" id="{E2EBE237-23E7-0DB0-5C73-C763B63B815B}"/>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tretch>
            <a:fillRect/>
          </a:stretch>
        </p:blipFill>
        <p:spPr bwMode="auto">
          <a:xfrm>
            <a:off x="10414000" y="229394"/>
            <a:ext cx="1676400" cy="142494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A871A398-4790-D311-57B7-2D63DF2D7E1F}"/>
              </a:ext>
            </a:extLst>
          </p:cNvPr>
          <p:cNvSpPr>
            <a:spLocks noGrp="1"/>
          </p:cNvSpPr>
          <p:nvPr>
            <p:ph type="sldNum" sz="quarter" idx="12"/>
          </p:nvPr>
        </p:nvSpPr>
        <p:spPr/>
        <p:txBody>
          <a:bodyPr/>
          <a:lstStyle/>
          <a:p>
            <a:fld id="{60553ECD-7F6D-420D-93CA-D8D15EB427AC}" type="slidenum">
              <a:rPr lang="en-US" smtClean="0"/>
              <a:t>10</a:t>
            </a:fld>
            <a:endParaRPr lang="en-US"/>
          </a:p>
        </p:txBody>
      </p:sp>
    </p:spTree>
    <p:extLst>
      <p:ext uri="{BB962C8B-B14F-4D97-AF65-F5344CB8AC3E}">
        <p14:creationId xmlns:p14="http://schemas.microsoft.com/office/powerpoint/2010/main" val="996966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DCBC16-1790-56C1-2D9B-B7C1F6981218}"/>
              </a:ext>
            </a:extLst>
          </p:cNvPr>
          <p:cNvSpPr>
            <a:spLocks noGrp="1"/>
          </p:cNvSpPr>
          <p:nvPr>
            <p:ph type="title"/>
          </p:nvPr>
        </p:nvSpPr>
        <p:spPr/>
        <p:txBody>
          <a:bodyPr/>
          <a:lstStyle/>
          <a:p>
            <a:r>
              <a:rPr lang="en-US">
                <a:solidFill>
                  <a:srgbClr val="242424"/>
                </a:solidFill>
                <a:latin typeface="-apple-system"/>
              </a:rPr>
              <a:t>Objective 	</a:t>
            </a:r>
            <a:endParaRPr lang="en-IN">
              <a:solidFill>
                <a:srgbClr val="242424"/>
              </a:solidFill>
              <a:latin typeface="-apple-system"/>
            </a:endParaRPr>
          </a:p>
        </p:txBody>
      </p:sp>
      <p:pic>
        <p:nvPicPr>
          <p:cNvPr id="6" name="Content Placeholder 5" descr="Checklist with solid fill">
            <a:extLst>
              <a:ext uri="{FF2B5EF4-FFF2-40B4-BE49-F238E27FC236}">
                <a16:creationId xmlns:a16="http://schemas.microsoft.com/office/drawing/2014/main" id="{FC57F190-D78D-3725-DDFB-0895A9B83EF0}"/>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81240" y="2942440"/>
            <a:ext cx="943760" cy="943760"/>
          </a:xfrm>
        </p:spPr>
      </p:pic>
      <p:sp>
        <p:nvSpPr>
          <p:cNvPr id="2" name="Slide Number Placeholder 1">
            <a:extLst>
              <a:ext uri="{FF2B5EF4-FFF2-40B4-BE49-F238E27FC236}">
                <a16:creationId xmlns:a16="http://schemas.microsoft.com/office/drawing/2014/main" id="{A871A398-4790-D311-57B7-2D63DF2D7E1F}"/>
              </a:ext>
            </a:extLst>
          </p:cNvPr>
          <p:cNvSpPr>
            <a:spLocks noGrp="1"/>
          </p:cNvSpPr>
          <p:nvPr>
            <p:ph type="sldNum" sz="quarter" idx="12"/>
          </p:nvPr>
        </p:nvSpPr>
        <p:spPr/>
        <p:txBody>
          <a:bodyPr/>
          <a:lstStyle/>
          <a:p>
            <a:fld id="{60553ECD-7F6D-420D-93CA-D8D15EB427AC}" type="slidenum">
              <a:rPr lang="en-US" smtClean="0"/>
              <a:t>2</a:t>
            </a:fld>
            <a:endParaRPr lang="en-US"/>
          </a:p>
        </p:txBody>
      </p:sp>
      <p:pic>
        <p:nvPicPr>
          <p:cNvPr id="2050" name="Picture 2">
            <a:extLst>
              <a:ext uri="{FF2B5EF4-FFF2-40B4-BE49-F238E27FC236}">
                <a16:creationId xmlns:a16="http://schemas.microsoft.com/office/drawing/2014/main" id="{E2EBE237-23E7-0DB0-5C73-C763B63B815B}"/>
              </a:ext>
            </a:extLst>
          </p:cNvPr>
          <p:cNvPicPr>
            <a:picLocks noChangeAspect="1" noChangeArrowheads="1"/>
          </p:cNvPicPr>
          <p:nvPr/>
        </p:nvPicPr>
        <p:blipFill>
          <a:blip r:embed="rId4">
            <a:alphaModFix/>
            <a:extLst>
              <a:ext uri="{28A0092B-C50C-407E-A947-70E740481C1C}">
                <a14:useLocalDpi xmlns:a14="http://schemas.microsoft.com/office/drawing/2010/main" val="0"/>
              </a:ext>
            </a:extLst>
          </a:blip>
          <a:stretch>
            <a:fillRect/>
          </a:stretch>
        </p:blipFill>
        <p:spPr bwMode="auto">
          <a:xfrm>
            <a:off x="10414000" y="229394"/>
            <a:ext cx="1676400" cy="1424940"/>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descr="Hourglass Finished with solid fill">
            <a:extLst>
              <a:ext uri="{FF2B5EF4-FFF2-40B4-BE49-F238E27FC236}">
                <a16:creationId xmlns:a16="http://schemas.microsoft.com/office/drawing/2014/main" id="{2DC3F8FB-CCE7-DDC7-B09F-8DE4AD6F00F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67148" y="2942440"/>
            <a:ext cx="928852" cy="958212"/>
          </a:xfrm>
          <a:prstGeom prst="rect">
            <a:avLst/>
          </a:prstGeom>
        </p:spPr>
      </p:pic>
      <p:pic>
        <p:nvPicPr>
          <p:cNvPr id="10" name="Graphic 9" descr="History with solid fill">
            <a:extLst>
              <a:ext uri="{FF2B5EF4-FFF2-40B4-BE49-F238E27FC236}">
                <a16:creationId xmlns:a16="http://schemas.microsoft.com/office/drawing/2014/main" id="{18114CC7-3364-4B8F-F2AB-A9FEBDE2FB4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13641" y="2942896"/>
            <a:ext cx="943304" cy="943304"/>
          </a:xfrm>
          <a:prstGeom prst="rect">
            <a:avLst/>
          </a:prstGeom>
        </p:spPr>
      </p:pic>
      <p:sp>
        <p:nvSpPr>
          <p:cNvPr id="12" name="TextBox 11">
            <a:extLst>
              <a:ext uri="{FF2B5EF4-FFF2-40B4-BE49-F238E27FC236}">
                <a16:creationId xmlns:a16="http://schemas.microsoft.com/office/drawing/2014/main" id="{0586F750-C548-F4A8-B159-FEB0D508FA6C}"/>
              </a:ext>
            </a:extLst>
          </p:cNvPr>
          <p:cNvSpPr txBox="1"/>
          <p:nvPr/>
        </p:nvSpPr>
        <p:spPr>
          <a:xfrm>
            <a:off x="2446941" y="3091154"/>
            <a:ext cx="2123089" cy="646331"/>
          </a:xfrm>
          <a:prstGeom prst="rect">
            <a:avLst/>
          </a:prstGeom>
          <a:noFill/>
        </p:spPr>
        <p:txBody>
          <a:bodyPr wrap="square" rtlCol="0">
            <a:spAutoFit/>
          </a:bodyPr>
          <a:lstStyle/>
          <a:p>
            <a:r>
              <a:rPr lang="en-IN"/>
              <a:t>Review of Previous Presentation	</a:t>
            </a:r>
          </a:p>
        </p:txBody>
      </p:sp>
      <p:sp>
        <p:nvSpPr>
          <p:cNvPr id="13" name="TextBox 12">
            <a:extLst>
              <a:ext uri="{FF2B5EF4-FFF2-40B4-BE49-F238E27FC236}">
                <a16:creationId xmlns:a16="http://schemas.microsoft.com/office/drawing/2014/main" id="{B30A5D61-8A56-85FF-7343-7443B86FF794}"/>
              </a:ext>
            </a:extLst>
          </p:cNvPr>
          <p:cNvSpPr txBox="1"/>
          <p:nvPr/>
        </p:nvSpPr>
        <p:spPr>
          <a:xfrm>
            <a:off x="5993524" y="3201135"/>
            <a:ext cx="2485240" cy="369332"/>
          </a:xfrm>
          <a:prstGeom prst="rect">
            <a:avLst/>
          </a:prstGeom>
          <a:noFill/>
        </p:spPr>
        <p:txBody>
          <a:bodyPr wrap="square" rtlCol="0">
            <a:spAutoFit/>
          </a:bodyPr>
          <a:lstStyle/>
          <a:p>
            <a:r>
              <a:rPr lang="en-IN"/>
              <a:t>Current Progress</a:t>
            </a:r>
          </a:p>
        </p:txBody>
      </p:sp>
      <p:sp>
        <p:nvSpPr>
          <p:cNvPr id="14" name="TextBox 13">
            <a:extLst>
              <a:ext uri="{FF2B5EF4-FFF2-40B4-BE49-F238E27FC236}">
                <a16:creationId xmlns:a16="http://schemas.microsoft.com/office/drawing/2014/main" id="{614D27EF-89AF-C0DB-6244-45FBA99866C0}"/>
              </a:ext>
            </a:extLst>
          </p:cNvPr>
          <p:cNvSpPr txBox="1"/>
          <p:nvPr/>
        </p:nvSpPr>
        <p:spPr>
          <a:xfrm>
            <a:off x="9561786" y="3201135"/>
            <a:ext cx="1545021" cy="369332"/>
          </a:xfrm>
          <a:prstGeom prst="rect">
            <a:avLst/>
          </a:prstGeom>
          <a:noFill/>
        </p:spPr>
        <p:txBody>
          <a:bodyPr wrap="square" rtlCol="0">
            <a:spAutoFit/>
          </a:bodyPr>
          <a:lstStyle/>
          <a:p>
            <a:r>
              <a:rPr lang="en-IN"/>
              <a:t>Next steps</a:t>
            </a:r>
          </a:p>
        </p:txBody>
      </p:sp>
    </p:spTree>
    <p:extLst>
      <p:ext uri="{BB962C8B-B14F-4D97-AF65-F5344CB8AC3E}">
        <p14:creationId xmlns:p14="http://schemas.microsoft.com/office/powerpoint/2010/main" val="3123936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DCBC16-1790-56C1-2D9B-B7C1F6981218}"/>
              </a:ext>
            </a:extLst>
          </p:cNvPr>
          <p:cNvSpPr>
            <a:spLocks noGrp="1"/>
          </p:cNvSpPr>
          <p:nvPr>
            <p:ph type="title"/>
          </p:nvPr>
        </p:nvSpPr>
        <p:spPr/>
        <p:txBody>
          <a:bodyPr/>
          <a:lstStyle/>
          <a:p>
            <a:r>
              <a:rPr lang="en-IN">
                <a:solidFill>
                  <a:srgbClr val="242424"/>
                </a:solidFill>
                <a:latin typeface="-apple-system"/>
              </a:rPr>
              <a:t>Pivoted</a:t>
            </a:r>
            <a:r>
              <a:rPr lang="en-IN" b="0" i="0">
                <a:solidFill>
                  <a:srgbClr val="242424"/>
                </a:solidFill>
                <a:effectLst/>
                <a:latin typeface="-apple-system"/>
              </a:rPr>
              <a:t> Survey Data</a:t>
            </a:r>
            <a:endParaRPr lang="en-IN"/>
          </a:p>
        </p:txBody>
      </p:sp>
      <p:pic>
        <p:nvPicPr>
          <p:cNvPr id="2050" name="Picture 2">
            <a:extLst>
              <a:ext uri="{FF2B5EF4-FFF2-40B4-BE49-F238E27FC236}">
                <a16:creationId xmlns:a16="http://schemas.microsoft.com/office/drawing/2014/main" id="{E2EBE237-23E7-0DB0-5C73-C763B63B815B}"/>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tretch>
            <a:fillRect/>
          </a:stretch>
        </p:blipFill>
        <p:spPr bwMode="auto">
          <a:xfrm>
            <a:off x="10414000" y="229394"/>
            <a:ext cx="1676400" cy="142494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DEC187D4-4F1E-8071-92D9-03C528333E45}"/>
              </a:ext>
            </a:extLst>
          </p:cNvPr>
          <p:cNvSpPr>
            <a:spLocks noGrp="1"/>
          </p:cNvSpPr>
          <p:nvPr>
            <p:ph idx="1"/>
          </p:nvPr>
        </p:nvSpPr>
        <p:spPr>
          <a:xfrm>
            <a:off x="841167" y="1690688"/>
            <a:ext cx="10680865" cy="2473243"/>
          </a:xfrm>
        </p:spPr>
        <p:txBody>
          <a:bodyPr/>
          <a:lstStyle/>
          <a:p>
            <a:r>
              <a:rPr lang="en-IN"/>
              <a:t>Treat every survey + participant combination as a row.</a:t>
            </a:r>
          </a:p>
          <a:p>
            <a:r>
              <a:rPr lang="en-IN"/>
              <a:t>Each row can be interpreted as an opinion of a participant in a specific survey about a country.</a:t>
            </a:r>
          </a:p>
          <a:p>
            <a:r>
              <a:rPr lang="fr-FR" err="1"/>
              <a:t>Columns</a:t>
            </a:r>
            <a:r>
              <a:rPr lang="fr-FR"/>
              <a:t> = maximum </a:t>
            </a:r>
            <a:r>
              <a:rPr lang="fr-FR" err="1"/>
              <a:t>number</a:t>
            </a:r>
            <a:r>
              <a:rPr lang="fr-FR"/>
              <a:t> of questions per </a:t>
            </a:r>
            <a:r>
              <a:rPr lang="fr-FR" err="1"/>
              <a:t>survey</a:t>
            </a:r>
            <a:endParaRPr lang="en-IN"/>
          </a:p>
        </p:txBody>
      </p:sp>
      <p:pic>
        <p:nvPicPr>
          <p:cNvPr id="8" name="Picture 7">
            <a:extLst>
              <a:ext uri="{FF2B5EF4-FFF2-40B4-BE49-F238E27FC236}">
                <a16:creationId xmlns:a16="http://schemas.microsoft.com/office/drawing/2014/main" id="{66748337-8F30-198F-11F2-DD03F51D84E1}"/>
              </a:ext>
            </a:extLst>
          </p:cNvPr>
          <p:cNvPicPr>
            <a:picLocks noChangeAspect="1"/>
          </p:cNvPicPr>
          <p:nvPr/>
        </p:nvPicPr>
        <p:blipFill>
          <a:blip r:embed="rId3"/>
          <a:stretch>
            <a:fillRect/>
          </a:stretch>
        </p:blipFill>
        <p:spPr>
          <a:xfrm>
            <a:off x="546264" y="4061361"/>
            <a:ext cx="11270673" cy="2002744"/>
          </a:xfrm>
          <a:prstGeom prst="rect">
            <a:avLst/>
          </a:prstGeom>
        </p:spPr>
      </p:pic>
      <p:sp>
        <p:nvSpPr>
          <p:cNvPr id="9" name="Slide Number Placeholder 8">
            <a:extLst>
              <a:ext uri="{FF2B5EF4-FFF2-40B4-BE49-F238E27FC236}">
                <a16:creationId xmlns:a16="http://schemas.microsoft.com/office/drawing/2014/main" id="{6757A00A-5262-AFC6-D6A0-AF2558D1E908}"/>
              </a:ext>
            </a:extLst>
          </p:cNvPr>
          <p:cNvSpPr>
            <a:spLocks noGrp="1"/>
          </p:cNvSpPr>
          <p:nvPr>
            <p:ph type="sldNum" sz="quarter" idx="12"/>
          </p:nvPr>
        </p:nvSpPr>
        <p:spPr/>
        <p:txBody>
          <a:bodyPr/>
          <a:lstStyle/>
          <a:p>
            <a:fld id="{60553ECD-7F6D-420D-93CA-D8D15EB427AC}" type="slidenum">
              <a:rPr lang="en-US" smtClean="0"/>
              <a:t>3</a:t>
            </a:fld>
            <a:endParaRPr lang="en-US"/>
          </a:p>
        </p:txBody>
      </p:sp>
    </p:spTree>
    <p:extLst>
      <p:ext uri="{BB962C8B-B14F-4D97-AF65-F5344CB8AC3E}">
        <p14:creationId xmlns:p14="http://schemas.microsoft.com/office/powerpoint/2010/main" val="2035669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DCBC16-1790-56C1-2D9B-B7C1F6981218}"/>
              </a:ext>
            </a:extLst>
          </p:cNvPr>
          <p:cNvSpPr>
            <a:spLocks noGrp="1"/>
          </p:cNvSpPr>
          <p:nvPr>
            <p:ph type="title"/>
          </p:nvPr>
        </p:nvSpPr>
        <p:spPr/>
        <p:txBody>
          <a:bodyPr/>
          <a:lstStyle/>
          <a:p>
            <a:r>
              <a:rPr lang="en-US">
                <a:solidFill>
                  <a:srgbClr val="242424"/>
                </a:solidFill>
                <a:latin typeface="-apple-system"/>
              </a:rPr>
              <a:t>UN Entity Representation</a:t>
            </a:r>
            <a:endParaRPr lang="en-IN">
              <a:solidFill>
                <a:srgbClr val="242424"/>
              </a:solidFill>
              <a:latin typeface="-apple-system"/>
            </a:endParaRPr>
          </a:p>
        </p:txBody>
      </p:sp>
      <p:sp>
        <p:nvSpPr>
          <p:cNvPr id="2" name="Slide Number Placeholder 1">
            <a:extLst>
              <a:ext uri="{FF2B5EF4-FFF2-40B4-BE49-F238E27FC236}">
                <a16:creationId xmlns:a16="http://schemas.microsoft.com/office/drawing/2014/main" id="{A871A398-4790-D311-57B7-2D63DF2D7E1F}"/>
              </a:ext>
            </a:extLst>
          </p:cNvPr>
          <p:cNvSpPr>
            <a:spLocks noGrp="1"/>
          </p:cNvSpPr>
          <p:nvPr>
            <p:ph type="sldNum" sz="quarter" idx="12"/>
          </p:nvPr>
        </p:nvSpPr>
        <p:spPr/>
        <p:txBody>
          <a:bodyPr/>
          <a:lstStyle/>
          <a:p>
            <a:fld id="{60553ECD-7F6D-420D-93CA-D8D15EB427AC}" type="slidenum">
              <a:rPr lang="en-US" smtClean="0"/>
              <a:t>4</a:t>
            </a:fld>
            <a:endParaRPr lang="en-US"/>
          </a:p>
        </p:txBody>
      </p:sp>
      <p:pic>
        <p:nvPicPr>
          <p:cNvPr id="2050" name="Picture 2">
            <a:extLst>
              <a:ext uri="{FF2B5EF4-FFF2-40B4-BE49-F238E27FC236}">
                <a16:creationId xmlns:a16="http://schemas.microsoft.com/office/drawing/2014/main" id="{E2EBE237-23E7-0DB0-5C73-C763B63B815B}"/>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tretch>
            <a:fillRect/>
          </a:stretch>
        </p:blipFill>
        <p:spPr bwMode="auto">
          <a:xfrm>
            <a:off x="10414000" y="229394"/>
            <a:ext cx="1676400" cy="142494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139DBD7F-45A1-E02E-4267-B183B02084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799" y="1956401"/>
            <a:ext cx="7772401" cy="4288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219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DCBC16-1790-56C1-2D9B-B7C1F6981218}"/>
              </a:ext>
            </a:extLst>
          </p:cNvPr>
          <p:cNvSpPr>
            <a:spLocks noGrp="1"/>
          </p:cNvSpPr>
          <p:nvPr>
            <p:ph type="title"/>
          </p:nvPr>
        </p:nvSpPr>
        <p:spPr/>
        <p:txBody>
          <a:bodyPr/>
          <a:lstStyle/>
          <a:p>
            <a:r>
              <a:rPr lang="en-IN">
                <a:solidFill>
                  <a:srgbClr val="242424"/>
                </a:solidFill>
                <a:latin typeface="-apple-system"/>
              </a:rPr>
              <a:t>General Insights from the data	</a:t>
            </a:r>
          </a:p>
        </p:txBody>
      </p:sp>
      <p:sp>
        <p:nvSpPr>
          <p:cNvPr id="3" name="Content Placeholder 2">
            <a:extLst>
              <a:ext uri="{FF2B5EF4-FFF2-40B4-BE49-F238E27FC236}">
                <a16:creationId xmlns:a16="http://schemas.microsoft.com/office/drawing/2014/main" id="{06F6BFF6-AB1D-B6D6-569E-ECD59C6E07E6}"/>
              </a:ext>
            </a:extLst>
          </p:cNvPr>
          <p:cNvSpPr>
            <a:spLocks noGrp="1"/>
          </p:cNvSpPr>
          <p:nvPr>
            <p:ph idx="1"/>
          </p:nvPr>
        </p:nvSpPr>
        <p:spPr/>
        <p:txBody>
          <a:bodyPr/>
          <a:lstStyle/>
          <a:p>
            <a:pPr marL="0" indent="0">
              <a:buNone/>
            </a:pPr>
            <a:r>
              <a:rPr lang="en-IN"/>
              <a:t>		</a:t>
            </a:r>
          </a:p>
        </p:txBody>
      </p:sp>
      <p:sp>
        <p:nvSpPr>
          <p:cNvPr id="2" name="Slide Number Placeholder 1">
            <a:extLst>
              <a:ext uri="{FF2B5EF4-FFF2-40B4-BE49-F238E27FC236}">
                <a16:creationId xmlns:a16="http://schemas.microsoft.com/office/drawing/2014/main" id="{A871A398-4790-D311-57B7-2D63DF2D7E1F}"/>
              </a:ext>
            </a:extLst>
          </p:cNvPr>
          <p:cNvSpPr>
            <a:spLocks noGrp="1"/>
          </p:cNvSpPr>
          <p:nvPr>
            <p:ph type="sldNum" sz="quarter" idx="12"/>
          </p:nvPr>
        </p:nvSpPr>
        <p:spPr/>
        <p:txBody>
          <a:bodyPr/>
          <a:lstStyle/>
          <a:p>
            <a:fld id="{60553ECD-7F6D-420D-93CA-D8D15EB427AC}" type="slidenum">
              <a:rPr lang="en-US" smtClean="0"/>
              <a:t>5</a:t>
            </a:fld>
            <a:endParaRPr lang="en-US"/>
          </a:p>
        </p:txBody>
      </p:sp>
      <p:pic>
        <p:nvPicPr>
          <p:cNvPr id="2050" name="Picture 2">
            <a:extLst>
              <a:ext uri="{FF2B5EF4-FFF2-40B4-BE49-F238E27FC236}">
                <a16:creationId xmlns:a16="http://schemas.microsoft.com/office/drawing/2014/main" id="{E2EBE237-23E7-0DB0-5C73-C763B63B815B}"/>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tretch>
            <a:fillRect/>
          </a:stretch>
        </p:blipFill>
        <p:spPr bwMode="auto">
          <a:xfrm>
            <a:off x="10414000" y="229394"/>
            <a:ext cx="1676400" cy="142494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2845190D-9188-FA53-54E2-2D52854A98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988" y="3125788"/>
            <a:ext cx="5048250" cy="2362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36D4A4B-0528-9FC6-CE8D-04992D1C26D5}"/>
              </a:ext>
            </a:extLst>
          </p:cNvPr>
          <p:cNvSpPr txBox="1"/>
          <p:nvPr/>
        </p:nvSpPr>
        <p:spPr>
          <a:xfrm>
            <a:off x="3282950" y="5622925"/>
            <a:ext cx="3657600" cy="369332"/>
          </a:xfrm>
          <a:prstGeom prst="rect">
            <a:avLst/>
          </a:prstGeom>
          <a:noFill/>
        </p:spPr>
        <p:txBody>
          <a:bodyPr wrap="square" rtlCol="0">
            <a:spAutoFit/>
          </a:bodyPr>
          <a:lstStyle/>
          <a:p>
            <a:r>
              <a:rPr lang="en-IN" b="1"/>
              <a:t>Count of values</a:t>
            </a:r>
          </a:p>
        </p:txBody>
      </p:sp>
      <p:sp>
        <p:nvSpPr>
          <p:cNvPr id="6" name="TextBox 5">
            <a:extLst>
              <a:ext uri="{FF2B5EF4-FFF2-40B4-BE49-F238E27FC236}">
                <a16:creationId xmlns:a16="http://schemas.microsoft.com/office/drawing/2014/main" id="{03A8F8D4-9FD4-1086-CAF8-1EED9447780D}"/>
              </a:ext>
            </a:extLst>
          </p:cNvPr>
          <p:cNvSpPr txBox="1"/>
          <p:nvPr/>
        </p:nvSpPr>
        <p:spPr>
          <a:xfrm rot="16200000">
            <a:off x="-790178" y="4038482"/>
            <a:ext cx="2845594" cy="369332"/>
          </a:xfrm>
          <a:prstGeom prst="rect">
            <a:avLst/>
          </a:prstGeom>
          <a:noFill/>
        </p:spPr>
        <p:txBody>
          <a:bodyPr wrap="square" rtlCol="0">
            <a:spAutoFit/>
          </a:bodyPr>
          <a:lstStyle/>
          <a:p>
            <a:r>
              <a:rPr lang="en-IN" b="1"/>
              <a:t>Answer by the participants</a:t>
            </a:r>
          </a:p>
        </p:txBody>
      </p:sp>
      <p:pic>
        <p:nvPicPr>
          <p:cNvPr id="3076" name="Picture 4">
            <a:extLst>
              <a:ext uri="{FF2B5EF4-FFF2-40B4-BE49-F238E27FC236}">
                <a16:creationId xmlns:a16="http://schemas.microsoft.com/office/drawing/2014/main" id="{337FF986-63F2-0294-24B0-658768135A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0725" y="3125788"/>
            <a:ext cx="4181475" cy="2362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491ECBB-AD4F-3D3A-A516-05E890CE28D7}"/>
              </a:ext>
            </a:extLst>
          </p:cNvPr>
          <p:cNvSpPr txBox="1"/>
          <p:nvPr/>
        </p:nvSpPr>
        <p:spPr>
          <a:xfrm>
            <a:off x="8836025" y="5622925"/>
            <a:ext cx="3657600" cy="369332"/>
          </a:xfrm>
          <a:prstGeom prst="rect">
            <a:avLst/>
          </a:prstGeom>
          <a:noFill/>
        </p:spPr>
        <p:txBody>
          <a:bodyPr wrap="square" rtlCol="0">
            <a:spAutoFit/>
          </a:bodyPr>
          <a:lstStyle/>
          <a:p>
            <a:r>
              <a:rPr lang="en-IN" b="1"/>
              <a:t>Count of values</a:t>
            </a:r>
          </a:p>
        </p:txBody>
      </p:sp>
      <p:sp>
        <p:nvSpPr>
          <p:cNvPr id="9" name="TextBox 8">
            <a:extLst>
              <a:ext uri="{FF2B5EF4-FFF2-40B4-BE49-F238E27FC236}">
                <a16:creationId xmlns:a16="http://schemas.microsoft.com/office/drawing/2014/main" id="{505F607C-9C25-B395-3AE8-EA50E60AFC54}"/>
              </a:ext>
            </a:extLst>
          </p:cNvPr>
          <p:cNvSpPr txBox="1"/>
          <p:nvPr/>
        </p:nvSpPr>
        <p:spPr>
          <a:xfrm rot="16200000">
            <a:off x="5447109" y="3863062"/>
            <a:ext cx="2845594" cy="369332"/>
          </a:xfrm>
          <a:prstGeom prst="rect">
            <a:avLst/>
          </a:prstGeom>
          <a:noFill/>
        </p:spPr>
        <p:txBody>
          <a:bodyPr wrap="square" rtlCol="0">
            <a:spAutoFit/>
          </a:bodyPr>
          <a:lstStyle/>
          <a:p>
            <a:r>
              <a:rPr lang="en-IN" b="1"/>
              <a:t>Answer by the participants</a:t>
            </a:r>
          </a:p>
        </p:txBody>
      </p:sp>
      <p:sp>
        <p:nvSpPr>
          <p:cNvPr id="10" name="TextBox 9">
            <a:extLst>
              <a:ext uri="{FF2B5EF4-FFF2-40B4-BE49-F238E27FC236}">
                <a16:creationId xmlns:a16="http://schemas.microsoft.com/office/drawing/2014/main" id="{1A9FF61D-DF6F-E66D-9F31-EDC8F7E855D3}"/>
              </a:ext>
            </a:extLst>
          </p:cNvPr>
          <p:cNvSpPr txBox="1"/>
          <p:nvPr/>
        </p:nvSpPr>
        <p:spPr>
          <a:xfrm>
            <a:off x="1839396" y="2431019"/>
            <a:ext cx="3877986" cy="369332"/>
          </a:xfrm>
          <a:prstGeom prst="rect">
            <a:avLst/>
          </a:prstGeom>
          <a:noFill/>
        </p:spPr>
        <p:txBody>
          <a:bodyPr wrap="square" rtlCol="0">
            <a:spAutoFit/>
          </a:bodyPr>
          <a:lstStyle/>
          <a:p>
            <a:r>
              <a:rPr lang="en-IN" b="1"/>
              <a:t>Change in UN in next 6 months</a:t>
            </a:r>
          </a:p>
        </p:txBody>
      </p:sp>
      <p:sp>
        <p:nvSpPr>
          <p:cNvPr id="11" name="TextBox 10">
            <a:extLst>
              <a:ext uri="{FF2B5EF4-FFF2-40B4-BE49-F238E27FC236}">
                <a16:creationId xmlns:a16="http://schemas.microsoft.com/office/drawing/2014/main" id="{F86CD9CE-1BC5-21A7-833A-27DB3B5D5515}"/>
              </a:ext>
            </a:extLst>
          </p:cNvPr>
          <p:cNvSpPr txBox="1"/>
          <p:nvPr/>
        </p:nvSpPr>
        <p:spPr>
          <a:xfrm>
            <a:off x="7959743" y="2392363"/>
            <a:ext cx="3877986" cy="369332"/>
          </a:xfrm>
          <a:prstGeom prst="rect">
            <a:avLst/>
          </a:prstGeom>
          <a:noFill/>
        </p:spPr>
        <p:txBody>
          <a:bodyPr wrap="square" rtlCol="0">
            <a:spAutoFit/>
          </a:bodyPr>
          <a:lstStyle/>
          <a:p>
            <a:r>
              <a:rPr lang="en-IN" b="1"/>
              <a:t>Justice &amp; rule of law impending risk</a:t>
            </a:r>
          </a:p>
        </p:txBody>
      </p:sp>
    </p:spTree>
    <p:extLst>
      <p:ext uri="{BB962C8B-B14F-4D97-AF65-F5344CB8AC3E}">
        <p14:creationId xmlns:p14="http://schemas.microsoft.com/office/powerpoint/2010/main" val="3250313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DCBC16-1790-56C1-2D9B-B7C1F6981218}"/>
              </a:ext>
            </a:extLst>
          </p:cNvPr>
          <p:cNvSpPr>
            <a:spLocks noGrp="1"/>
          </p:cNvSpPr>
          <p:nvPr>
            <p:ph type="title"/>
          </p:nvPr>
        </p:nvSpPr>
        <p:spPr/>
        <p:txBody>
          <a:bodyPr/>
          <a:lstStyle/>
          <a:p>
            <a:r>
              <a:rPr lang="en-IN">
                <a:solidFill>
                  <a:srgbClr val="242424"/>
                </a:solidFill>
                <a:latin typeface="-apple-system"/>
              </a:rPr>
              <a:t>General Insights from the data	</a:t>
            </a:r>
          </a:p>
        </p:txBody>
      </p:sp>
      <p:sp>
        <p:nvSpPr>
          <p:cNvPr id="3" name="Content Placeholder 2">
            <a:extLst>
              <a:ext uri="{FF2B5EF4-FFF2-40B4-BE49-F238E27FC236}">
                <a16:creationId xmlns:a16="http://schemas.microsoft.com/office/drawing/2014/main" id="{06F6BFF6-AB1D-B6D6-569E-ECD59C6E07E6}"/>
              </a:ext>
            </a:extLst>
          </p:cNvPr>
          <p:cNvSpPr>
            <a:spLocks noGrp="1"/>
          </p:cNvSpPr>
          <p:nvPr>
            <p:ph idx="1"/>
          </p:nvPr>
        </p:nvSpPr>
        <p:spPr/>
        <p:txBody>
          <a:bodyPr/>
          <a:lstStyle/>
          <a:p>
            <a:pPr marL="0" indent="0">
              <a:buNone/>
            </a:pPr>
            <a:r>
              <a:rPr lang="en-IN"/>
              <a:t>		</a:t>
            </a:r>
          </a:p>
        </p:txBody>
      </p:sp>
      <p:sp>
        <p:nvSpPr>
          <p:cNvPr id="2" name="Slide Number Placeholder 1">
            <a:extLst>
              <a:ext uri="{FF2B5EF4-FFF2-40B4-BE49-F238E27FC236}">
                <a16:creationId xmlns:a16="http://schemas.microsoft.com/office/drawing/2014/main" id="{A871A398-4790-D311-57B7-2D63DF2D7E1F}"/>
              </a:ext>
            </a:extLst>
          </p:cNvPr>
          <p:cNvSpPr>
            <a:spLocks noGrp="1"/>
          </p:cNvSpPr>
          <p:nvPr>
            <p:ph type="sldNum" sz="quarter" idx="12"/>
          </p:nvPr>
        </p:nvSpPr>
        <p:spPr/>
        <p:txBody>
          <a:bodyPr/>
          <a:lstStyle/>
          <a:p>
            <a:fld id="{60553ECD-7F6D-420D-93CA-D8D15EB427AC}" type="slidenum">
              <a:rPr lang="en-US" smtClean="0"/>
              <a:t>6</a:t>
            </a:fld>
            <a:endParaRPr lang="en-US"/>
          </a:p>
        </p:txBody>
      </p:sp>
      <p:pic>
        <p:nvPicPr>
          <p:cNvPr id="2050" name="Picture 2">
            <a:extLst>
              <a:ext uri="{FF2B5EF4-FFF2-40B4-BE49-F238E27FC236}">
                <a16:creationId xmlns:a16="http://schemas.microsoft.com/office/drawing/2014/main" id="{E2EBE237-23E7-0DB0-5C73-C763B63B815B}"/>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tretch>
            <a:fillRect/>
          </a:stretch>
        </p:blipFill>
        <p:spPr bwMode="auto">
          <a:xfrm>
            <a:off x="10414000" y="229394"/>
            <a:ext cx="1676400" cy="14249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36D4A4B-0528-9FC6-CE8D-04992D1C26D5}"/>
              </a:ext>
            </a:extLst>
          </p:cNvPr>
          <p:cNvSpPr txBox="1"/>
          <p:nvPr/>
        </p:nvSpPr>
        <p:spPr>
          <a:xfrm>
            <a:off x="3282950" y="5622925"/>
            <a:ext cx="3657600" cy="369332"/>
          </a:xfrm>
          <a:prstGeom prst="rect">
            <a:avLst/>
          </a:prstGeom>
          <a:noFill/>
        </p:spPr>
        <p:txBody>
          <a:bodyPr wrap="square" rtlCol="0">
            <a:spAutoFit/>
          </a:bodyPr>
          <a:lstStyle/>
          <a:p>
            <a:r>
              <a:rPr lang="en-IN" b="1"/>
              <a:t>Count of values</a:t>
            </a:r>
          </a:p>
        </p:txBody>
      </p:sp>
      <p:sp>
        <p:nvSpPr>
          <p:cNvPr id="6" name="TextBox 5">
            <a:extLst>
              <a:ext uri="{FF2B5EF4-FFF2-40B4-BE49-F238E27FC236}">
                <a16:creationId xmlns:a16="http://schemas.microsoft.com/office/drawing/2014/main" id="{03A8F8D4-9FD4-1086-CAF8-1EED9447780D}"/>
              </a:ext>
            </a:extLst>
          </p:cNvPr>
          <p:cNvSpPr txBox="1"/>
          <p:nvPr/>
        </p:nvSpPr>
        <p:spPr>
          <a:xfrm rot="16200000">
            <a:off x="-790178" y="4038482"/>
            <a:ext cx="2845594" cy="369332"/>
          </a:xfrm>
          <a:prstGeom prst="rect">
            <a:avLst/>
          </a:prstGeom>
          <a:noFill/>
        </p:spPr>
        <p:txBody>
          <a:bodyPr wrap="square" rtlCol="0">
            <a:spAutoFit/>
          </a:bodyPr>
          <a:lstStyle/>
          <a:p>
            <a:r>
              <a:rPr lang="en-IN" b="1"/>
              <a:t>Answer by the participants</a:t>
            </a:r>
          </a:p>
        </p:txBody>
      </p:sp>
      <p:sp>
        <p:nvSpPr>
          <p:cNvPr id="7" name="TextBox 6">
            <a:extLst>
              <a:ext uri="{FF2B5EF4-FFF2-40B4-BE49-F238E27FC236}">
                <a16:creationId xmlns:a16="http://schemas.microsoft.com/office/drawing/2014/main" id="{9491ECBB-AD4F-3D3A-A516-05E890CE28D7}"/>
              </a:ext>
            </a:extLst>
          </p:cNvPr>
          <p:cNvSpPr txBox="1"/>
          <p:nvPr/>
        </p:nvSpPr>
        <p:spPr>
          <a:xfrm>
            <a:off x="8836025" y="5622925"/>
            <a:ext cx="3657600" cy="369332"/>
          </a:xfrm>
          <a:prstGeom prst="rect">
            <a:avLst/>
          </a:prstGeom>
          <a:noFill/>
        </p:spPr>
        <p:txBody>
          <a:bodyPr wrap="square" rtlCol="0">
            <a:spAutoFit/>
          </a:bodyPr>
          <a:lstStyle/>
          <a:p>
            <a:r>
              <a:rPr lang="en-IN" b="1"/>
              <a:t>Count of values</a:t>
            </a:r>
          </a:p>
        </p:txBody>
      </p:sp>
      <p:sp>
        <p:nvSpPr>
          <p:cNvPr id="9" name="TextBox 8">
            <a:extLst>
              <a:ext uri="{FF2B5EF4-FFF2-40B4-BE49-F238E27FC236}">
                <a16:creationId xmlns:a16="http://schemas.microsoft.com/office/drawing/2014/main" id="{505F607C-9C25-B395-3AE8-EA50E60AFC54}"/>
              </a:ext>
            </a:extLst>
          </p:cNvPr>
          <p:cNvSpPr txBox="1"/>
          <p:nvPr/>
        </p:nvSpPr>
        <p:spPr>
          <a:xfrm rot="16200000">
            <a:off x="5447109" y="3863062"/>
            <a:ext cx="2845594" cy="369332"/>
          </a:xfrm>
          <a:prstGeom prst="rect">
            <a:avLst/>
          </a:prstGeom>
          <a:noFill/>
        </p:spPr>
        <p:txBody>
          <a:bodyPr wrap="square" rtlCol="0">
            <a:spAutoFit/>
          </a:bodyPr>
          <a:lstStyle/>
          <a:p>
            <a:r>
              <a:rPr lang="en-IN" b="1"/>
              <a:t>Answer by the participants</a:t>
            </a:r>
          </a:p>
        </p:txBody>
      </p:sp>
      <p:sp>
        <p:nvSpPr>
          <p:cNvPr id="10" name="TextBox 9">
            <a:extLst>
              <a:ext uri="{FF2B5EF4-FFF2-40B4-BE49-F238E27FC236}">
                <a16:creationId xmlns:a16="http://schemas.microsoft.com/office/drawing/2014/main" id="{1A9FF61D-DF6F-E66D-9F31-EDC8F7E855D3}"/>
              </a:ext>
            </a:extLst>
          </p:cNvPr>
          <p:cNvSpPr txBox="1"/>
          <p:nvPr/>
        </p:nvSpPr>
        <p:spPr>
          <a:xfrm>
            <a:off x="1839396" y="2431019"/>
            <a:ext cx="3877986" cy="369332"/>
          </a:xfrm>
          <a:prstGeom prst="rect">
            <a:avLst/>
          </a:prstGeom>
          <a:noFill/>
        </p:spPr>
        <p:txBody>
          <a:bodyPr wrap="square" rtlCol="0">
            <a:spAutoFit/>
          </a:bodyPr>
          <a:lstStyle/>
          <a:p>
            <a:r>
              <a:rPr lang="en-IN" b="1"/>
              <a:t>Political Stability impending risk</a:t>
            </a:r>
          </a:p>
        </p:txBody>
      </p:sp>
      <p:sp>
        <p:nvSpPr>
          <p:cNvPr id="11" name="TextBox 10">
            <a:extLst>
              <a:ext uri="{FF2B5EF4-FFF2-40B4-BE49-F238E27FC236}">
                <a16:creationId xmlns:a16="http://schemas.microsoft.com/office/drawing/2014/main" id="{F86CD9CE-1BC5-21A7-833A-27DB3B5D5515}"/>
              </a:ext>
            </a:extLst>
          </p:cNvPr>
          <p:cNvSpPr txBox="1"/>
          <p:nvPr/>
        </p:nvSpPr>
        <p:spPr>
          <a:xfrm>
            <a:off x="7959743" y="2392363"/>
            <a:ext cx="3877986" cy="369332"/>
          </a:xfrm>
          <a:prstGeom prst="rect">
            <a:avLst/>
          </a:prstGeom>
          <a:noFill/>
        </p:spPr>
        <p:txBody>
          <a:bodyPr wrap="square" rtlCol="0">
            <a:spAutoFit/>
          </a:bodyPr>
          <a:lstStyle/>
          <a:p>
            <a:r>
              <a:rPr lang="en-IN" b="1"/>
              <a:t>Democratic Risk impending risk</a:t>
            </a:r>
          </a:p>
        </p:txBody>
      </p:sp>
      <p:pic>
        <p:nvPicPr>
          <p:cNvPr id="4098" name="Picture 2">
            <a:extLst>
              <a:ext uri="{FF2B5EF4-FFF2-40B4-BE49-F238E27FC236}">
                <a16:creationId xmlns:a16="http://schemas.microsoft.com/office/drawing/2014/main" id="{13AACA62-0AE0-5750-076F-9AD25FE128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9325" y="3042048"/>
            <a:ext cx="4557435" cy="23622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F1A4A5C3-89CC-6EA4-6612-212B8D947E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7615" y="3011210"/>
            <a:ext cx="424815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953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503E6A62-16DE-3D31-74EC-86108269EB01}"/>
              </a:ext>
            </a:extLst>
          </p:cNvPr>
          <p:cNvSpPr/>
          <p:nvPr/>
        </p:nvSpPr>
        <p:spPr>
          <a:xfrm>
            <a:off x="354417" y="4128986"/>
            <a:ext cx="2594343" cy="1446028"/>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1724F9DA-FA53-85AD-84EF-6F74D204AEC1}"/>
              </a:ext>
            </a:extLst>
          </p:cNvPr>
          <p:cNvSpPr/>
          <p:nvPr/>
        </p:nvSpPr>
        <p:spPr>
          <a:xfrm>
            <a:off x="340242" y="2115879"/>
            <a:ext cx="2594343" cy="1446028"/>
          </a:xfrm>
          <a:prstGeom prst="roundRect">
            <a:avLst/>
          </a:prstGeom>
          <a:solidFill>
            <a:srgbClr val="F3A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3">
            <a:extLst>
              <a:ext uri="{FF2B5EF4-FFF2-40B4-BE49-F238E27FC236}">
                <a16:creationId xmlns:a16="http://schemas.microsoft.com/office/drawing/2014/main" id="{56DCBC16-1790-56C1-2D9B-B7C1F6981218}"/>
              </a:ext>
            </a:extLst>
          </p:cNvPr>
          <p:cNvSpPr>
            <a:spLocks noGrp="1"/>
          </p:cNvSpPr>
          <p:nvPr>
            <p:ph type="title"/>
          </p:nvPr>
        </p:nvSpPr>
        <p:spPr/>
        <p:txBody>
          <a:bodyPr/>
          <a:lstStyle/>
          <a:p>
            <a:r>
              <a:rPr lang="en-IN">
                <a:solidFill>
                  <a:srgbClr val="242424"/>
                </a:solidFill>
                <a:latin typeface="-apple-system"/>
              </a:rPr>
              <a:t>Distribution</a:t>
            </a:r>
            <a:r>
              <a:rPr lang="en-IN"/>
              <a:t> </a:t>
            </a:r>
            <a:r>
              <a:rPr lang="en-IN">
                <a:solidFill>
                  <a:srgbClr val="242424"/>
                </a:solidFill>
                <a:latin typeface="-apple-system"/>
              </a:rPr>
              <a:t>of</a:t>
            </a:r>
            <a:r>
              <a:rPr lang="en-IN"/>
              <a:t> </a:t>
            </a:r>
            <a:r>
              <a:rPr lang="en-IN">
                <a:solidFill>
                  <a:srgbClr val="242424"/>
                </a:solidFill>
                <a:latin typeface="-apple-system"/>
              </a:rPr>
              <a:t>Risk</a:t>
            </a:r>
            <a:r>
              <a:rPr lang="en-IN"/>
              <a:t> </a:t>
            </a:r>
            <a:r>
              <a:rPr lang="en-IN">
                <a:solidFill>
                  <a:srgbClr val="242424"/>
                </a:solidFill>
                <a:latin typeface="-apple-system"/>
              </a:rPr>
              <a:t>Factors</a:t>
            </a:r>
          </a:p>
        </p:txBody>
      </p:sp>
      <p:pic>
        <p:nvPicPr>
          <p:cNvPr id="2050" name="Picture 2">
            <a:extLst>
              <a:ext uri="{FF2B5EF4-FFF2-40B4-BE49-F238E27FC236}">
                <a16:creationId xmlns:a16="http://schemas.microsoft.com/office/drawing/2014/main" id="{E2EBE237-23E7-0DB0-5C73-C763B63B815B}"/>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tretch>
            <a:fillRect/>
          </a:stretch>
        </p:blipFill>
        <p:spPr bwMode="auto">
          <a:xfrm>
            <a:off x="10414000" y="144334"/>
            <a:ext cx="1676400" cy="142494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64CA5320-4889-61D6-4102-831BEF5FEB7E}"/>
              </a:ext>
            </a:extLst>
          </p:cNvPr>
          <p:cNvSpPr>
            <a:spLocks noGrp="1"/>
          </p:cNvSpPr>
          <p:nvPr>
            <p:ph type="sldNum" sz="quarter" idx="12"/>
          </p:nvPr>
        </p:nvSpPr>
        <p:spPr/>
        <p:txBody>
          <a:bodyPr/>
          <a:lstStyle/>
          <a:p>
            <a:fld id="{60553ECD-7F6D-420D-93CA-D8D15EB427AC}" type="slidenum">
              <a:rPr lang="en-US" smtClean="0"/>
              <a:t>7</a:t>
            </a:fld>
            <a:endParaRPr lang="en-US"/>
          </a:p>
        </p:txBody>
      </p:sp>
      <p:sp>
        <p:nvSpPr>
          <p:cNvPr id="10" name="TextBox 9">
            <a:extLst>
              <a:ext uri="{FF2B5EF4-FFF2-40B4-BE49-F238E27FC236}">
                <a16:creationId xmlns:a16="http://schemas.microsoft.com/office/drawing/2014/main" id="{DD4ECF6B-D9F9-59F4-C34A-13F33158FFE0}"/>
              </a:ext>
            </a:extLst>
          </p:cNvPr>
          <p:cNvSpPr txBox="1"/>
          <p:nvPr/>
        </p:nvSpPr>
        <p:spPr>
          <a:xfrm flipH="1">
            <a:off x="471018" y="2254102"/>
            <a:ext cx="2463567" cy="3139321"/>
          </a:xfrm>
          <a:prstGeom prst="rect">
            <a:avLst/>
          </a:prstGeom>
          <a:noFill/>
        </p:spPr>
        <p:txBody>
          <a:bodyPr wrap="square" rtlCol="0">
            <a:spAutoFit/>
          </a:bodyPr>
          <a:lstStyle/>
          <a:p>
            <a:r>
              <a:rPr lang="en-US" b="1"/>
              <a:t>Most common </a:t>
            </a:r>
            <a:br>
              <a:rPr lang="en-US" b="1"/>
            </a:br>
            <a:r>
              <a:rPr lang="en-US"/>
              <a:t>Political Stability, Democratic Space,</a:t>
            </a:r>
            <a:br>
              <a:rPr lang="en-IN"/>
            </a:br>
            <a:r>
              <a:rPr lang="en-IN"/>
              <a:t>Economic Stability</a:t>
            </a:r>
            <a:br>
              <a:rPr lang="en-IN"/>
            </a:br>
            <a:br>
              <a:rPr lang="en-IN"/>
            </a:br>
            <a:br>
              <a:rPr lang="en-IN"/>
            </a:br>
            <a:endParaRPr lang="en-IN"/>
          </a:p>
          <a:p>
            <a:r>
              <a:rPr lang="en-IN" b="1"/>
              <a:t>Least common </a:t>
            </a:r>
            <a:r>
              <a:rPr lang="en-IN"/>
              <a:t>Infrastructure, Environment, Food security</a:t>
            </a:r>
            <a:endParaRPr lang="en-US"/>
          </a:p>
        </p:txBody>
      </p:sp>
      <p:pic>
        <p:nvPicPr>
          <p:cNvPr id="14" name="Picture 13">
            <a:extLst>
              <a:ext uri="{FF2B5EF4-FFF2-40B4-BE49-F238E27FC236}">
                <a16:creationId xmlns:a16="http://schemas.microsoft.com/office/drawing/2014/main" id="{96200313-855B-1646-0180-82307CD4CF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2583" y="1854119"/>
            <a:ext cx="6873770" cy="4761718"/>
          </a:xfrm>
          <a:prstGeom prst="rect">
            <a:avLst/>
          </a:prstGeom>
        </p:spPr>
      </p:pic>
    </p:spTree>
    <p:extLst>
      <p:ext uri="{BB962C8B-B14F-4D97-AF65-F5344CB8AC3E}">
        <p14:creationId xmlns:p14="http://schemas.microsoft.com/office/powerpoint/2010/main" val="1141511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2527B-C2EA-4150-9EA3-5EE8F20EBA1B}"/>
              </a:ext>
            </a:extLst>
          </p:cNvPr>
          <p:cNvSpPr>
            <a:spLocks noGrp="1"/>
          </p:cNvSpPr>
          <p:nvPr>
            <p:ph type="title"/>
          </p:nvPr>
        </p:nvSpPr>
        <p:spPr/>
        <p:txBody>
          <a:bodyPr/>
          <a:lstStyle/>
          <a:p>
            <a:r>
              <a:rPr lang="en-US"/>
              <a:t>Risk Clusters</a:t>
            </a:r>
            <a:endParaRPr lang="en-IN"/>
          </a:p>
        </p:txBody>
      </p:sp>
      <p:pic>
        <p:nvPicPr>
          <p:cNvPr id="7" name="Content Placeholder 6">
            <a:extLst>
              <a:ext uri="{FF2B5EF4-FFF2-40B4-BE49-F238E27FC236}">
                <a16:creationId xmlns:a16="http://schemas.microsoft.com/office/drawing/2014/main" id="{8B5D014D-750F-EE3C-5E91-D7E2B0F2C1D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689" r="92" b="5866"/>
          <a:stretch/>
        </p:blipFill>
        <p:spPr>
          <a:xfrm>
            <a:off x="4284920" y="2041451"/>
            <a:ext cx="7303755" cy="3583172"/>
          </a:xfrm>
        </p:spPr>
      </p:pic>
      <p:sp>
        <p:nvSpPr>
          <p:cNvPr id="4" name="Slide Number Placeholder 3">
            <a:extLst>
              <a:ext uri="{FF2B5EF4-FFF2-40B4-BE49-F238E27FC236}">
                <a16:creationId xmlns:a16="http://schemas.microsoft.com/office/drawing/2014/main" id="{7BE9AE7B-3487-6EDD-53F6-C13070BA5D6B}"/>
              </a:ext>
            </a:extLst>
          </p:cNvPr>
          <p:cNvSpPr>
            <a:spLocks noGrp="1"/>
          </p:cNvSpPr>
          <p:nvPr>
            <p:ph type="sldNum" sz="quarter" idx="12"/>
          </p:nvPr>
        </p:nvSpPr>
        <p:spPr/>
        <p:txBody>
          <a:bodyPr/>
          <a:lstStyle/>
          <a:p>
            <a:fld id="{60553ECD-7F6D-420D-93CA-D8D15EB427AC}" type="slidenum">
              <a:rPr lang="en-US" smtClean="0"/>
              <a:t>8</a:t>
            </a:fld>
            <a:endParaRPr lang="en-US"/>
          </a:p>
        </p:txBody>
      </p:sp>
      <p:pic>
        <p:nvPicPr>
          <p:cNvPr id="5" name="Picture 2">
            <a:extLst>
              <a:ext uri="{FF2B5EF4-FFF2-40B4-BE49-F238E27FC236}">
                <a16:creationId xmlns:a16="http://schemas.microsoft.com/office/drawing/2014/main" id="{DCC88293-9BF5-F507-9DD3-2536876CA06E}"/>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tretch>
            <a:fillRect/>
          </a:stretch>
        </p:blipFill>
        <p:spPr bwMode="auto">
          <a:xfrm>
            <a:off x="10414000" y="229394"/>
            <a:ext cx="1676400" cy="142494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8305E6D-5993-0884-C379-68B81EE305F7}"/>
              </a:ext>
            </a:extLst>
          </p:cNvPr>
          <p:cNvSpPr txBox="1"/>
          <p:nvPr/>
        </p:nvSpPr>
        <p:spPr>
          <a:xfrm>
            <a:off x="9845748" y="4199861"/>
            <a:ext cx="425116" cy="369332"/>
          </a:xfrm>
          <a:prstGeom prst="rect">
            <a:avLst/>
          </a:prstGeom>
          <a:solidFill>
            <a:schemeClr val="accent4">
              <a:lumMod val="20000"/>
              <a:lumOff val="80000"/>
            </a:schemeClr>
          </a:solidFill>
        </p:spPr>
        <p:txBody>
          <a:bodyPr wrap="none" rtlCol="0">
            <a:spAutoFit/>
          </a:bodyPr>
          <a:lstStyle>
            <a:defPPr>
              <a:defRPr lang="en-US"/>
            </a:defPPr>
            <a:lvl1pPr>
              <a:defRPr b="1"/>
            </a:lvl1pPr>
          </a:lstStyle>
          <a:p>
            <a:r>
              <a:rPr lang="en-US"/>
              <a:t>C3</a:t>
            </a:r>
            <a:endParaRPr lang="en-IN"/>
          </a:p>
        </p:txBody>
      </p:sp>
      <p:sp>
        <p:nvSpPr>
          <p:cNvPr id="9" name="TextBox 8">
            <a:extLst>
              <a:ext uri="{FF2B5EF4-FFF2-40B4-BE49-F238E27FC236}">
                <a16:creationId xmlns:a16="http://schemas.microsoft.com/office/drawing/2014/main" id="{71999C88-6620-543C-58CA-788B7604EAF4}"/>
              </a:ext>
            </a:extLst>
          </p:cNvPr>
          <p:cNvSpPr txBox="1"/>
          <p:nvPr/>
        </p:nvSpPr>
        <p:spPr>
          <a:xfrm>
            <a:off x="8291623" y="2431496"/>
            <a:ext cx="423514" cy="369332"/>
          </a:xfrm>
          <a:prstGeom prst="rect">
            <a:avLst/>
          </a:prstGeom>
          <a:solidFill>
            <a:schemeClr val="accent4">
              <a:lumMod val="20000"/>
              <a:lumOff val="80000"/>
            </a:schemeClr>
          </a:solidFill>
        </p:spPr>
        <p:txBody>
          <a:bodyPr wrap="none" rtlCol="0">
            <a:spAutoFit/>
          </a:bodyPr>
          <a:lstStyle>
            <a:defPPr>
              <a:defRPr lang="en-US"/>
            </a:defPPr>
            <a:lvl1pPr>
              <a:defRPr b="1"/>
            </a:lvl1pPr>
          </a:lstStyle>
          <a:p>
            <a:r>
              <a:rPr lang="en-US"/>
              <a:t>C2</a:t>
            </a:r>
            <a:endParaRPr lang="en-IN"/>
          </a:p>
        </p:txBody>
      </p:sp>
      <p:sp>
        <p:nvSpPr>
          <p:cNvPr id="10" name="TextBox 9">
            <a:extLst>
              <a:ext uri="{FF2B5EF4-FFF2-40B4-BE49-F238E27FC236}">
                <a16:creationId xmlns:a16="http://schemas.microsoft.com/office/drawing/2014/main" id="{30C8AAC8-B144-E626-2A3B-E77C70F40502}"/>
              </a:ext>
            </a:extLst>
          </p:cNvPr>
          <p:cNvSpPr txBox="1"/>
          <p:nvPr/>
        </p:nvSpPr>
        <p:spPr>
          <a:xfrm>
            <a:off x="4483191" y="3262493"/>
            <a:ext cx="425116" cy="369332"/>
          </a:xfrm>
          <a:prstGeom prst="rect">
            <a:avLst/>
          </a:prstGeom>
          <a:solidFill>
            <a:schemeClr val="accent4">
              <a:lumMod val="20000"/>
              <a:lumOff val="80000"/>
            </a:schemeClr>
          </a:solidFill>
        </p:spPr>
        <p:txBody>
          <a:bodyPr wrap="none" rtlCol="0">
            <a:spAutoFit/>
          </a:bodyPr>
          <a:lstStyle/>
          <a:p>
            <a:r>
              <a:rPr lang="en-US" b="1"/>
              <a:t>C1</a:t>
            </a:r>
            <a:endParaRPr lang="en-IN" b="1"/>
          </a:p>
        </p:txBody>
      </p:sp>
      <p:sp>
        <p:nvSpPr>
          <p:cNvPr id="11" name="TextBox 10">
            <a:extLst>
              <a:ext uri="{FF2B5EF4-FFF2-40B4-BE49-F238E27FC236}">
                <a16:creationId xmlns:a16="http://schemas.microsoft.com/office/drawing/2014/main" id="{29C06BB9-6040-74F4-F873-27F715E30B4E}"/>
              </a:ext>
            </a:extLst>
          </p:cNvPr>
          <p:cNvSpPr txBox="1"/>
          <p:nvPr/>
        </p:nvSpPr>
        <p:spPr>
          <a:xfrm>
            <a:off x="471376" y="1737598"/>
            <a:ext cx="3572540" cy="5016758"/>
          </a:xfrm>
          <a:prstGeom prst="rect">
            <a:avLst/>
          </a:prstGeom>
          <a:noFill/>
        </p:spPr>
        <p:txBody>
          <a:bodyPr wrap="square" rtlCol="0">
            <a:spAutoFit/>
          </a:bodyPr>
          <a:lstStyle/>
          <a:p>
            <a:r>
              <a:rPr lang="en-US" b="1">
                <a:solidFill>
                  <a:schemeClr val="accent6">
                    <a:lumMod val="75000"/>
                  </a:schemeClr>
                </a:solidFill>
              </a:rPr>
              <a:t>Cluster C1:</a:t>
            </a:r>
          </a:p>
          <a:p>
            <a:pPr marL="285750" indent="-285750">
              <a:spcAft>
                <a:spcPts val="600"/>
              </a:spcAft>
              <a:buFont typeface="Arial" panose="020B0604020202020204" pitchFamily="34" charset="0"/>
              <a:buChar char="•"/>
            </a:pPr>
            <a:r>
              <a:rPr lang="en-US" sz="1600"/>
              <a:t>Significantly low perception of food insecurity as a risk.</a:t>
            </a:r>
          </a:p>
          <a:p>
            <a:pPr marL="285750" indent="-285750">
              <a:spcAft>
                <a:spcPts val="600"/>
              </a:spcAft>
              <a:buFont typeface="Arial" panose="020B0604020202020204" pitchFamily="34" charset="0"/>
              <a:buChar char="•"/>
            </a:pPr>
            <a:r>
              <a:rPr lang="en-US" sz="1600"/>
              <a:t>Possibly, well developed infrastructure and healthcare.</a:t>
            </a:r>
          </a:p>
          <a:p>
            <a:pPr marL="285750" indent="-285750">
              <a:spcAft>
                <a:spcPts val="600"/>
              </a:spcAft>
              <a:buFont typeface="Arial" panose="020B0604020202020204" pitchFamily="34" charset="0"/>
              <a:buChar char="•"/>
            </a:pPr>
            <a:r>
              <a:rPr lang="en-US" sz="1600"/>
              <a:t>Political stability may be a concern.</a:t>
            </a:r>
            <a:br>
              <a:rPr lang="en-US"/>
            </a:br>
            <a:endParaRPr lang="en-US"/>
          </a:p>
          <a:p>
            <a:r>
              <a:rPr lang="en-US" b="1">
                <a:solidFill>
                  <a:schemeClr val="accent1">
                    <a:lumMod val="60000"/>
                    <a:lumOff val="40000"/>
                  </a:schemeClr>
                </a:solidFill>
              </a:rPr>
              <a:t>Cluster C2:</a:t>
            </a:r>
          </a:p>
          <a:p>
            <a:pPr marL="285750" indent="-285750">
              <a:spcAft>
                <a:spcPts val="600"/>
              </a:spcAft>
              <a:buFont typeface="Arial" panose="020B0604020202020204" pitchFamily="34" charset="0"/>
              <a:buChar char="•"/>
            </a:pPr>
            <a:r>
              <a:rPr lang="en-US" sz="1600"/>
              <a:t>Economic stability, political stability and public health are a concern.</a:t>
            </a:r>
          </a:p>
          <a:p>
            <a:pPr marL="285750" indent="-285750">
              <a:spcAft>
                <a:spcPts val="600"/>
              </a:spcAft>
              <a:buFont typeface="Arial" panose="020B0604020202020204" pitchFamily="34" charset="0"/>
              <a:buChar char="•"/>
            </a:pPr>
            <a:r>
              <a:rPr lang="en-US" sz="1600"/>
              <a:t>Food security is perceived as a risk.</a:t>
            </a:r>
          </a:p>
          <a:p>
            <a:endParaRPr lang="en-US"/>
          </a:p>
          <a:p>
            <a:r>
              <a:rPr lang="en-US" b="1">
                <a:solidFill>
                  <a:schemeClr val="accent1">
                    <a:lumMod val="75000"/>
                  </a:schemeClr>
                </a:solidFill>
              </a:rPr>
              <a:t>Cluster C3:</a:t>
            </a:r>
          </a:p>
          <a:p>
            <a:pPr marL="285750" indent="-285750">
              <a:spcAft>
                <a:spcPts val="600"/>
              </a:spcAft>
              <a:buFont typeface="Arial" panose="020B0604020202020204" pitchFamily="34" charset="0"/>
              <a:buChar char="•"/>
            </a:pPr>
            <a:r>
              <a:rPr lang="en-US" sz="1600"/>
              <a:t>Large number of participants.</a:t>
            </a:r>
          </a:p>
          <a:p>
            <a:pPr marL="285750" indent="-285750">
              <a:spcAft>
                <a:spcPts val="600"/>
              </a:spcAft>
              <a:buFont typeface="Arial" panose="020B0604020202020204" pitchFamily="34" charset="0"/>
              <a:buChar char="•"/>
            </a:pPr>
            <a:r>
              <a:rPr lang="en-US" sz="1600"/>
              <a:t>Major risks in social cohesion, democratic space, economic stability, displacement, justice.</a:t>
            </a:r>
          </a:p>
        </p:txBody>
      </p:sp>
    </p:spTree>
    <p:extLst>
      <p:ext uri="{BB962C8B-B14F-4D97-AF65-F5344CB8AC3E}">
        <p14:creationId xmlns:p14="http://schemas.microsoft.com/office/powerpoint/2010/main" val="654445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03459CAD-D185-2C56-64CB-A7CCFED5A1A2}"/>
              </a:ext>
            </a:extLst>
          </p:cNvPr>
          <p:cNvSpPr/>
          <p:nvPr/>
        </p:nvSpPr>
        <p:spPr>
          <a:xfrm>
            <a:off x="5348172" y="4738820"/>
            <a:ext cx="3880887" cy="542260"/>
          </a:xfrm>
          <a:prstGeom prst="roundRect">
            <a:avLst/>
          </a:prstGeom>
          <a:solidFill>
            <a:srgbClr val="FB93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7FC30080-9A60-66C9-E6B7-A2B3C6A6DE26}"/>
              </a:ext>
            </a:extLst>
          </p:cNvPr>
          <p:cNvSpPr/>
          <p:nvPr/>
        </p:nvSpPr>
        <p:spPr>
          <a:xfrm>
            <a:off x="5348175" y="3966634"/>
            <a:ext cx="3880884" cy="542260"/>
          </a:xfrm>
          <a:prstGeom prst="roundRect">
            <a:avLst/>
          </a:prstGeom>
          <a:solidFill>
            <a:srgbClr val="FB93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73A19FE9-1493-0923-697D-E7D1A5C18B30}"/>
              </a:ext>
            </a:extLst>
          </p:cNvPr>
          <p:cNvSpPr/>
          <p:nvPr/>
        </p:nvSpPr>
        <p:spPr>
          <a:xfrm>
            <a:off x="5348176" y="1690688"/>
            <a:ext cx="3880884" cy="542260"/>
          </a:xfrm>
          <a:prstGeom prst="roundRect">
            <a:avLst/>
          </a:prstGeom>
          <a:solidFill>
            <a:srgbClr val="FB93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7B8702A3-375C-4F11-1616-9613167DAAC2}"/>
              </a:ext>
            </a:extLst>
          </p:cNvPr>
          <p:cNvSpPr/>
          <p:nvPr/>
        </p:nvSpPr>
        <p:spPr>
          <a:xfrm>
            <a:off x="5348174" y="3247781"/>
            <a:ext cx="3880885" cy="542260"/>
          </a:xfrm>
          <a:prstGeom prst="roundRect">
            <a:avLst/>
          </a:prstGeom>
          <a:solidFill>
            <a:srgbClr val="FB93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DD78E8DE-C7B0-A438-3D9F-5FD5497B46E0}"/>
              </a:ext>
            </a:extLst>
          </p:cNvPr>
          <p:cNvSpPr/>
          <p:nvPr/>
        </p:nvSpPr>
        <p:spPr>
          <a:xfrm>
            <a:off x="5348175" y="2454329"/>
            <a:ext cx="3880886" cy="542260"/>
          </a:xfrm>
          <a:prstGeom prst="roundRect">
            <a:avLst/>
          </a:prstGeom>
          <a:solidFill>
            <a:srgbClr val="FB93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3">
            <a:extLst>
              <a:ext uri="{FF2B5EF4-FFF2-40B4-BE49-F238E27FC236}">
                <a16:creationId xmlns:a16="http://schemas.microsoft.com/office/drawing/2014/main" id="{56DCBC16-1790-56C1-2D9B-B7C1F6981218}"/>
              </a:ext>
            </a:extLst>
          </p:cNvPr>
          <p:cNvSpPr>
            <a:spLocks noGrp="1"/>
          </p:cNvSpPr>
          <p:nvPr>
            <p:ph type="title"/>
          </p:nvPr>
        </p:nvSpPr>
        <p:spPr/>
        <p:txBody>
          <a:bodyPr/>
          <a:lstStyle/>
          <a:p>
            <a:r>
              <a:rPr lang="en-US">
                <a:solidFill>
                  <a:srgbClr val="242424"/>
                </a:solidFill>
                <a:latin typeface="-apple-system"/>
              </a:rPr>
              <a:t>Risks</a:t>
            </a:r>
            <a:r>
              <a:rPr lang="en-US"/>
              <a:t> </a:t>
            </a:r>
            <a:r>
              <a:rPr lang="en-US">
                <a:solidFill>
                  <a:srgbClr val="242424"/>
                </a:solidFill>
                <a:latin typeface="-apple-system"/>
              </a:rPr>
              <a:t>and</a:t>
            </a:r>
            <a:r>
              <a:rPr lang="en-US"/>
              <a:t> </a:t>
            </a:r>
            <a:r>
              <a:rPr lang="en-US">
                <a:solidFill>
                  <a:srgbClr val="242424"/>
                </a:solidFill>
                <a:latin typeface="-apple-system"/>
              </a:rPr>
              <a:t>Facts</a:t>
            </a:r>
            <a:endParaRPr lang="en-IN">
              <a:solidFill>
                <a:srgbClr val="242424"/>
              </a:solidFill>
              <a:latin typeface="-apple-system"/>
            </a:endParaRPr>
          </a:p>
        </p:txBody>
      </p:sp>
      <p:pic>
        <p:nvPicPr>
          <p:cNvPr id="2050" name="Picture 2">
            <a:extLst>
              <a:ext uri="{FF2B5EF4-FFF2-40B4-BE49-F238E27FC236}">
                <a16:creationId xmlns:a16="http://schemas.microsoft.com/office/drawing/2014/main" id="{E2EBE237-23E7-0DB0-5C73-C763B63B815B}"/>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tretch>
            <a:fillRect/>
          </a:stretch>
        </p:blipFill>
        <p:spPr bwMode="auto">
          <a:xfrm>
            <a:off x="10414000" y="229394"/>
            <a:ext cx="1676400" cy="142494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1CEE4FAB-8963-B538-53BF-1A4402787CAC}"/>
              </a:ext>
            </a:extLst>
          </p:cNvPr>
          <p:cNvSpPr>
            <a:spLocks noGrp="1"/>
          </p:cNvSpPr>
          <p:nvPr>
            <p:ph type="sldNum" sz="quarter" idx="12"/>
          </p:nvPr>
        </p:nvSpPr>
        <p:spPr/>
        <p:txBody>
          <a:bodyPr/>
          <a:lstStyle/>
          <a:p>
            <a:fld id="{60553ECD-7F6D-420D-93CA-D8D15EB427AC}" type="slidenum">
              <a:rPr lang="en-US" smtClean="0"/>
              <a:t>9</a:t>
            </a:fld>
            <a:endParaRPr lang="en-US"/>
          </a:p>
        </p:txBody>
      </p:sp>
      <p:sp>
        <p:nvSpPr>
          <p:cNvPr id="5" name="Content Placeholder 4">
            <a:extLst>
              <a:ext uri="{FF2B5EF4-FFF2-40B4-BE49-F238E27FC236}">
                <a16:creationId xmlns:a16="http://schemas.microsoft.com/office/drawing/2014/main" id="{4EEF289C-0BB6-2F75-3990-4F778AC414B4}"/>
              </a:ext>
            </a:extLst>
          </p:cNvPr>
          <p:cNvSpPr>
            <a:spLocks noGrp="1"/>
          </p:cNvSpPr>
          <p:nvPr>
            <p:ph idx="1"/>
          </p:nvPr>
        </p:nvSpPr>
        <p:spPr>
          <a:xfrm>
            <a:off x="838200" y="1826419"/>
            <a:ext cx="10515600" cy="4591314"/>
          </a:xfrm>
        </p:spPr>
        <p:txBody>
          <a:bodyPr>
            <a:normAutofit fontScale="62500" lnSpcReduction="20000"/>
          </a:bodyPr>
          <a:lstStyle/>
          <a:p>
            <a:pPr marL="0" indent="0">
              <a:buNone/>
            </a:pPr>
            <a:r>
              <a:rPr lang="en-US" sz="3600" b="1"/>
              <a:t>31%</a:t>
            </a:r>
            <a:r>
              <a:rPr lang="en-US" sz="3600"/>
              <a:t>   </a:t>
            </a:r>
            <a:r>
              <a:rPr lang="en-US"/>
              <a:t>Priority risk </a:t>
            </a:r>
            <a:r>
              <a:rPr lang="en-US" sz="2900"/>
              <a:t>- </a:t>
            </a:r>
            <a:r>
              <a:rPr lang="en-US"/>
              <a:t>Food Security 		Impending risk - Economic Stability</a:t>
            </a:r>
            <a:br>
              <a:rPr lang="en-US"/>
            </a:br>
            <a:br>
              <a:rPr lang="en-US"/>
            </a:br>
            <a:endParaRPr lang="en-US"/>
          </a:p>
          <a:p>
            <a:pPr marL="0" indent="0">
              <a:buNone/>
            </a:pPr>
            <a:r>
              <a:rPr lang="en-US" sz="3600" b="1"/>
              <a:t>27%</a:t>
            </a:r>
            <a:r>
              <a:rPr lang="en-US"/>
              <a:t>   Priority risk - Democratic Space		 Impending risk - Political Stability</a:t>
            </a:r>
            <a:br>
              <a:rPr lang="en-US"/>
            </a:br>
            <a:br>
              <a:rPr lang="en-US"/>
            </a:br>
            <a:endParaRPr lang="en-US"/>
          </a:p>
          <a:p>
            <a:pPr marL="0" indent="0">
              <a:buNone/>
            </a:pPr>
            <a:r>
              <a:rPr lang="en-US" sz="3600" b="1"/>
              <a:t>27%</a:t>
            </a:r>
            <a:r>
              <a:rPr lang="en-US"/>
              <a:t>   Priority risk - Social Cohesion 		Impending risk - Political Stability</a:t>
            </a:r>
            <a:br>
              <a:rPr lang="en-US"/>
            </a:br>
            <a:br>
              <a:rPr lang="en-US"/>
            </a:br>
            <a:endParaRPr lang="en-US"/>
          </a:p>
          <a:p>
            <a:pPr marL="0" indent="0">
              <a:buNone/>
            </a:pPr>
            <a:r>
              <a:rPr lang="en-US" sz="3600" b="1"/>
              <a:t>25%</a:t>
            </a:r>
            <a:r>
              <a:rPr lang="en-US"/>
              <a:t>   Priority risk - Social Cohesion		Impending risk - Democratic Space</a:t>
            </a:r>
            <a:br>
              <a:rPr lang="en-US"/>
            </a:br>
            <a:br>
              <a:rPr lang="en-US"/>
            </a:br>
            <a:endParaRPr lang="en-US"/>
          </a:p>
          <a:p>
            <a:pPr marL="0" indent="0">
              <a:buNone/>
            </a:pPr>
            <a:r>
              <a:rPr lang="en-US" sz="3600" b="1"/>
              <a:t>23%</a:t>
            </a:r>
            <a:r>
              <a:rPr lang="en-US"/>
              <a:t>   Priority risk - Social Cohesion		Impending risk - Justice &amp; Rule of Law</a:t>
            </a:r>
            <a:br>
              <a:rPr lang="en-US"/>
            </a:br>
            <a:endParaRPr lang="en-US"/>
          </a:p>
          <a:p>
            <a:pPr marL="0" indent="0">
              <a:lnSpc>
                <a:spcPct val="110000"/>
              </a:lnSpc>
              <a:buNone/>
            </a:pPr>
            <a:br>
              <a:rPr lang="en-US"/>
            </a:br>
            <a:r>
              <a:rPr lang="en-US"/>
              <a:t>When economic stability, political stability, democratic space or justice are an identified risk, </a:t>
            </a:r>
            <a:r>
              <a:rPr lang="en-US" sz="3700" b="1"/>
              <a:t>30% </a:t>
            </a:r>
            <a:r>
              <a:rPr lang="en-US"/>
              <a:t>of the participants thought the UN engagement needed a significant change over coming months.</a:t>
            </a:r>
          </a:p>
          <a:p>
            <a:endParaRPr lang="en-US"/>
          </a:p>
        </p:txBody>
      </p:sp>
    </p:spTree>
    <p:extLst>
      <p:ext uri="{BB962C8B-B14F-4D97-AF65-F5344CB8AC3E}">
        <p14:creationId xmlns:p14="http://schemas.microsoft.com/office/powerpoint/2010/main" val="2838267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Application>Microsoft Office PowerPoint</Application>
  <PresentationFormat>Widescreen</PresentationFormat>
  <Slides>10</Slides>
  <Notes>3</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PRIORITY RISK IDENTIFICATION AND SCOPE MEASUREMENT </vt:lpstr>
      <vt:lpstr>Objective  </vt:lpstr>
      <vt:lpstr>Pivoted Survey Data</vt:lpstr>
      <vt:lpstr>UN Entity Representation</vt:lpstr>
      <vt:lpstr>General Insights from the data </vt:lpstr>
      <vt:lpstr>General Insights from the data </vt:lpstr>
      <vt:lpstr>Distribution of Risk Factors</vt:lpstr>
      <vt:lpstr>Risk Clusters</vt:lpstr>
      <vt:lpstr>Risks and Facts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Presentation</dc:title>
  <dc:creator>Shekhar, Yuthika</dc:creator>
  <cp:revision>1</cp:revision>
  <dcterms:created xsi:type="dcterms:W3CDTF">2022-10-18T23:43:27Z</dcterms:created>
  <dcterms:modified xsi:type="dcterms:W3CDTF">2022-10-20T13:59:12Z</dcterms:modified>
</cp:coreProperties>
</file>