
<file path=[Content_Types].xml><?xml version="1.0" encoding="utf-8"?>
<Types xmlns="http://schemas.openxmlformats.org/package/2006/content-types">
  <Default Extension="jfif" ContentType="image/pn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289" r:id="rId3"/>
    <p:sldId id="288" r:id="rId4"/>
    <p:sldId id="261" r:id="rId5"/>
    <p:sldId id="353" r:id="rId6"/>
    <p:sldId id="313" r:id="rId7"/>
    <p:sldId id="311" r:id="rId8"/>
    <p:sldId id="268" r:id="rId9"/>
    <p:sldId id="291" r:id="rId10"/>
    <p:sldId id="318" r:id="rId11"/>
    <p:sldId id="316" r:id="rId12"/>
    <p:sldId id="319" r:id="rId13"/>
    <p:sldId id="277" r:id="rId14"/>
    <p:sldId id="340" r:id="rId15"/>
    <p:sldId id="334" r:id="rId16"/>
    <p:sldId id="341" r:id="rId17"/>
    <p:sldId id="342" r:id="rId18"/>
    <p:sldId id="343" r:id="rId19"/>
    <p:sldId id="344" r:id="rId20"/>
    <p:sldId id="345" r:id="rId21"/>
    <p:sldId id="346" r:id="rId22"/>
    <p:sldId id="347" r:id="rId23"/>
    <p:sldId id="348" r:id="rId24"/>
    <p:sldId id="336" r:id="rId25"/>
    <p:sldId id="337" r:id="rId26"/>
    <p:sldId id="338" r:id="rId27"/>
    <p:sldId id="349" r:id="rId28"/>
    <p:sldId id="327" r:id="rId29"/>
    <p:sldId id="339" r:id="rId30"/>
    <p:sldId id="350" r:id="rId31"/>
    <p:sldId id="321" r:id="rId32"/>
    <p:sldId id="320" r:id="rId33"/>
    <p:sldId id="325" r:id="rId34"/>
    <p:sldId id="324" r:id="rId35"/>
    <p:sldId id="351" r:id="rId36"/>
    <p:sldId id="323" r:id="rId37"/>
    <p:sldId id="352" r:id="rId38"/>
    <p:sldId id="329" r:id="rId39"/>
    <p:sldId id="330" r:id="rId40"/>
    <p:sldId id="331" r:id="rId41"/>
    <p:sldId id="279" r:id="rId42"/>
    <p:sldId id="299" r:id="rId43"/>
    <p:sldId id="333" r:id="rId44"/>
    <p:sldId id="332" r:id="rId45"/>
    <p:sldId id="28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2F3D116D-C5DC-4E06-82DE-041CB33B0B33}">
          <p14:sldIdLst>
            <p14:sldId id="258"/>
            <p14:sldId id="289"/>
            <p14:sldId id="288"/>
            <p14:sldId id="261"/>
            <p14:sldId id="353"/>
            <p14:sldId id="313"/>
            <p14:sldId id="311"/>
            <p14:sldId id="268"/>
            <p14:sldId id="291"/>
            <p14:sldId id="318"/>
            <p14:sldId id="316"/>
            <p14:sldId id="319"/>
            <p14:sldId id="277"/>
            <p14:sldId id="340"/>
            <p14:sldId id="334"/>
            <p14:sldId id="341"/>
            <p14:sldId id="342"/>
            <p14:sldId id="343"/>
            <p14:sldId id="344"/>
            <p14:sldId id="345"/>
            <p14:sldId id="346"/>
            <p14:sldId id="347"/>
            <p14:sldId id="348"/>
            <p14:sldId id="336"/>
            <p14:sldId id="337"/>
            <p14:sldId id="338"/>
            <p14:sldId id="349"/>
            <p14:sldId id="327"/>
            <p14:sldId id="339"/>
            <p14:sldId id="350"/>
            <p14:sldId id="321"/>
            <p14:sldId id="320"/>
            <p14:sldId id="325"/>
            <p14:sldId id="324"/>
            <p14:sldId id="351"/>
            <p14:sldId id="323"/>
            <p14:sldId id="352"/>
            <p14:sldId id="329"/>
            <p14:sldId id="330"/>
            <p14:sldId id="331"/>
            <p14:sldId id="279"/>
            <p14:sldId id="299"/>
            <p14:sldId id="333"/>
            <p14:sldId id="332"/>
            <p14:sldId id="283"/>
          </p14:sldIdLst>
        </p14:section>
      </p14:sectionLst>
    </p:ext>
    <p:ext uri="{EFAFB233-063F-42B5-8137-9DF3F51BA10A}">
      <p15:sldGuideLst xmlns:p15="http://schemas.microsoft.com/office/powerpoint/2012/main">
        <p15:guide id="1" orient="horz" pos="2160" userDrawn="1">
          <p15:clr>
            <a:srgbClr val="A4A3A4"/>
          </p15:clr>
        </p15:guide>
        <p15:guide id="2" pos="347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Sheng" initials="ZS" lastIdx="1" clrIdx="0">
    <p:extLst>
      <p:ext uri="{19B8F6BF-5375-455C-9EA6-DF929625EA0E}">
        <p15:presenceInfo xmlns:p15="http://schemas.microsoft.com/office/powerpoint/2012/main" userId="102f115c5b98cc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C73"/>
    <a:srgbClr val="FFC000"/>
    <a:srgbClr val="FFC412"/>
    <a:srgbClr val="2F4379"/>
    <a:srgbClr val="1F3864"/>
    <a:srgbClr val="BFBFBF"/>
    <a:srgbClr val="003E74"/>
    <a:srgbClr val="517DC9"/>
    <a:srgbClr val="E7E6E6"/>
    <a:srgbClr val="2D5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28" autoAdjust="0"/>
  </p:normalViewPr>
  <p:slideViewPr>
    <p:cSldViewPr snapToGrid="0">
      <p:cViewPr varScale="1">
        <p:scale>
          <a:sx n="73" d="100"/>
          <a:sy n="73" d="100"/>
        </p:scale>
        <p:origin x="840" y="45"/>
      </p:cViewPr>
      <p:guideLst>
        <p:guide orient="horz" pos="2160"/>
        <p:guide pos="3477"/>
      </p:guideLst>
    </p:cSldViewPr>
  </p:slideViewPr>
  <p:notesTextViewPr>
    <p:cViewPr>
      <p:scale>
        <a:sx n="50" d="100"/>
        <a:sy n="50" d="100"/>
      </p:scale>
      <p:origin x="0" y="0"/>
    </p:cViewPr>
  </p:notesText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D6B63-9936-46C7-91A3-3DC88BD31E6A}" type="doc">
      <dgm:prSet loTypeId="urn:microsoft.com/office/officeart/2005/8/layout/pyramid3" loCatId="pyramid" qsTypeId="urn:microsoft.com/office/officeart/2005/8/quickstyle/simple1" qsCatId="simple" csTypeId="urn:microsoft.com/office/officeart/2005/8/colors/accent1_2" csCatId="accent1" phldr="1"/>
      <dgm:spPr/>
    </dgm:pt>
    <dgm:pt modelId="{65302821-89F7-4F0C-A973-081C4411325E}">
      <dgm:prSet phldrT="[Text]" custT="1"/>
      <dgm:spPr/>
      <dgm:t>
        <a:bodyPr/>
        <a:lstStyle/>
        <a:p>
          <a:r>
            <a:rPr lang="en-US" altLang="zh-CN" sz="1400" dirty="0">
              <a:solidFill>
                <a:schemeClr val="bg1"/>
              </a:solidFill>
            </a:rPr>
            <a:t># clients: </a:t>
          </a:r>
          <a:r>
            <a:rPr lang="en-US" altLang="zh-CN" sz="1400" b="1" dirty="0">
              <a:solidFill>
                <a:schemeClr val="bg1"/>
              </a:solidFill>
            </a:rPr>
            <a:t>382,525</a:t>
          </a:r>
          <a:endParaRPr lang="zh-CN" altLang="en-US" sz="1400" b="1" dirty="0">
            <a:solidFill>
              <a:schemeClr val="bg1"/>
            </a:solidFill>
          </a:endParaRPr>
        </a:p>
      </dgm:t>
    </dgm:pt>
    <dgm:pt modelId="{C48AAEAE-CC43-4A44-8F62-58F85BC1902E}" type="parTrans" cxnId="{90A71B95-84B6-4390-BCCD-C6A408AFFBDD}">
      <dgm:prSet/>
      <dgm:spPr/>
      <dgm:t>
        <a:bodyPr/>
        <a:lstStyle/>
        <a:p>
          <a:endParaRPr lang="zh-CN" altLang="en-US"/>
        </a:p>
      </dgm:t>
    </dgm:pt>
    <dgm:pt modelId="{73DE1744-8C79-47BD-83C1-9354608F140A}" type="sibTrans" cxnId="{90A71B95-84B6-4390-BCCD-C6A408AFFBDD}">
      <dgm:prSet/>
      <dgm:spPr/>
      <dgm:t>
        <a:bodyPr/>
        <a:lstStyle/>
        <a:p>
          <a:endParaRPr lang="zh-CN" altLang="en-US"/>
        </a:p>
      </dgm:t>
    </dgm:pt>
    <dgm:pt modelId="{0C85563F-6ECB-44C1-A8CE-1A544E3F1912}">
      <dgm:prSet phldrT="[Text]" custT="1"/>
      <dgm:spPr/>
      <dgm:t>
        <a:bodyPr/>
        <a:lstStyle/>
        <a:p>
          <a:r>
            <a:rPr lang="en-US" altLang="zh-CN" sz="1400" dirty="0">
              <a:solidFill>
                <a:schemeClr val="bg1"/>
              </a:solidFill>
            </a:rPr>
            <a:t># existing clients: </a:t>
          </a:r>
          <a:r>
            <a:rPr lang="en-US" altLang="zh-CN" sz="1400" b="1" dirty="0">
              <a:solidFill>
                <a:schemeClr val="bg1"/>
              </a:solidFill>
            </a:rPr>
            <a:t>277,062</a:t>
          </a:r>
          <a:endParaRPr lang="zh-CN" altLang="en-US" sz="1400" b="1" dirty="0">
            <a:solidFill>
              <a:schemeClr val="bg1"/>
            </a:solidFill>
          </a:endParaRPr>
        </a:p>
      </dgm:t>
    </dgm:pt>
    <dgm:pt modelId="{69384496-DF69-4557-95DB-3BE948927FBA}" type="parTrans" cxnId="{83C94826-4F42-470D-813D-CF7791E7453E}">
      <dgm:prSet/>
      <dgm:spPr/>
      <dgm:t>
        <a:bodyPr/>
        <a:lstStyle/>
        <a:p>
          <a:endParaRPr lang="zh-CN" altLang="en-US"/>
        </a:p>
      </dgm:t>
    </dgm:pt>
    <dgm:pt modelId="{D2A3ADCC-4008-4070-8A72-E597AAB1727E}" type="sibTrans" cxnId="{83C94826-4F42-470D-813D-CF7791E7453E}">
      <dgm:prSet/>
      <dgm:spPr/>
      <dgm:t>
        <a:bodyPr/>
        <a:lstStyle/>
        <a:p>
          <a:endParaRPr lang="zh-CN" altLang="en-US"/>
        </a:p>
      </dgm:t>
    </dgm:pt>
    <dgm:pt modelId="{9BE10EAB-294C-4C48-8611-1FB169063A26}">
      <dgm:prSet phldrT="[Text]" custT="1"/>
      <dgm:spPr/>
      <dgm:t>
        <a:bodyPr/>
        <a:lstStyle/>
        <a:p>
          <a:endParaRPr lang="zh-CN" altLang="en-US" sz="1600" dirty="0">
            <a:solidFill>
              <a:schemeClr val="bg2"/>
            </a:solidFill>
          </a:endParaRPr>
        </a:p>
      </dgm:t>
    </dgm:pt>
    <dgm:pt modelId="{E36414BB-E993-4808-8136-1DA3E1FC5F27}" type="parTrans" cxnId="{2B831095-ED8D-432F-8E42-F93B0444C702}">
      <dgm:prSet/>
      <dgm:spPr/>
      <dgm:t>
        <a:bodyPr/>
        <a:lstStyle/>
        <a:p>
          <a:endParaRPr lang="zh-CN" altLang="en-US"/>
        </a:p>
      </dgm:t>
    </dgm:pt>
    <dgm:pt modelId="{076A0873-613E-45B6-A8A3-494889D55122}" type="sibTrans" cxnId="{2B831095-ED8D-432F-8E42-F93B0444C702}">
      <dgm:prSet/>
      <dgm:spPr/>
      <dgm:t>
        <a:bodyPr/>
        <a:lstStyle/>
        <a:p>
          <a:endParaRPr lang="zh-CN" altLang="en-US"/>
        </a:p>
      </dgm:t>
    </dgm:pt>
    <dgm:pt modelId="{59F132B4-17EF-47C0-9A9F-E05D86E2634E}" type="pres">
      <dgm:prSet presAssocID="{5E1D6B63-9936-46C7-91A3-3DC88BD31E6A}" presName="Name0" presStyleCnt="0">
        <dgm:presLayoutVars>
          <dgm:dir/>
          <dgm:animLvl val="lvl"/>
          <dgm:resizeHandles val="exact"/>
        </dgm:presLayoutVars>
      </dgm:prSet>
      <dgm:spPr/>
    </dgm:pt>
    <dgm:pt modelId="{E05E26D1-2B18-4069-9B67-55E0B3945562}" type="pres">
      <dgm:prSet presAssocID="{65302821-89F7-4F0C-A973-081C4411325E}" presName="Name8" presStyleCnt="0"/>
      <dgm:spPr/>
    </dgm:pt>
    <dgm:pt modelId="{E7FEA5FB-D956-4731-8EDE-FA4F0D9F0E4A}" type="pres">
      <dgm:prSet presAssocID="{65302821-89F7-4F0C-A973-081C4411325E}" presName="level" presStyleLbl="node1" presStyleIdx="0" presStyleCnt="3">
        <dgm:presLayoutVars>
          <dgm:chMax val="1"/>
          <dgm:bulletEnabled val="1"/>
        </dgm:presLayoutVars>
      </dgm:prSet>
      <dgm:spPr/>
    </dgm:pt>
    <dgm:pt modelId="{9B85A5D3-96BB-4BF7-817C-B7E55EBC09C3}" type="pres">
      <dgm:prSet presAssocID="{65302821-89F7-4F0C-A973-081C4411325E}" presName="levelTx" presStyleLbl="revTx" presStyleIdx="0" presStyleCnt="0">
        <dgm:presLayoutVars>
          <dgm:chMax val="1"/>
          <dgm:bulletEnabled val="1"/>
        </dgm:presLayoutVars>
      </dgm:prSet>
      <dgm:spPr/>
    </dgm:pt>
    <dgm:pt modelId="{8CD38FC9-DC63-469A-937D-CC367C44AF9A}" type="pres">
      <dgm:prSet presAssocID="{0C85563F-6ECB-44C1-A8CE-1A544E3F1912}" presName="Name8" presStyleCnt="0"/>
      <dgm:spPr/>
    </dgm:pt>
    <dgm:pt modelId="{03CF2BF8-75B5-4F44-9013-E94F27144C04}" type="pres">
      <dgm:prSet presAssocID="{0C85563F-6ECB-44C1-A8CE-1A544E3F1912}" presName="level" presStyleLbl="node1" presStyleIdx="1" presStyleCnt="3">
        <dgm:presLayoutVars>
          <dgm:chMax val="1"/>
          <dgm:bulletEnabled val="1"/>
        </dgm:presLayoutVars>
      </dgm:prSet>
      <dgm:spPr/>
    </dgm:pt>
    <dgm:pt modelId="{FCFE7970-BD40-4883-973E-3F0DE4EDFF80}" type="pres">
      <dgm:prSet presAssocID="{0C85563F-6ECB-44C1-A8CE-1A544E3F1912}" presName="levelTx" presStyleLbl="revTx" presStyleIdx="0" presStyleCnt="0">
        <dgm:presLayoutVars>
          <dgm:chMax val="1"/>
          <dgm:bulletEnabled val="1"/>
        </dgm:presLayoutVars>
      </dgm:prSet>
      <dgm:spPr/>
    </dgm:pt>
    <dgm:pt modelId="{ED7DAF18-074F-41F4-BF93-AC91F57EFD33}" type="pres">
      <dgm:prSet presAssocID="{9BE10EAB-294C-4C48-8611-1FB169063A26}" presName="Name8" presStyleCnt="0"/>
      <dgm:spPr/>
    </dgm:pt>
    <dgm:pt modelId="{F6FB37AB-1480-401D-B2B3-121166894FB5}" type="pres">
      <dgm:prSet presAssocID="{9BE10EAB-294C-4C48-8611-1FB169063A26}" presName="level" presStyleLbl="node1" presStyleIdx="2" presStyleCnt="3" custScaleX="98951" custScaleY="102267">
        <dgm:presLayoutVars>
          <dgm:chMax val="1"/>
          <dgm:bulletEnabled val="1"/>
        </dgm:presLayoutVars>
      </dgm:prSet>
      <dgm:spPr/>
    </dgm:pt>
    <dgm:pt modelId="{E8810898-44AB-4B4C-B52D-872C219B4B9F}" type="pres">
      <dgm:prSet presAssocID="{9BE10EAB-294C-4C48-8611-1FB169063A26}" presName="levelTx" presStyleLbl="revTx" presStyleIdx="0" presStyleCnt="0">
        <dgm:presLayoutVars>
          <dgm:chMax val="1"/>
          <dgm:bulletEnabled val="1"/>
        </dgm:presLayoutVars>
      </dgm:prSet>
      <dgm:spPr/>
    </dgm:pt>
  </dgm:ptLst>
  <dgm:cxnLst>
    <dgm:cxn modelId="{81AA750E-DDE6-4D98-B3CA-D0E992FDBFAC}" type="presOf" srcId="{0C85563F-6ECB-44C1-A8CE-1A544E3F1912}" destId="{03CF2BF8-75B5-4F44-9013-E94F27144C04}" srcOrd="0" destOrd="0" presId="urn:microsoft.com/office/officeart/2005/8/layout/pyramid3"/>
    <dgm:cxn modelId="{83C94826-4F42-470D-813D-CF7791E7453E}" srcId="{5E1D6B63-9936-46C7-91A3-3DC88BD31E6A}" destId="{0C85563F-6ECB-44C1-A8CE-1A544E3F1912}" srcOrd="1" destOrd="0" parTransId="{69384496-DF69-4557-95DB-3BE948927FBA}" sibTransId="{D2A3ADCC-4008-4070-8A72-E597AAB1727E}"/>
    <dgm:cxn modelId="{E86D373B-27FA-4487-A216-63531F2E574F}" type="presOf" srcId="{5E1D6B63-9936-46C7-91A3-3DC88BD31E6A}" destId="{59F132B4-17EF-47C0-9A9F-E05D86E2634E}" srcOrd="0" destOrd="0" presId="urn:microsoft.com/office/officeart/2005/8/layout/pyramid3"/>
    <dgm:cxn modelId="{96F5264F-B422-4D41-9F65-D82D46B5A384}" type="presOf" srcId="{9BE10EAB-294C-4C48-8611-1FB169063A26}" destId="{F6FB37AB-1480-401D-B2B3-121166894FB5}" srcOrd="0" destOrd="0" presId="urn:microsoft.com/office/officeart/2005/8/layout/pyramid3"/>
    <dgm:cxn modelId="{838AE888-D33D-4681-BA8B-2525797B68E9}" type="presOf" srcId="{9BE10EAB-294C-4C48-8611-1FB169063A26}" destId="{E8810898-44AB-4B4C-B52D-872C219B4B9F}" srcOrd="1" destOrd="0" presId="urn:microsoft.com/office/officeart/2005/8/layout/pyramid3"/>
    <dgm:cxn modelId="{2272838E-0000-4ED4-92B8-77A9865FCCBF}" type="presOf" srcId="{65302821-89F7-4F0C-A973-081C4411325E}" destId="{9B85A5D3-96BB-4BF7-817C-B7E55EBC09C3}" srcOrd="1" destOrd="0" presId="urn:microsoft.com/office/officeart/2005/8/layout/pyramid3"/>
    <dgm:cxn modelId="{2B831095-ED8D-432F-8E42-F93B0444C702}" srcId="{5E1D6B63-9936-46C7-91A3-3DC88BD31E6A}" destId="{9BE10EAB-294C-4C48-8611-1FB169063A26}" srcOrd="2" destOrd="0" parTransId="{E36414BB-E993-4808-8136-1DA3E1FC5F27}" sibTransId="{076A0873-613E-45B6-A8A3-494889D55122}"/>
    <dgm:cxn modelId="{90A71B95-84B6-4390-BCCD-C6A408AFFBDD}" srcId="{5E1D6B63-9936-46C7-91A3-3DC88BD31E6A}" destId="{65302821-89F7-4F0C-A973-081C4411325E}" srcOrd="0" destOrd="0" parTransId="{C48AAEAE-CC43-4A44-8F62-58F85BC1902E}" sibTransId="{73DE1744-8C79-47BD-83C1-9354608F140A}"/>
    <dgm:cxn modelId="{5D423CB6-A803-4E72-8AE3-BD192A2D8EAC}" type="presOf" srcId="{65302821-89F7-4F0C-A973-081C4411325E}" destId="{E7FEA5FB-D956-4731-8EDE-FA4F0D9F0E4A}" srcOrd="0" destOrd="0" presId="urn:microsoft.com/office/officeart/2005/8/layout/pyramid3"/>
    <dgm:cxn modelId="{630A9BEC-AE68-455F-A866-205F22D08256}" type="presOf" srcId="{0C85563F-6ECB-44C1-A8CE-1A544E3F1912}" destId="{FCFE7970-BD40-4883-973E-3F0DE4EDFF80}" srcOrd="1" destOrd="0" presId="urn:microsoft.com/office/officeart/2005/8/layout/pyramid3"/>
    <dgm:cxn modelId="{31D8A2AE-14B2-4B43-8AB5-25CB1111F74A}" type="presParOf" srcId="{59F132B4-17EF-47C0-9A9F-E05D86E2634E}" destId="{E05E26D1-2B18-4069-9B67-55E0B3945562}" srcOrd="0" destOrd="0" presId="urn:microsoft.com/office/officeart/2005/8/layout/pyramid3"/>
    <dgm:cxn modelId="{4C9FF0C7-E0EC-4F8D-A7B4-0B7A4C997755}" type="presParOf" srcId="{E05E26D1-2B18-4069-9B67-55E0B3945562}" destId="{E7FEA5FB-D956-4731-8EDE-FA4F0D9F0E4A}" srcOrd="0" destOrd="0" presId="urn:microsoft.com/office/officeart/2005/8/layout/pyramid3"/>
    <dgm:cxn modelId="{AF109743-E8B9-4106-BD6D-972D7C043A31}" type="presParOf" srcId="{E05E26D1-2B18-4069-9B67-55E0B3945562}" destId="{9B85A5D3-96BB-4BF7-817C-B7E55EBC09C3}" srcOrd="1" destOrd="0" presId="urn:microsoft.com/office/officeart/2005/8/layout/pyramid3"/>
    <dgm:cxn modelId="{5F9794AF-9AD7-4CF5-9158-9A31E4FFE8C7}" type="presParOf" srcId="{59F132B4-17EF-47C0-9A9F-E05D86E2634E}" destId="{8CD38FC9-DC63-469A-937D-CC367C44AF9A}" srcOrd="1" destOrd="0" presId="urn:microsoft.com/office/officeart/2005/8/layout/pyramid3"/>
    <dgm:cxn modelId="{A2805A61-B914-47B1-BF50-457E595261A8}" type="presParOf" srcId="{8CD38FC9-DC63-469A-937D-CC367C44AF9A}" destId="{03CF2BF8-75B5-4F44-9013-E94F27144C04}" srcOrd="0" destOrd="0" presId="urn:microsoft.com/office/officeart/2005/8/layout/pyramid3"/>
    <dgm:cxn modelId="{056514A0-9599-4ABE-9223-4C9AB090A736}" type="presParOf" srcId="{8CD38FC9-DC63-469A-937D-CC367C44AF9A}" destId="{FCFE7970-BD40-4883-973E-3F0DE4EDFF80}" srcOrd="1" destOrd="0" presId="urn:microsoft.com/office/officeart/2005/8/layout/pyramid3"/>
    <dgm:cxn modelId="{2C28870A-7937-45D5-BAA7-BC168690B4B0}" type="presParOf" srcId="{59F132B4-17EF-47C0-9A9F-E05D86E2634E}" destId="{ED7DAF18-074F-41F4-BF93-AC91F57EFD33}" srcOrd="2" destOrd="0" presId="urn:microsoft.com/office/officeart/2005/8/layout/pyramid3"/>
    <dgm:cxn modelId="{8EFE3BE9-82AE-4912-BF9A-621B749776AE}" type="presParOf" srcId="{ED7DAF18-074F-41F4-BF93-AC91F57EFD33}" destId="{F6FB37AB-1480-401D-B2B3-121166894FB5}" srcOrd="0" destOrd="0" presId="urn:microsoft.com/office/officeart/2005/8/layout/pyramid3"/>
    <dgm:cxn modelId="{5A37CA31-B68A-4B72-A54B-4DD9F2E39A4B}" type="presParOf" srcId="{ED7DAF18-074F-41F4-BF93-AC91F57EFD33}" destId="{E8810898-44AB-4B4C-B52D-872C219B4B9F}"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AF537-394D-4A81-99FB-8E087DDF1B2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1B7D574-93A2-4A62-8E31-A5CFD0E01D53}">
      <dgm:prSet phldrT="[文本]" custT="1"/>
      <dgm:spPr/>
      <dgm:t>
        <a:bodyPr/>
        <a:lstStyle/>
        <a:p>
          <a:r>
            <a:rPr lang="en-US" sz="2200" dirty="0"/>
            <a:t>Step1</a:t>
          </a:r>
        </a:p>
      </dgm:t>
    </dgm:pt>
    <dgm:pt modelId="{65C7C213-2DE2-48F6-92FF-0324C2BB0DE7}" type="parTrans" cxnId="{3B428255-242C-41B0-A590-4CB5869FA78E}">
      <dgm:prSet/>
      <dgm:spPr/>
      <dgm:t>
        <a:bodyPr/>
        <a:lstStyle/>
        <a:p>
          <a:endParaRPr lang="en-US"/>
        </a:p>
      </dgm:t>
    </dgm:pt>
    <dgm:pt modelId="{39405EDA-76C2-458D-ACB8-EA0306C149AF}" type="sibTrans" cxnId="{3B428255-242C-41B0-A590-4CB5869FA78E}">
      <dgm:prSet/>
      <dgm:spPr/>
      <dgm:t>
        <a:bodyPr/>
        <a:lstStyle/>
        <a:p>
          <a:endParaRPr lang="en-US"/>
        </a:p>
      </dgm:t>
    </dgm:pt>
    <dgm:pt modelId="{CF28D195-B452-4E84-9EF8-24F0DFD0CA3D}">
      <dgm:prSet phldrT="[文本]" custT="1"/>
      <dgm:spPr/>
      <dgm:t>
        <a:bodyPr/>
        <a:lstStyle/>
        <a:p>
          <a:pPr>
            <a:buNone/>
          </a:pPr>
          <a:r>
            <a:rPr lang="en-US" sz="2200" dirty="0"/>
            <a:t>User-based Collaborative Filtering</a:t>
          </a:r>
        </a:p>
      </dgm:t>
    </dgm:pt>
    <dgm:pt modelId="{1E49C354-9D15-4A33-8C69-83BFD521A24E}" type="parTrans" cxnId="{565F8FBA-E3DA-47C7-9856-5DDC21C90B81}">
      <dgm:prSet/>
      <dgm:spPr/>
      <dgm:t>
        <a:bodyPr/>
        <a:lstStyle/>
        <a:p>
          <a:endParaRPr lang="en-US"/>
        </a:p>
      </dgm:t>
    </dgm:pt>
    <dgm:pt modelId="{555D45FF-DDEE-4447-A4FA-5E5BBBAD55FC}" type="sibTrans" cxnId="{565F8FBA-E3DA-47C7-9856-5DDC21C90B81}">
      <dgm:prSet/>
      <dgm:spPr/>
      <dgm:t>
        <a:bodyPr/>
        <a:lstStyle/>
        <a:p>
          <a:endParaRPr lang="en-US"/>
        </a:p>
      </dgm:t>
    </dgm:pt>
    <dgm:pt modelId="{BEAE1EF9-01AD-49AA-A561-EE63BD7EB39F}">
      <dgm:prSet phldrT="[文本]" custT="1"/>
      <dgm:spPr/>
      <dgm:t>
        <a:bodyPr/>
        <a:lstStyle/>
        <a:p>
          <a:r>
            <a:rPr lang="en-US" sz="2200" dirty="0"/>
            <a:t>Step2</a:t>
          </a:r>
        </a:p>
      </dgm:t>
    </dgm:pt>
    <dgm:pt modelId="{CD5DEF5B-D818-4E7C-A1A0-E95AB1B1B121}" type="parTrans" cxnId="{04EA912E-252F-4D91-B04F-E08570C27231}">
      <dgm:prSet/>
      <dgm:spPr/>
      <dgm:t>
        <a:bodyPr/>
        <a:lstStyle/>
        <a:p>
          <a:endParaRPr lang="en-US"/>
        </a:p>
      </dgm:t>
    </dgm:pt>
    <dgm:pt modelId="{3E95DB3F-7446-41AB-BD56-3545A298C8B3}" type="sibTrans" cxnId="{04EA912E-252F-4D91-B04F-E08570C27231}">
      <dgm:prSet/>
      <dgm:spPr/>
      <dgm:t>
        <a:bodyPr/>
        <a:lstStyle/>
        <a:p>
          <a:endParaRPr lang="en-US"/>
        </a:p>
      </dgm:t>
    </dgm:pt>
    <dgm:pt modelId="{1BDAC31B-3988-4DAF-B2F2-8ED3BB5F7B88}">
      <dgm:prSet phldrT="[文本]" custT="1"/>
      <dgm:spPr/>
      <dgm:t>
        <a:bodyPr/>
        <a:lstStyle/>
        <a:p>
          <a:r>
            <a:rPr lang="en-US" sz="2200" dirty="0"/>
            <a:t>Step3</a:t>
          </a:r>
        </a:p>
      </dgm:t>
    </dgm:pt>
    <dgm:pt modelId="{22BD7D83-C9C6-4678-B5B0-7E4C1E436105}" type="parTrans" cxnId="{B6F03653-68A5-455A-8037-693DC3BC4AF3}">
      <dgm:prSet/>
      <dgm:spPr/>
      <dgm:t>
        <a:bodyPr/>
        <a:lstStyle/>
        <a:p>
          <a:endParaRPr lang="en-US"/>
        </a:p>
      </dgm:t>
    </dgm:pt>
    <dgm:pt modelId="{69D04FB7-5120-44C5-83F5-F372803BFFDE}" type="sibTrans" cxnId="{B6F03653-68A5-455A-8037-693DC3BC4AF3}">
      <dgm:prSet/>
      <dgm:spPr/>
      <dgm:t>
        <a:bodyPr/>
        <a:lstStyle/>
        <a:p>
          <a:endParaRPr lang="en-US"/>
        </a:p>
      </dgm:t>
    </dgm:pt>
    <dgm:pt modelId="{699F2CCB-9078-4D3A-8C37-7ECA49A6F95D}">
      <dgm:prSet phldrT="[文本]" custT="1"/>
      <dgm:spPr/>
      <dgm:t>
        <a:bodyPr/>
        <a:lstStyle/>
        <a:p>
          <a:r>
            <a:rPr lang="en-US" sz="2200" dirty="0"/>
            <a:t>Step4</a:t>
          </a:r>
        </a:p>
      </dgm:t>
    </dgm:pt>
    <dgm:pt modelId="{8FEBF3A9-6409-4E01-8111-A24B59AD7915}" type="parTrans" cxnId="{C7957933-A2FA-494F-AE89-E7390B6DCF76}">
      <dgm:prSet/>
      <dgm:spPr/>
      <dgm:t>
        <a:bodyPr/>
        <a:lstStyle/>
        <a:p>
          <a:endParaRPr lang="en-US"/>
        </a:p>
      </dgm:t>
    </dgm:pt>
    <dgm:pt modelId="{09CC5C79-5F84-4710-B572-D20A6D2A8BEF}" type="sibTrans" cxnId="{C7957933-A2FA-494F-AE89-E7390B6DCF76}">
      <dgm:prSet/>
      <dgm:spPr/>
      <dgm:t>
        <a:bodyPr/>
        <a:lstStyle/>
        <a:p>
          <a:endParaRPr lang="en-US"/>
        </a:p>
      </dgm:t>
    </dgm:pt>
    <dgm:pt modelId="{FEC879C3-AAC7-4448-B453-2EAF4A1F477E}">
      <dgm:prSet phldrT="[文本]" custT="1"/>
      <dgm:spPr/>
      <dgm:t>
        <a:bodyPr/>
        <a:lstStyle/>
        <a:p>
          <a:pPr>
            <a:buNone/>
          </a:pPr>
          <a:r>
            <a:rPr lang="en-US" sz="2200" dirty="0"/>
            <a:t>Clustering</a:t>
          </a:r>
        </a:p>
      </dgm:t>
    </dgm:pt>
    <dgm:pt modelId="{43F27755-D32C-49BA-8EC5-538F12409C39}" type="parTrans" cxnId="{9EA55A1A-66AA-4AC9-B9B0-86C9F03E5CF7}">
      <dgm:prSet/>
      <dgm:spPr/>
      <dgm:t>
        <a:bodyPr/>
        <a:lstStyle/>
        <a:p>
          <a:endParaRPr lang="en-US"/>
        </a:p>
      </dgm:t>
    </dgm:pt>
    <dgm:pt modelId="{76394BAF-E0BB-4F06-A11A-737465DC5E6A}" type="sibTrans" cxnId="{9EA55A1A-66AA-4AC9-B9B0-86C9F03E5CF7}">
      <dgm:prSet/>
      <dgm:spPr/>
      <dgm:t>
        <a:bodyPr/>
        <a:lstStyle/>
        <a:p>
          <a:endParaRPr lang="en-US"/>
        </a:p>
      </dgm:t>
    </dgm:pt>
    <dgm:pt modelId="{4259F2A7-7D12-4812-B9D8-278DA53046F7}">
      <dgm:prSet phldrT="[文本]" custT="1"/>
      <dgm:spPr/>
      <dgm:t>
        <a:bodyPr/>
        <a:lstStyle/>
        <a:p>
          <a:pPr>
            <a:buFont typeface="Arial" panose="020B0604020202020204" pitchFamily="34" charset="0"/>
            <a:buChar char="•"/>
          </a:pPr>
          <a:r>
            <a:rPr lang="en-US" sz="2200" dirty="0"/>
            <a:t>Find like-minded users and make recommendation</a:t>
          </a:r>
        </a:p>
      </dgm:t>
    </dgm:pt>
    <dgm:pt modelId="{CD34011B-CD76-4CD6-B319-62E029351AD6}" type="sibTrans" cxnId="{43412075-A318-4EBC-8B1F-8ED12075F978}">
      <dgm:prSet/>
      <dgm:spPr/>
      <dgm:t>
        <a:bodyPr/>
        <a:lstStyle/>
        <a:p>
          <a:endParaRPr lang="en-US"/>
        </a:p>
      </dgm:t>
    </dgm:pt>
    <dgm:pt modelId="{AE028F92-53E5-48BA-8D49-37D12552574D}" type="parTrans" cxnId="{43412075-A318-4EBC-8B1F-8ED12075F978}">
      <dgm:prSet/>
      <dgm:spPr/>
      <dgm:t>
        <a:bodyPr/>
        <a:lstStyle/>
        <a:p>
          <a:endParaRPr lang="en-US"/>
        </a:p>
      </dgm:t>
    </dgm:pt>
    <dgm:pt modelId="{28492DE3-5862-4EC4-A3D4-17657BDFF4EE}">
      <dgm:prSet phldrT="[文本]" custT="1"/>
      <dgm:spPr/>
      <dgm:t>
        <a:bodyPr/>
        <a:lstStyle/>
        <a:p>
          <a:pPr>
            <a:buNone/>
          </a:pPr>
          <a:r>
            <a:rPr lang="en-US" sz="2200" dirty="0"/>
            <a:t>Low-value Injection</a:t>
          </a:r>
        </a:p>
      </dgm:t>
    </dgm:pt>
    <dgm:pt modelId="{672EE6F2-69B2-40DC-A18F-54FBD19903AD}" type="sibTrans" cxnId="{0104D191-95B0-44A3-BD9D-71497BC2A5DD}">
      <dgm:prSet/>
      <dgm:spPr/>
      <dgm:t>
        <a:bodyPr/>
        <a:lstStyle/>
        <a:p>
          <a:endParaRPr lang="en-US"/>
        </a:p>
      </dgm:t>
    </dgm:pt>
    <dgm:pt modelId="{FC368B76-0690-4495-B1BE-3CF04B967CBD}" type="parTrans" cxnId="{0104D191-95B0-44A3-BD9D-71497BC2A5DD}">
      <dgm:prSet/>
      <dgm:spPr/>
      <dgm:t>
        <a:bodyPr/>
        <a:lstStyle/>
        <a:p>
          <a:endParaRPr lang="en-US"/>
        </a:p>
      </dgm:t>
    </dgm:pt>
    <dgm:pt modelId="{805A673E-A593-40AD-82A5-E39247A5B7B4}">
      <dgm:prSet custT="1"/>
      <dgm:spPr/>
      <dgm:t>
        <a:bodyPr/>
        <a:lstStyle/>
        <a:p>
          <a:pPr>
            <a:buFont typeface="Arial" panose="020B0604020202020204" pitchFamily="34" charset="0"/>
            <a:buChar char="•"/>
          </a:pPr>
          <a:r>
            <a:rPr lang="en-US" sz="2200" dirty="0"/>
            <a:t>Make use of clients’ information</a:t>
          </a:r>
        </a:p>
      </dgm:t>
    </dgm:pt>
    <dgm:pt modelId="{40F72F13-D2EE-4AC5-A619-2F0FB48EE71C}" type="parTrans" cxnId="{74D985CB-305E-486D-A579-9FFE6D421308}">
      <dgm:prSet/>
      <dgm:spPr/>
      <dgm:t>
        <a:bodyPr/>
        <a:lstStyle/>
        <a:p>
          <a:endParaRPr lang="en-US"/>
        </a:p>
      </dgm:t>
    </dgm:pt>
    <dgm:pt modelId="{00C5A900-2AAC-4AA0-8B70-49F56EDBA6AB}" type="sibTrans" cxnId="{74D985CB-305E-486D-A579-9FFE6D421308}">
      <dgm:prSet/>
      <dgm:spPr/>
      <dgm:t>
        <a:bodyPr/>
        <a:lstStyle/>
        <a:p>
          <a:endParaRPr lang="en-US"/>
        </a:p>
      </dgm:t>
    </dgm:pt>
    <dgm:pt modelId="{09B5DEA6-F8B4-4E5C-A1C0-A736C4685BB7}">
      <dgm:prSet phldrT="[文本]" custT="1"/>
      <dgm:spPr/>
      <dgm:t>
        <a:bodyPr/>
        <a:lstStyle/>
        <a:p>
          <a:pPr>
            <a:buNone/>
          </a:pPr>
          <a:r>
            <a:rPr lang="en-US" sz="2200" dirty="0"/>
            <a:t>Singular Value Decomposition</a:t>
          </a:r>
        </a:p>
      </dgm:t>
    </dgm:pt>
    <dgm:pt modelId="{3C01156D-1CC6-4DA8-82D0-825031F767A6}" type="parTrans" cxnId="{01FC3290-3AFC-4B3F-BD3B-85FB13384CCF}">
      <dgm:prSet/>
      <dgm:spPr/>
      <dgm:t>
        <a:bodyPr/>
        <a:lstStyle/>
        <a:p>
          <a:endParaRPr lang="en-US"/>
        </a:p>
      </dgm:t>
    </dgm:pt>
    <dgm:pt modelId="{1D4A75D0-EDCC-497E-B8AE-91DE2C119BAD}" type="sibTrans" cxnId="{01FC3290-3AFC-4B3F-BD3B-85FB13384CCF}">
      <dgm:prSet/>
      <dgm:spPr/>
      <dgm:t>
        <a:bodyPr/>
        <a:lstStyle/>
        <a:p>
          <a:endParaRPr lang="en-US"/>
        </a:p>
      </dgm:t>
    </dgm:pt>
    <dgm:pt modelId="{C3DC5A0C-1694-4AE3-866A-2CF9A81DDBB0}">
      <dgm:prSet custT="1"/>
      <dgm:spPr/>
      <dgm:t>
        <a:bodyPr/>
        <a:lstStyle/>
        <a:p>
          <a:pPr>
            <a:buFont typeface="Arial" panose="020B0604020202020204" pitchFamily="34" charset="0"/>
            <a:buChar char="•"/>
          </a:pPr>
          <a:r>
            <a:rPr lang="en-US" sz="2200" dirty="0"/>
            <a:t>Data imputation</a:t>
          </a:r>
        </a:p>
      </dgm:t>
    </dgm:pt>
    <dgm:pt modelId="{9EAFBD53-E3FB-4375-AACF-E7605B5DD245}" type="parTrans" cxnId="{D822A313-AC86-47CD-88DA-610A39E7A71D}">
      <dgm:prSet/>
      <dgm:spPr/>
      <dgm:t>
        <a:bodyPr/>
        <a:lstStyle/>
        <a:p>
          <a:endParaRPr lang="en-US"/>
        </a:p>
      </dgm:t>
    </dgm:pt>
    <dgm:pt modelId="{0B1C7E27-2A8F-4203-AFB5-6D428D5C002C}" type="sibTrans" cxnId="{D822A313-AC86-47CD-88DA-610A39E7A71D}">
      <dgm:prSet/>
      <dgm:spPr/>
      <dgm:t>
        <a:bodyPr/>
        <a:lstStyle/>
        <a:p>
          <a:endParaRPr lang="en-US"/>
        </a:p>
      </dgm:t>
    </dgm:pt>
    <dgm:pt modelId="{1AD89DA8-14C4-4882-99DC-B08F601851E3}">
      <dgm:prSet custT="1"/>
      <dgm:spPr/>
      <dgm:t>
        <a:bodyPr/>
        <a:lstStyle/>
        <a:p>
          <a:pPr>
            <a:buFont typeface="Arial" panose="020B0604020202020204" pitchFamily="34" charset="0"/>
            <a:buChar char="•"/>
          </a:pPr>
          <a:r>
            <a:rPr lang="en-US" sz="2200" dirty="0"/>
            <a:t>Enhance the performance of SVD </a:t>
          </a:r>
        </a:p>
      </dgm:t>
    </dgm:pt>
    <dgm:pt modelId="{2997BA00-BDFF-4086-82B1-058412A20AE6}" type="parTrans" cxnId="{1CEA27AB-FA19-43ED-A358-7130B5ADADFB}">
      <dgm:prSet/>
      <dgm:spPr/>
      <dgm:t>
        <a:bodyPr/>
        <a:lstStyle/>
        <a:p>
          <a:endParaRPr lang="en-US"/>
        </a:p>
      </dgm:t>
    </dgm:pt>
    <dgm:pt modelId="{32482C52-5347-40DB-ADF3-DE93FCA6FECC}" type="sibTrans" cxnId="{1CEA27AB-FA19-43ED-A358-7130B5ADADFB}">
      <dgm:prSet/>
      <dgm:spPr/>
      <dgm:t>
        <a:bodyPr/>
        <a:lstStyle/>
        <a:p>
          <a:endParaRPr lang="en-US"/>
        </a:p>
      </dgm:t>
    </dgm:pt>
    <dgm:pt modelId="{BEC7BA10-88FD-499A-884A-923DFE4FCE99}" type="pres">
      <dgm:prSet presAssocID="{CEDAF537-394D-4A81-99FB-8E087DDF1B24}" presName="linearFlow" presStyleCnt="0">
        <dgm:presLayoutVars>
          <dgm:dir/>
          <dgm:animLvl val="lvl"/>
          <dgm:resizeHandles val="exact"/>
        </dgm:presLayoutVars>
      </dgm:prSet>
      <dgm:spPr/>
    </dgm:pt>
    <dgm:pt modelId="{05E8F196-44C4-4563-8A4E-70E4B1A37FB1}" type="pres">
      <dgm:prSet presAssocID="{D1B7D574-93A2-4A62-8E31-A5CFD0E01D53}" presName="composite" presStyleCnt="0"/>
      <dgm:spPr/>
    </dgm:pt>
    <dgm:pt modelId="{13EE9EAB-366F-4EB3-A7E8-39622B6DEA7A}" type="pres">
      <dgm:prSet presAssocID="{D1B7D574-93A2-4A62-8E31-A5CFD0E01D53}" presName="parentText" presStyleLbl="alignNode1" presStyleIdx="0" presStyleCnt="4">
        <dgm:presLayoutVars>
          <dgm:chMax val="1"/>
          <dgm:bulletEnabled val="1"/>
        </dgm:presLayoutVars>
      </dgm:prSet>
      <dgm:spPr/>
    </dgm:pt>
    <dgm:pt modelId="{AA2FA8BA-FF74-451B-8AE0-2C10C7E4B313}" type="pres">
      <dgm:prSet presAssocID="{D1B7D574-93A2-4A62-8E31-A5CFD0E01D53}" presName="descendantText" presStyleLbl="alignAcc1" presStyleIdx="0" presStyleCnt="4">
        <dgm:presLayoutVars>
          <dgm:bulletEnabled val="1"/>
        </dgm:presLayoutVars>
      </dgm:prSet>
      <dgm:spPr/>
    </dgm:pt>
    <dgm:pt modelId="{925F33D1-7877-4DAD-AB06-B4CCB4953E85}" type="pres">
      <dgm:prSet presAssocID="{39405EDA-76C2-458D-ACB8-EA0306C149AF}" presName="sp" presStyleCnt="0"/>
      <dgm:spPr/>
    </dgm:pt>
    <dgm:pt modelId="{3466F2DD-72A6-4A41-BE67-CD5AB05C0507}" type="pres">
      <dgm:prSet presAssocID="{BEAE1EF9-01AD-49AA-A561-EE63BD7EB39F}" presName="composite" presStyleCnt="0"/>
      <dgm:spPr/>
    </dgm:pt>
    <dgm:pt modelId="{A5EE4C5D-1800-4260-9424-53B5CE6C66A8}" type="pres">
      <dgm:prSet presAssocID="{BEAE1EF9-01AD-49AA-A561-EE63BD7EB39F}" presName="parentText" presStyleLbl="alignNode1" presStyleIdx="1" presStyleCnt="4">
        <dgm:presLayoutVars>
          <dgm:chMax val="1"/>
          <dgm:bulletEnabled val="1"/>
        </dgm:presLayoutVars>
      </dgm:prSet>
      <dgm:spPr/>
    </dgm:pt>
    <dgm:pt modelId="{7BB34A72-F318-4AD2-9FDE-D286C6A4FB16}" type="pres">
      <dgm:prSet presAssocID="{BEAE1EF9-01AD-49AA-A561-EE63BD7EB39F}" presName="descendantText" presStyleLbl="alignAcc1" presStyleIdx="1" presStyleCnt="4">
        <dgm:presLayoutVars>
          <dgm:bulletEnabled val="1"/>
        </dgm:presLayoutVars>
      </dgm:prSet>
      <dgm:spPr/>
    </dgm:pt>
    <dgm:pt modelId="{03A7661E-D0C4-461C-A861-FBB546E4C09F}" type="pres">
      <dgm:prSet presAssocID="{3E95DB3F-7446-41AB-BD56-3545A298C8B3}" presName="sp" presStyleCnt="0"/>
      <dgm:spPr/>
    </dgm:pt>
    <dgm:pt modelId="{F1F77E4A-F50F-4924-871B-630AA16FF16E}" type="pres">
      <dgm:prSet presAssocID="{1BDAC31B-3988-4DAF-B2F2-8ED3BB5F7B88}" presName="composite" presStyleCnt="0"/>
      <dgm:spPr/>
    </dgm:pt>
    <dgm:pt modelId="{FD8DA258-9CD1-4E2E-99AF-5EECA24EDEF4}" type="pres">
      <dgm:prSet presAssocID="{1BDAC31B-3988-4DAF-B2F2-8ED3BB5F7B88}" presName="parentText" presStyleLbl="alignNode1" presStyleIdx="2" presStyleCnt="4">
        <dgm:presLayoutVars>
          <dgm:chMax val="1"/>
          <dgm:bulletEnabled val="1"/>
        </dgm:presLayoutVars>
      </dgm:prSet>
      <dgm:spPr/>
    </dgm:pt>
    <dgm:pt modelId="{206B382D-C12B-46DA-91F6-9E99BEE104CD}" type="pres">
      <dgm:prSet presAssocID="{1BDAC31B-3988-4DAF-B2F2-8ED3BB5F7B88}" presName="descendantText" presStyleLbl="alignAcc1" presStyleIdx="2" presStyleCnt="4" custLinFactNeighborX="-123" custLinFactNeighborY="-276">
        <dgm:presLayoutVars>
          <dgm:bulletEnabled val="1"/>
        </dgm:presLayoutVars>
      </dgm:prSet>
      <dgm:spPr/>
    </dgm:pt>
    <dgm:pt modelId="{2E1E99B6-ECB4-4EFC-9C96-B6CB14480B2D}" type="pres">
      <dgm:prSet presAssocID="{69D04FB7-5120-44C5-83F5-F372803BFFDE}" presName="sp" presStyleCnt="0"/>
      <dgm:spPr/>
    </dgm:pt>
    <dgm:pt modelId="{1027CA78-C1C2-4A2F-9A8A-D3648319D94C}" type="pres">
      <dgm:prSet presAssocID="{699F2CCB-9078-4D3A-8C37-7ECA49A6F95D}" presName="composite" presStyleCnt="0"/>
      <dgm:spPr/>
    </dgm:pt>
    <dgm:pt modelId="{C85DA9DD-60A1-4CE0-BFFB-00CCDB9021A9}" type="pres">
      <dgm:prSet presAssocID="{699F2CCB-9078-4D3A-8C37-7ECA49A6F95D}" presName="parentText" presStyleLbl="alignNode1" presStyleIdx="3" presStyleCnt="4">
        <dgm:presLayoutVars>
          <dgm:chMax val="1"/>
          <dgm:bulletEnabled val="1"/>
        </dgm:presLayoutVars>
      </dgm:prSet>
      <dgm:spPr/>
    </dgm:pt>
    <dgm:pt modelId="{C222B33B-5D0B-4C0B-B1F9-0664C9C20986}" type="pres">
      <dgm:prSet presAssocID="{699F2CCB-9078-4D3A-8C37-7ECA49A6F95D}" presName="descendantText" presStyleLbl="alignAcc1" presStyleIdx="3" presStyleCnt="4">
        <dgm:presLayoutVars>
          <dgm:bulletEnabled val="1"/>
        </dgm:presLayoutVars>
      </dgm:prSet>
      <dgm:spPr/>
    </dgm:pt>
  </dgm:ptLst>
  <dgm:cxnLst>
    <dgm:cxn modelId="{D822A313-AC86-47CD-88DA-610A39E7A71D}" srcId="{BEAE1EF9-01AD-49AA-A561-EE63BD7EB39F}" destId="{C3DC5A0C-1694-4AE3-866A-2CF9A81DDBB0}" srcOrd="1" destOrd="0" parTransId="{9EAFBD53-E3FB-4375-AACF-E7605B5DD245}" sibTransId="{0B1C7E27-2A8F-4203-AFB5-6D428D5C002C}"/>
    <dgm:cxn modelId="{9EA55A1A-66AA-4AC9-B9B0-86C9F03E5CF7}" srcId="{699F2CCB-9078-4D3A-8C37-7ECA49A6F95D}" destId="{FEC879C3-AAC7-4448-B453-2EAF4A1F477E}" srcOrd="0" destOrd="0" parTransId="{43F27755-D32C-49BA-8EC5-538F12409C39}" sibTransId="{76394BAF-E0BB-4F06-A11A-737465DC5E6A}"/>
    <dgm:cxn modelId="{B1DBEA25-6E5A-464C-9759-EBB2B34E5B19}" type="presOf" srcId="{CEDAF537-394D-4A81-99FB-8E087DDF1B24}" destId="{BEC7BA10-88FD-499A-884A-923DFE4FCE99}" srcOrd="0" destOrd="0" presId="urn:microsoft.com/office/officeart/2005/8/layout/chevron2"/>
    <dgm:cxn modelId="{D18A042C-B046-4BD7-B700-1F13593CCDFC}" type="presOf" srcId="{D1B7D574-93A2-4A62-8E31-A5CFD0E01D53}" destId="{13EE9EAB-366F-4EB3-A7E8-39622B6DEA7A}" srcOrd="0" destOrd="0" presId="urn:microsoft.com/office/officeart/2005/8/layout/chevron2"/>
    <dgm:cxn modelId="{04EA912E-252F-4D91-B04F-E08570C27231}" srcId="{CEDAF537-394D-4A81-99FB-8E087DDF1B24}" destId="{BEAE1EF9-01AD-49AA-A561-EE63BD7EB39F}" srcOrd="1" destOrd="0" parTransId="{CD5DEF5B-D818-4E7C-A1A0-E95AB1B1B121}" sibTransId="{3E95DB3F-7446-41AB-BD56-3545A298C8B3}"/>
    <dgm:cxn modelId="{C7957933-A2FA-494F-AE89-E7390B6DCF76}" srcId="{CEDAF537-394D-4A81-99FB-8E087DDF1B24}" destId="{699F2CCB-9078-4D3A-8C37-7ECA49A6F95D}" srcOrd="3" destOrd="0" parTransId="{8FEBF3A9-6409-4E01-8111-A24B59AD7915}" sibTransId="{09CC5C79-5F84-4710-B572-D20A6D2A8BEF}"/>
    <dgm:cxn modelId="{61736A3E-7DE7-470F-A33A-D976349D3C21}" type="presOf" srcId="{BEAE1EF9-01AD-49AA-A561-EE63BD7EB39F}" destId="{A5EE4C5D-1800-4260-9424-53B5CE6C66A8}" srcOrd="0" destOrd="0" presId="urn:microsoft.com/office/officeart/2005/8/layout/chevron2"/>
    <dgm:cxn modelId="{6555675F-A05E-463E-97B8-2F0BFB7E826C}" type="presOf" srcId="{09B5DEA6-F8B4-4E5C-A1C0-A736C4685BB7}" destId="{7BB34A72-F318-4AD2-9FDE-D286C6A4FB16}" srcOrd="0" destOrd="0" presId="urn:microsoft.com/office/officeart/2005/8/layout/chevron2"/>
    <dgm:cxn modelId="{30FB6E5F-7208-4181-8D39-3D32666E0D2F}" type="presOf" srcId="{805A673E-A593-40AD-82A5-E39247A5B7B4}" destId="{C222B33B-5D0B-4C0B-B1F9-0664C9C20986}" srcOrd="0" destOrd="1" presId="urn:microsoft.com/office/officeart/2005/8/layout/chevron2"/>
    <dgm:cxn modelId="{B6F03653-68A5-455A-8037-693DC3BC4AF3}" srcId="{CEDAF537-394D-4A81-99FB-8E087DDF1B24}" destId="{1BDAC31B-3988-4DAF-B2F2-8ED3BB5F7B88}" srcOrd="2" destOrd="0" parTransId="{22BD7D83-C9C6-4678-B5B0-7E4C1E436105}" sibTransId="{69D04FB7-5120-44C5-83F5-F372803BFFDE}"/>
    <dgm:cxn modelId="{43412075-A318-4EBC-8B1F-8ED12075F978}" srcId="{D1B7D574-93A2-4A62-8E31-A5CFD0E01D53}" destId="{4259F2A7-7D12-4812-B9D8-278DA53046F7}" srcOrd="1" destOrd="0" parTransId="{AE028F92-53E5-48BA-8D49-37D12552574D}" sibTransId="{CD34011B-CD76-4CD6-B319-62E029351AD6}"/>
    <dgm:cxn modelId="{3B428255-242C-41B0-A590-4CB5869FA78E}" srcId="{CEDAF537-394D-4A81-99FB-8E087DDF1B24}" destId="{D1B7D574-93A2-4A62-8E31-A5CFD0E01D53}" srcOrd="0" destOrd="0" parTransId="{65C7C213-2DE2-48F6-92FF-0324C2BB0DE7}" sibTransId="{39405EDA-76C2-458D-ACB8-EA0306C149AF}"/>
    <dgm:cxn modelId="{47C37F81-D921-4765-B672-E55864D6194A}" type="presOf" srcId="{CF28D195-B452-4E84-9EF8-24F0DFD0CA3D}" destId="{AA2FA8BA-FF74-451B-8AE0-2C10C7E4B313}" srcOrd="0" destOrd="0" presId="urn:microsoft.com/office/officeart/2005/8/layout/chevron2"/>
    <dgm:cxn modelId="{A003A88D-6226-42D0-8F50-BB965AC27B23}" type="presOf" srcId="{4259F2A7-7D12-4812-B9D8-278DA53046F7}" destId="{AA2FA8BA-FF74-451B-8AE0-2C10C7E4B313}" srcOrd="0" destOrd="1" presId="urn:microsoft.com/office/officeart/2005/8/layout/chevron2"/>
    <dgm:cxn modelId="{01FC3290-3AFC-4B3F-BD3B-85FB13384CCF}" srcId="{BEAE1EF9-01AD-49AA-A561-EE63BD7EB39F}" destId="{09B5DEA6-F8B4-4E5C-A1C0-A736C4685BB7}" srcOrd="0" destOrd="0" parTransId="{3C01156D-1CC6-4DA8-82D0-825031F767A6}" sibTransId="{1D4A75D0-EDCC-497E-B8AE-91DE2C119BAD}"/>
    <dgm:cxn modelId="{0104D191-95B0-44A3-BD9D-71497BC2A5DD}" srcId="{1BDAC31B-3988-4DAF-B2F2-8ED3BB5F7B88}" destId="{28492DE3-5862-4EC4-A3D4-17657BDFF4EE}" srcOrd="0" destOrd="0" parTransId="{FC368B76-0690-4495-B1BE-3CF04B967CBD}" sibTransId="{672EE6F2-69B2-40DC-A18F-54FBD19903AD}"/>
    <dgm:cxn modelId="{E9511D9F-E310-4609-81A9-CDA45D5C28DF}" type="presOf" srcId="{1BDAC31B-3988-4DAF-B2F2-8ED3BB5F7B88}" destId="{FD8DA258-9CD1-4E2E-99AF-5EECA24EDEF4}" srcOrd="0" destOrd="0" presId="urn:microsoft.com/office/officeart/2005/8/layout/chevron2"/>
    <dgm:cxn modelId="{1CEA27AB-FA19-43ED-A358-7130B5ADADFB}" srcId="{1BDAC31B-3988-4DAF-B2F2-8ED3BB5F7B88}" destId="{1AD89DA8-14C4-4882-99DC-B08F601851E3}" srcOrd="1" destOrd="0" parTransId="{2997BA00-BDFF-4086-82B1-058412A20AE6}" sibTransId="{32482C52-5347-40DB-ADF3-DE93FCA6FECC}"/>
    <dgm:cxn modelId="{B0A6EBAB-0064-4570-8D96-F6B2B304EE82}" type="presOf" srcId="{1AD89DA8-14C4-4882-99DC-B08F601851E3}" destId="{206B382D-C12B-46DA-91F6-9E99BEE104CD}" srcOrd="0" destOrd="1" presId="urn:microsoft.com/office/officeart/2005/8/layout/chevron2"/>
    <dgm:cxn modelId="{F9571AAF-3F11-4EE6-AE2D-931C62F6CD6B}" type="presOf" srcId="{FEC879C3-AAC7-4448-B453-2EAF4A1F477E}" destId="{C222B33B-5D0B-4C0B-B1F9-0664C9C20986}" srcOrd="0" destOrd="0" presId="urn:microsoft.com/office/officeart/2005/8/layout/chevron2"/>
    <dgm:cxn modelId="{565F8FBA-E3DA-47C7-9856-5DDC21C90B81}" srcId="{D1B7D574-93A2-4A62-8E31-A5CFD0E01D53}" destId="{CF28D195-B452-4E84-9EF8-24F0DFD0CA3D}" srcOrd="0" destOrd="0" parTransId="{1E49C354-9D15-4A33-8C69-83BFD521A24E}" sibTransId="{555D45FF-DDEE-4447-A4FA-5E5BBBAD55FC}"/>
    <dgm:cxn modelId="{74D985CB-305E-486D-A579-9FFE6D421308}" srcId="{699F2CCB-9078-4D3A-8C37-7ECA49A6F95D}" destId="{805A673E-A593-40AD-82A5-E39247A5B7B4}" srcOrd="1" destOrd="0" parTransId="{40F72F13-D2EE-4AC5-A619-2F0FB48EE71C}" sibTransId="{00C5A900-2AAC-4AA0-8B70-49F56EDBA6AB}"/>
    <dgm:cxn modelId="{655CD5E4-C203-4D89-89DC-3F75C75D5C74}" type="presOf" srcId="{699F2CCB-9078-4D3A-8C37-7ECA49A6F95D}" destId="{C85DA9DD-60A1-4CE0-BFFB-00CCDB9021A9}" srcOrd="0" destOrd="0" presId="urn:microsoft.com/office/officeart/2005/8/layout/chevron2"/>
    <dgm:cxn modelId="{303C78F9-5132-4579-A024-952957693D43}" type="presOf" srcId="{28492DE3-5862-4EC4-A3D4-17657BDFF4EE}" destId="{206B382D-C12B-46DA-91F6-9E99BEE104CD}" srcOrd="0" destOrd="0" presId="urn:microsoft.com/office/officeart/2005/8/layout/chevron2"/>
    <dgm:cxn modelId="{60F310FE-D1BA-447E-8E5A-DDB74818436A}" type="presOf" srcId="{C3DC5A0C-1694-4AE3-866A-2CF9A81DDBB0}" destId="{7BB34A72-F318-4AD2-9FDE-D286C6A4FB16}" srcOrd="0" destOrd="1" presId="urn:microsoft.com/office/officeart/2005/8/layout/chevron2"/>
    <dgm:cxn modelId="{BB9F156D-1443-4B81-909F-4E669B8EA735}" type="presParOf" srcId="{BEC7BA10-88FD-499A-884A-923DFE4FCE99}" destId="{05E8F196-44C4-4563-8A4E-70E4B1A37FB1}" srcOrd="0" destOrd="0" presId="urn:microsoft.com/office/officeart/2005/8/layout/chevron2"/>
    <dgm:cxn modelId="{F50D1C33-15CC-4A27-AC85-B41CC02F66F2}" type="presParOf" srcId="{05E8F196-44C4-4563-8A4E-70E4B1A37FB1}" destId="{13EE9EAB-366F-4EB3-A7E8-39622B6DEA7A}" srcOrd="0" destOrd="0" presId="urn:microsoft.com/office/officeart/2005/8/layout/chevron2"/>
    <dgm:cxn modelId="{B7BF4772-DD14-45D0-B411-BB0C6A88591C}" type="presParOf" srcId="{05E8F196-44C4-4563-8A4E-70E4B1A37FB1}" destId="{AA2FA8BA-FF74-451B-8AE0-2C10C7E4B313}" srcOrd="1" destOrd="0" presId="urn:microsoft.com/office/officeart/2005/8/layout/chevron2"/>
    <dgm:cxn modelId="{0203F833-6D14-47E1-A71F-4AE320B65259}" type="presParOf" srcId="{BEC7BA10-88FD-499A-884A-923DFE4FCE99}" destId="{925F33D1-7877-4DAD-AB06-B4CCB4953E85}" srcOrd="1" destOrd="0" presId="urn:microsoft.com/office/officeart/2005/8/layout/chevron2"/>
    <dgm:cxn modelId="{E7C16E20-205E-46E1-8AA0-78497FFD9CF3}" type="presParOf" srcId="{BEC7BA10-88FD-499A-884A-923DFE4FCE99}" destId="{3466F2DD-72A6-4A41-BE67-CD5AB05C0507}" srcOrd="2" destOrd="0" presId="urn:microsoft.com/office/officeart/2005/8/layout/chevron2"/>
    <dgm:cxn modelId="{13209DFA-724C-4365-A241-181F2125F4BE}" type="presParOf" srcId="{3466F2DD-72A6-4A41-BE67-CD5AB05C0507}" destId="{A5EE4C5D-1800-4260-9424-53B5CE6C66A8}" srcOrd="0" destOrd="0" presId="urn:microsoft.com/office/officeart/2005/8/layout/chevron2"/>
    <dgm:cxn modelId="{8169A6F0-FF0E-485A-A94E-DD943582EB1F}" type="presParOf" srcId="{3466F2DD-72A6-4A41-BE67-CD5AB05C0507}" destId="{7BB34A72-F318-4AD2-9FDE-D286C6A4FB16}" srcOrd="1" destOrd="0" presId="urn:microsoft.com/office/officeart/2005/8/layout/chevron2"/>
    <dgm:cxn modelId="{0FA9B383-B1FB-4266-8FDB-BB78B6F8F904}" type="presParOf" srcId="{BEC7BA10-88FD-499A-884A-923DFE4FCE99}" destId="{03A7661E-D0C4-461C-A861-FBB546E4C09F}" srcOrd="3" destOrd="0" presId="urn:microsoft.com/office/officeart/2005/8/layout/chevron2"/>
    <dgm:cxn modelId="{4C05AE15-1425-403D-B874-BFB7BB264484}" type="presParOf" srcId="{BEC7BA10-88FD-499A-884A-923DFE4FCE99}" destId="{F1F77E4A-F50F-4924-871B-630AA16FF16E}" srcOrd="4" destOrd="0" presId="urn:microsoft.com/office/officeart/2005/8/layout/chevron2"/>
    <dgm:cxn modelId="{8223172A-27AF-491E-884A-C55406052DF2}" type="presParOf" srcId="{F1F77E4A-F50F-4924-871B-630AA16FF16E}" destId="{FD8DA258-9CD1-4E2E-99AF-5EECA24EDEF4}" srcOrd="0" destOrd="0" presId="urn:microsoft.com/office/officeart/2005/8/layout/chevron2"/>
    <dgm:cxn modelId="{30E0BD63-6ED1-46B6-B890-CC5967B30929}" type="presParOf" srcId="{F1F77E4A-F50F-4924-871B-630AA16FF16E}" destId="{206B382D-C12B-46DA-91F6-9E99BEE104CD}" srcOrd="1" destOrd="0" presId="urn:microsoft.com/office/officeart/2005/8/layout/chevron2"/>
    <dgm:cxn modelId="{7AB0D861-BC97-40C1-8245-394F790DFEA8}" type="presParOf" srcId="{BEC7BA10-88FD-499A-884A-923DFE4FCE99}" destId="{2E1E99B6-ECB4-4EFC-9C96-B6CB14480B2D}" srcOrd="5" destOrd="0" presId="urn:microsoft.com/office/officeart/2005/8/layout/chevron2"/>
    <dgm:cxn modelId="{FCACEF20-1C27-4E76-AB5F-035D175425AD}" type="presParOf" srcId="{BEC7BA10-88FD-499A-884A-923DFE4FCE99}" destId="{1027CA78-C1C2-4A2F-9A8A-D3648319D94C}" srcOrd="6" destOrd="0" presId="urn:microsoft.com/office/officeart/2005/8/layout/chevron2"/>
    <dgm:cxn modelId="{E34D3880-F889-4A23-A44C-B633D3699792}" type="presParOf" srcId="{1027CA78-C1C2-4A2F-9A8A-D3648319D94C}" destId="{C85DA9DD-60A1-4CE0-BFFB-00CCDB9021A9}" srcOrd="0" destOrd="0" presId="urn:microsoft.com/office/officeart/2005/8/layout/chevron2"/>
    <dgm:cxn modelId="{1110E3E2-1055-441A-84E5-EC8F49990F61}" type="presParOf" srcId="{1027CA78-C1C2-4A2F-9A8A-D3648319D94C}" destId="{C222B33B-5D0B-4C0B-B1F9-0664C9C2098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EA5FB-D956-4731-8EDE-FA4F0D9F0E4A}">
      <dsp:nvSpPr>
        <dsp:cNvPr id="0" name=""/>
        <dsp:cNvSpPr/>
      </dsp:nvSpPr>
      <dsp:spPr>
        <a:xfrm rot="10800000">
          <a:off x="0" y="0"/>
          <a:ext cx="5011056" cy="1003330"/>
        </a:xfrm>
        <a:prstGeom prst="trapezoid">
          <a:avLst>
            <a:gd name="adj" fmla="val 826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rPr>
            <a:t># clients: </a:t>
          </a:r>
          <a:r>
            <a:rPr lang="en-US" altLang="zh-CN" sz="1400" b="1" kern="1200" dirty="0">
              <a:solidFill>
                <a:schemeClr val="bg1"/>
              </a:solidFill>
            </a:rPr>
            <a:t>382,525</a:t>
          </a:r>
          <a:endParaRPr lang="zh-CN" altLang="en-US" sz="1400" b="1" kern="1200" dirty="0">
            <a:solidFill>
              <a:schemeClr val="bg1"/>
            </a:solidFill>
          </a:endParaRPr>
        </a:p>
      </dsp:txBody>
      <dsp:txXfrm rot="-10800000">
        <a:off x="876934" y="0"/>
        <a:ext cx="3257186" cy="1003330"/>
      </dsp:txXfrm>
    </dsp:sp>
    <dsp:sp modelId="{03CF2BF8-75B5-4F44-9013-E94F27144C04}">
      <dsp:nvSpPr>
        <dsp:cNvPr id="0" name=""/>
        <dsp:cNvSpPr/>
      </dsp:nvSpPr>
      <dsp:spPr>
        <a:xfrm rot="10800000">
          <a:off x="828912" y="1003330"/>
          <a:ext cx="3353231" cy="1003330"/>
        </a:xfrm>
        <a:prstGeom prst="trapezoid">
          <a:avLst>
            <a:gd name="adj" fmla="val 826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bg1"/>
              </a:solidFill>
            </a:rPr>
            <a:t># existing clients: </a:t>
          </a:r>
          <a:r>
            <a:rPr lang="en-US" altLang="zh-CN" sz="1400" b="1" kern="1200" dirty="0">
              <a:solidFill>
                <a:schemeClr val="bg1"/>
              </a:solidFill>
            </a:rPr>
            <a:t>277,062</a:t>
          </a:r>
          <a:endParaRPr lang="zh-CN" altLang="en-US" sz="1400" b="1" kern="1200" dirty="0">
            <a:solidFill>
              <a:schemeClr val="bg1"/>
            </a:solidFill>
          </a:endParaRPr>
        </a:p>
      </dsp:txBody>
      <dsp:txXfrm rot="-10800000">
        <a:off x="1415727" y="1003330"/>
        <a:ext cx="2179600" cy="1003330"/>
      </dsp:txXfrm>
    </dsp:sp>
    <dsp:sp modelId="{F6FB37AB-1480-401D-B2B3-121166894FB5}">
      <dsp:nvSpPr>
        <dsp:cNvPr id="0" name=""/>
        <dsp:cNvSpPr/>
      </dsp:nvSpPr>
      <dsp:spPr>
        <a:xfrm rot="10800000">
          <a:off x="1666716" y="2006660"/>
          <a:ext cx="1677622" cy="1026076"/>
        </a:xfrm>
        <a:prstGeom prst="trapezoid">
          <a:avLst>
            <a:gd name="adj" fmla="val 826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solidFill>
              <a:schemeClr val="bg2"/>
            </a:solidFill>
          </a:endParaRPr>
        </a:p>
      </dsp:txBody>
      <dsp:txXfrm rot="-10800000">
        <a:off x="1666716" y="2006660"/>
        <a:ext cx="1677622" cy="1026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E9EAB-366F-4EB3-A7E8-39622B6DEA7A}">
      <dsp:nvSpPr>
        <dsp:cNvPr id="0" name=""/>
        <dsp:cNvSpPr/>
      </dsp:nvSpPr>
      <dsp:spPr>
        <a:xfrm rot="5400000">
          <a:off x="-204047" y="206888"/>
          <a:ext cx="1360314" cy="9522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Step1</a:t>
          </a:r>
        </a:p>
      </dsp:txBody>
      <dsp:txXfrm rot="-5400000">
        <a:off x="0" y="478951"/>
        <a:ext cx="952220" cy="408094"/>
      </dsp:txXfrm>
    </dsp:sp>
    <dsp:sp modelId="{AA2FA8BA-FF74-451B-8AE0-2C10C7E4B313}">
      <dsp:nvSpPr>
        <dsp:cNvPr id="0" name=""/>
        <dsp:cNvSpPr/>
      </dsp:nvSpPr>
      <dsp:spPr>
        <a:xfrm rot="5400000">
          <a:off x="4711764" y="-3756702"/>
          <a:ext cx="884204" cy="84032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t>User-based Collaborative Filtering</a:t>
          </a: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Find like-minded users and make recommendation</a:t>
          </a:r>
        </a:p>
      </dsp:txBody>
      <dsp:txXfrm rot="-5400000">
        <a:off x="952221" y="46004"/>
        <a:ext cx="8360129" cy="797878"/>
      </dsp:txXfrm>
    </dsp:sp>
    <dsp:sp modelId="{A5EE4C5D-1800-4260-9424-53B5CE6C66A8}">
      <dsp:nvSpPr>
        <dsp:cNvPr id="0" name=""/>
        <dsp:cNvSpPr/>
      </dsp:nvSpPr>
      <dsp:spPr>
        <a:xfrm rot="5400000">
          <a:off x="-204047" y="1421774"/>
          <a:ext cx="1360314" cy="9522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Step2</a:t>
          </a:r>
        </a:p>
      </dsp:txBody>
      <dsp:txXfrm rot="-5400000">
        <a:off x="0" y="1693837"/>
        <a:ext cx="952220" cy="408094"/>
      </dsp:txXfrm>
    </dsp:sp>
    <dsp:sp modelId="{7BB34A72-F318-4AD2-9FDE-D286C6A4FB16}">
      <dsp:nvSpPr>
        <dsp:cNvPr id="0" name=""/>
        <dsp:cNvSpPr/>
      </dsp:nvSpPr>
      <dsp:spPr>
        <a:xfrm rot="5400000">
          <a:off x="4711764" y="-2541816"/>
          <a:ext cx="884204" cy="84032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t>Singular Value Decomposition</a:t>
          </a: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Data imputation</a:t>
          </a:r>
        </a:p>
      </dsp:txBody>
      <dsp:txXfrm rot="-5400000">
        <a:off x="952221" y="1260890"/>
        <a:ext cx="8360129" cy="797878"/>
      </dsp:txXfrm>
    </dsp:sp>
    <dsp:sp modelId="{FD8DA258-9CD1-4E2E-99AF-5EECA24EDEF4}">
      <dsp:nvSpPr>
        <dsp:cNvPr id="0" name=""/>
        <dsp:cNvSpPr/>
      </dsp:nvSpPr>
      <dsp:spPr>
        <a:xfrm rot="5400000">
          <a:off x="-204047" y="2636660"/>
          <a:ext cx="1360314" cy="9522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Step3</a:t>
          </a:r>
        </a:p>
      </dsp:txBody>
      <dsp:txXfrm rot="-5400000">
        <a:off x="0" y="2908723"/>
        <a:ext cx="952220" cy="408094"/>
      </dsp:txXfrm>
    </dsp:sp>
    <dsp:sp modelId="{206B382D-C12B-46DA-91F6-9E99BEE104CD}">
      <dsp:nvSpPr>
        <dsp:cNvPr id="0" name=""/>
        <dsp:cNvSpPr/>
      </dsp:nvSpPr>
      <dsp:spPr>
        <a:xfrm rot="5400000">
          <a:off x="4701428" y="-1329370"/>
          <a:ext cx="884204" cy="84032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t>Low-value Injection</a:t>
          </a: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Enhance the performance of SVD </a:t>
          </a:r>
        </a:p>
      </dsp:txBody>
      <dsp:txXfrm rot="-5400000">
        <a:off x="941885" y="2473336"/>
        <a:ext cx="8360129" cy="797878"/>
      </dsp:txXfrm>
    </dsp:sp>
    <dsp:sp modelId="{C85DA9DD-60A1-4CE0-BFFB-00CCDB9021A9}">
      <dsp:nvSpPr>
        <dsp:cNvPr id="0" name=""/>
        <dsp:cNvSpPr/>
      </dsp:nvSpPr>
      <dsp:spPr>
        <a:xfrm rot="5400000">
          <a:off x="-204047" y="3851546"/>
          <a:ext cx="1360314" cy="9522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Step4</a:t>
          </a:r>
        </a:p>
      </dsp:txBody>
      <dsp:txXfrm rot="-5400000">
        <a:off x="0" y="4123609"/>
        <a:ext cx="952220" cy="408094"/>
      </dsp:txXfrm>
    </dsp:sp>
    <dsp:sp modelId="{C222B33B-5D0B-4C0B-B1F9-0664C9C20986}">
      <dsp:nvSpPr>
        <dsp:cNvPr id="0" name=""/>
        <dsp:cNvSpPr/>
      </dsp:nvSpPr>
      <dsp:spPr>
        <a:xfrm rot="5400000">
          <a:off x="4711764" y="-112044"/>
          <a:ext cx="884204" cy="84032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dirty="0"/>
            <a:t>Clustering</a:t>
          </a: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Make use of clients’ information</a:t>
          </a:r>
        </a:p>
      </dsp:txBody>
      <dsp:txXfrm rot="-5400000">
        <a:off x="952221" y="3690662"/>
        <a:ext cx="8360129" cy="79787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75FE0-2D68-4BF1-9777-9470350F019D}"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EEC54-FC28-4BC1-BCEE-A3E777B44146}" type="slidenum">
              <a:rPr lang="zh-CN" altLang="en-US" smtClean="0"/>
              <a:t>‹#›</a:t>
            </a:fld>
            <a:endParaRPr lang="zh-CN" altLang="en-US"/>
          </a:p>
        </p:txBody>
      </p:sp>
    </p:spTree>
    <p:extLst>
      <p:ext uri="{BB962C8B-B14F-4D97-AF65-F5344CB8AC3E}">
        <p14:creationId xmlns:p14="http://schemas.microsoft.com/office/powerpoint/2010/main" val="356162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EEC54-FC28-4BC1-BCEE-A3E777B44146}" type="slidenum">
              <a:rPr lang="zh-CN" altLang="en-US" smtClean="0"/>
              <a:t>1</a:t>
            </a:fld>
            <a:endParaRPr lang="zh-CN" altLang="en-US"/>
          </a:p>
        </p:txBody>
      </p:sp>
    </p:spTree>
    <p:extLst>
      <p:ext uri="{BB962C8B-B14F-4D97-AF65-F5344CB8AC3E}">
        <p14:creationId xmlns:p14="http://schemas.microsoft.com/office/powerpoint/2010/main" val="81682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to talk about our models, let me first introduce how we calculate the accuracy of our models. </a:t>
            </a:r>
          </a:p>
        </p:txBody>
      </p:sp>
      <p:sp>
        <p:nvSpPr>
          <p:cNvPr id="4" name="Slide Number Placeholder 3"/>
          <p:cNvSpPr>
            <a:spLocks noGrp="1"/>
          </p:cNvSpPr>
          <p:nvPr>
            <p:ph type="sldNum" sz="quarter" idx="5"/>
          </p:nvPr>
        </p:nvSpPr>
        <p:spPr/>
        <p:txBody>
          <a:bodyPr/>
          <a:lstStyle/>
          <a:p>
            <a:fld id="{988485D8-32A3-4D73-A0EA-2D2F4B47844D}" type="slidenum">
              <a:rPr lang="en-US" smtClean="0"/>
              <a:t>15</a:t>
            </a:fld>
            <a:endParaRPr lang="en-US"/>
          </a:p>
        </p:txBody>
      </p:sp>
    </p:spTree>
    <p:extLst>
      <p:ext uri="{BB962C8B-B14F-4D97-AF65-F5344CB8AC3E}">
        <p14:creationId xmlns:p14="http://schemas.microsoft.com/office/powerpoint/2010/main" val="244685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one line of the data. This is a person who only bought item 1 and item 2. </a:t>
            </a:r>
          </a:p>
          <a:p>
            <a:endParaRPr lang="en-US" dirty="0"/>
          </a:p>
          <a:p>
            <a:r>
              <a:rPr lang="en-US" dirty="0"/>
              <a:t>We first divide it into two test branches. it will remove one 1 in the original data, so it generate one person who only bought item 1 and one person who only bought item 2. </a:t>
            </a:r>
          </a:p>
          <a:p>
            <a:endParaRPr lang="en-US" dirty="0"/>
          </a:p>
          <a:p>
            <a:r>
              <a:rPr lang="en-US" dirty="0"/>
              <a:t>Then, we will send it to our algorithm</a:t>
            </a:r>
          </a:p>
        </p:txBody>
      </p:sp>
      <p:sp>
        <p:nvSpPr>
          <p:cNvPr id="4" name="Slide Number Placeholder 3"/>
          <p:cNvSpPr>
            <a:spLocks noGrp="1"/>
          </p:cNvSpPr>
          <p:nvPr>
            <p:ph type="sldNum" sz="quarter" idx="5"/>
          </p:nvPr>
        </p:nvSpPr>
        <p:spPr/>
        <p:txBody>
          <a:bodyPr/>
          <a:lstStyle/>
          <a:p>
            <a:fld id="{988485D8-32A3-4D73-A0EA-2D2F4B47844D}" type="slidenum">
              <a:rPr lang="en-US" smtClean="0"/>
              <a:t>16</a:t>
            </a:fld>
            <a:endParaRPr lang="en-US"/>
          </a:p>
        </p:txBody>
      </p:sp>
    </p:spTree>
    <p:extLst>
      <p:ext uri="{BB962C8B-B14F-4D97-AF65-F5344CB8AC3E}">
        <p14:creationId xmlns:p14="http://schemas.microsoft.com/office/powerpoint/2010/main" val="3043252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algorithm will give us predictions of our test branches, which are numbers between 0 and 1</a:t>
            </a:r>
          </a:p>
          <a:p>
            <a:r>
              <a:rPr lang="en-US" dirty="0"/>
              <a:t> </a:t>
            </a:r>
          </a:p>
          <a:p>
            <a:r>
              <a:rPr lang="en-US" dirty="0"/>
              <a:t>If the highest prediction is the item we erased, then we consider it is correct. Otherwise it is wrong. The whole process of calculating accuracy is called Recall at 1.</a:t>
            </a:r>
          </a:p>
        </p:txBody>
      </p:sp>
      <p:sp>
        <p:nvSpPr>
          <p:cNvPr id="4" name="Slide Number Placeholder 3"/>
          <p:cNvSpPr>
            <a:spLocks noGrp="1"/>
          </p:cNvSpPr>
          <p:nvPr>
            <p:ph type="sldNum" sz="quarter" idx="5"/>
          </p:nvPr>
        </p:nvSpPr>
        <p:spPr/>
        <p:txBody>
          <a:bodyPr/>
          <a:lstStyle/>
          <a:p>
            <a:fld id="{988485D8-32A3-4D73-A0EA-2D2F4B47844D}" type="slidenum">
              <a:rPr lang="en-US" smtClean="0"/>
              <a:t>17</a:t>
            </a:fld>
            <a:endParaRPr lang="en-US"/>
          </a:p>
        </p:txBody>
      </p:sp>
    </p:spTree>
    <p:extLst>
      <p:ext uri="{BB962C8B-B14F-4D97-AF65-F5344CB8AC3E}">
        <p14:creationId xmlns:p14="http://schemas.microsoft.com/office/powerpoint/2010/main" val="453058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baseline model</a:t>
            </a:r>
          </a:p>
        </p:txBody>
      </p:sp>
      <p:sp>
        <p:nvSpPr>
          <p:cNvPr id="4" name="Slide Number Placeholder 3"/>
          <p:cNvSpPr>
            <a:spLocks noGrp="1"/>
          </p:cNvSpPr>
          <p:nvPr>
            <p:ph type="sldNum" sz="quarter" idx="5"/>
          </p:nvPr>
        </p:nvSpPr>
        <p:spPr/>
        <p:txBody>
          <a:bodyPr/>
          <a:lstStyle/>
          <a:p>
            <a:fld id="{988485D8-32A3-4D73-A0EA-2D2F4B47844D}" type="slidenum">
              <a:rPr lang="en-US" smtClean="0"/>
              <a:t>18</a:t>
            </a:fld>
            <a:endParaRPr lang="en-US"/>
          </a:p>
        </p:txBody>
      </p:sp>
    </p:spTree>
    <p:extLst>
      <p:ext uri="{BB962C8B-B14F-4D97-AF65-F5344CB8AC3E}">
        <p14:creationId xmlns:p14="http://schemas.microsoft.com/office/powerpoint/2010/main" val="60121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Which is User-based Collaborative filtering. User-Based Collaborative filtering algorithm takes the target user information and compare it with all other users purchase history, then it will select k most similar users (k is a number defined by programmer) based on a similarity measurement method here. And then use the similar users’ purchase history to give a recommendation by using the formula here. We also tested item-based collaborative filtering, but the recall@1 for item-based is lower than user-based, so we decided to use–based as our baseline model. </a:t>
            </a:r>
          </a:p>
          <a:p>
            <a:endParaRPr lang="en-US" dirty="0"/>
          </a:p>
        </p:txBody>
      </p:sp>
      <p:sp>
        <p:nvSpPr>
          <p:cNvPr id="4" name="Slide Number Placeholder 3"/>
          <p:cNvSpPr>
            <a:spLocks noGrp="1"/>
          </p:cNvSpPr>
          <p:nvPr>
            <p:ph type="sldNum" sz="quarter" idx="5"/>
          </p:nvPr>
        </p:nvSpPr>
        <p:spPr/>
        <p:txBody>
          <a:bodyPr/>
          <a:lstStyle/>
          <a:p>
            <a:fld id="{988485D8-32A3-4D73-A0EA-2D2F4B47844D}" type="slidenum">
              <a:rPr lang="en-US" smtClean="0"/>
              <a:t>19</a:t>
            </a:fld>
            <a:endParaRPr lang="en-US"/>
          </a:p>
        </p:txBody>
      </p:sp>
    </p:spTree>
    <p:extLst>
      <p:ext uri="{BB962C8B-B14F-4D97-AF65-F5344CB8AC3E}">
        <p14:creationId xmlns:p14="http://schemas.microsoft.com/office/powerpoint/2010/main" val="810436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results of user-based CF. we can see It has a trend that first goes up and then goes down. Which means that: the algorithm will be more accurate when more similar users is selected within a threshold. The threshold here is 4000. but after passing that threshold, the recall@1 will decrease because the similar users that are being added are not the most similar users of the target user. So k is an important hyperparameter in the testing of algorithms we developed later. </a:t>
            </a:r>
          </a:p>
          <a:p>
            <a:endParaRPr lang="en-US" dirty="0"/>
          </a:p>
        </p:txBody>
      </p:sp>
      <p:sp>
        <p:nvSpPr>
          <p:cNvPr id="4" name="Slide Number Placeholder 3"/>
          <p:cNvSpPr>
            <a:spLocks noGrp="1"/>
          </p:cNvSpPr>
          <p:nvPr>
            <p:ph type="sldNum" sz="quarter" idx="5"/>
          </p:nvPr>
        </p:nvSpPr>
        <p:spPr/>
        <p:txBody>
          <a:bodyPr/>
          <a:lstStyle/>
          <a:p>
            <a:fld id="{988485D8-32A3-4D73-A0EA-2D2F4B47844D}" type="slidenum">
              <a:rPr lang="en-US" smtClean="0"/>
              <a:t>20</a:t>
            </a:fld>
            <a:endParaRPr lang="en-US"/>
          </a:p>
        </p:txBody>
      </p:sp>
    </p:spTree>
    <p:extLst>
      <p:ext uri="{BB962C8B-B14F-4D97-AF65-F5344CB8AC3E}">
        <p14:creationId xmlns:p14="http://schemas.microsoft.com/office/powerpoint/2010/main" val="2399317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is our code structure. We won’t get deep into here. Just want to show this kind of module structure can allow us to maintain and extend our code easily. </a:t>
            </a:r>
            <a:endParaRPr lang="en-US" dirty="0"/>
          </a:p>
        </p:txBody>
      </p:sp>
      <p:sp>
        <p:nvSpPr>
          <p:cNvPr id="4" name="Slide Number Placeholder 3"/>
          <p:cNvSpPr>
            <a:spLocks noGrp="1"/>
          </p:cNvSpPr>
          <p:nvPr>
            <p:ph type="sldNum" sz="quarter" idx="5"/>
          </p:nvPr>
        </p:nvSpPr>
        <p:spPr/>
        <p:txBody>
          <a:bodyPr/>
          <a:lstStyle/>
          <a:p>
            <a:fld id="{988485D8-32A3-4D73-A0EA-2D2F4B47844D}" type="slidenum">
              <a:rPr lang="en-US" smtClean="0"/>
              <a:t>21</a:t>
            </a:fld>
            <a:endParaRPr lang="en-US"/>
          </a:p>
        </p:txBody>
      </p:sp>
    </p:spTree>
    <p:extLst>
      <p:ext uri="{BB962C8B-B14F-4D97-AF65-F5344CB8AC3E}">
        <p14:creationId xmlns:p14="http://schemas.microsoft.com/office/powerpoint/2010/main" val="29449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faced the speed and memory usage challenge during the testing of the baseline model. Because testing one line of data only needs 2-3 seconds but there are thousands lines of data. So we first try to parallel the matrix computation by using Python module </a:t>
            </a:r>
            <a:r>
              <a:rPr lang="en-US" dirty="0" err="1"/>
              <a:t>Numpy</a:t>
            </a:r>
            <a:r>
              <a:rPr lang="en-US" dirty="0"/>
              <a:t>. But the program is still time-consuming because the memory usage is high, the program will jump back and forth between ram and virtual memory. Hence, we developed partial parallel method to test our data, which test n lines of data at a time. This partial parallel method decrease the usage of memory, so it will not use the virtual memory of computers,  and hence decrease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all we did for our baseline model. The tuning experience of k, the extensible code structure in the previous slides, the fast speed and small memory usage here laid a solid foundation for our algorithms. And now it’s the time to see how we expand our algorithm. Let’s welcome Zhuang. </a:t>
            </a:r>
          </a:p>
          <a:p>
            <a:r>
              <a:rPr lang="en-US" dirty="0"/>
              <a:t> </a:t>
            </a:r>
          </a:p>
        </p:txBody>
      </p:sp>
      <p:sp>
        <p:nvSpPr>
          <p:cNvPr id="4" name="Slide Number Placeholder 3"/>
          <p:cNvSpPr>
            <a:spLocks noGrp="1"/>
          </p:cNvSpPr>
          <p:nvPr>
            <p:ph type="sldNum" sz="quarter" idx="5"/>
          </p:nvPr>
        </p:nvSpPr>
        <p:spPr/>
        <p:txBody>
          <a:bodyPr/>
          <a:lstStyle/>
          <a:p>
            <a:fld id="{988485D8-32A3-4D73-A0EA-2D2F4B47844D}" type="slidenum">
              <a:rPr lang="en-US" smtClean="0"/>
              <a:t>22</a:t>
            </a:fld>
            <a:endParaRPr lang="en-US"/>
          </a:p>
        </p:txBody>
      </p:sp>
    </p:spTree>
    <p:extLst>
      <p:ext uri="{BB962C8B-B14F-4D97-AF65-F5344CB8AC3E}">
        <p14:creationId xmlns:p14="http://schemas.microsoft.com/office/powerpoint/2010/main" val="994389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baseline model</a:t>
            </a:r>
          </a:p>
        </p:txBody>
      </p:sp>
      <p:sp>
        <p:nvSpPr>
          <p:cNvPr id="4" name="Slide Number Placeholder 3"/>
          <p:cNvSpPr>
            <a:spLocks noGrp="1"/>
          </p:cNvSpPr>
          <p:nvPr>
            <p:ph type="sldNum" sz="quarter" idx="5"/>
          </p:nvPr>
        </p:nvSpPr>
        <p:spPr/>
        <p:txBody>
          <a:bodyPr/>
          <a:lstStyle/>
          <a:p>
            <a:fld id="{988485D8-32A3-4D73-A0EA-2D2F4B47844D}" type="slidenum">
              <a:rPr lang="en-US" smtClean="0"/>
              <a:t>23</a:t>
            </a:fld>
            <a:endParaRPr lang="en-US"/>
          </a:p>
        </p:txBody>
      </p:sp>
    </p:spTree>
    <p:extLst>
      <p:ext uri="{BB962C8B-B14F-4D97-AF65-F5344CB8AC3E}">
        <p14:creationId xmlns:p14="http://schemas.microsoft.com/office/powerpoint/2010/main" val="2352336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Singular value decomposition is a factorization of matrix. The algorithm can generate 3 metrics. As you can see, each row in left-singular matrix represent a client and each column in right-singular matrix represent a product. The second matrix is a diagonal matrix, each element is a singular value. The product of these 3 metrics equals to the original matrix.</a:t>
            </a:r>
          </a:p>
          <a:p>
            <a:r>
              <a:rPr lang="en-US" sz="1200" kern="1200" dirty="0">
                <a:solidFill>
                  <a:schemeClr val="tx1"/>
                </a:solidFill>
                <a:effectLst/>
                <a:latin typeface="+mn-lt"/>
                <a:ea typeface="+mn-ea"/>
                <a:cs typeface="+mn-cs"/>
              </a:rPr>
              <a:t>We can choose how many singular value and singular vector we want to use to reconstruct the matrix. SVD can remove the noise in original matrix and give an estimation to each blank in original matrix.</a:t>
            </a:r>
          </a:p>
          <a:p>
            <a:endParaRPr lang="en-US" dirty="0"/>
          </a:p>
        </p:txBody>
      </p:sp>
      <p:sp>
        <p:nvSpPr>
          <p:cNvPr id="4" name="灯片编号占位符 3"/>
          <p:cNvSpPr>
            <a:spLocks noGrp="1"/>
          </p:cNvSpPr>
          <p:nvPr>
            <p:ph type="sldNum" sz="quarter" idx="5"/>
          </p:nvPr>
        </p:nvSpPr>
        <p:spPr/>
        <p:txBody>
          <a:bodyPr/>
          <a:lstStyle/>
          <a:p>
            <a:fld id="{988485D8-32A3-4D73-A0EA-2D2F4B47844D}" type="slidenum">
              <a:rPr lang="en-US" smtClean="0"/>
              <a:t>24</a:t>
            </a:fld>
            <a:endParaRPr lang="en-US"/>
          </a:p>
        </p:txBody>
      </p:sp>
    </p:spTree>
    <p:extLst>
      <p:ext uri="{BB962C8B-B14F-4D97-AF65-F5344CB8AC3E}">
        <p14:creationId xmlns:p14="http://schemas.microsoft.com/office/powerpoint/2010/main" val="333632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2</a:t>
            </a:fld>
            <a:endParaRPr lang="zh-CN" altLang="en-US"/>
          </a:p>
        </p:txBody>
      </p:sp>
    </p:spTree>
    <p:extLst>
      <p:ext uri="{BB962C8B-B14F-4D97-AF65-F5344CB8AC3E}">
        <p14:creationId xmlns:p14="http://schemas.microsoft.com/office/powerpoint/2010/main" val="3613368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can be used in two different ways. We first built a model use only SVD. Just like PCA, we first learn the hidden pattern from training dataset, and then use the model to transform the testing dataset. We also used decoded testing dataset and recall@1 to evaluate this model. When we use 3 to 6 singular value and vector, the recall@1 of the model are higher than 60%. In these cases, SVD model is better than our UB model.</a:t>
            </a:r>
          </a:p>
          <a:p>
            <a:endParaRPr lang="en-US" dirty="0"/>
          </a:p>
        </p:txBody>
      </p:sp>
      <p:sp>
        <p:nvSpPr>
          <p:cNvPr id="4" name="灯片编号占位符 3"/>
          <p:cNvSpPr>
            <a:spLocks noGrp="1"/>
          </p:cNvSpPr>
          <p:nvPr>
            <p:ph type="sldNum" sz="quarter" idx="5"/>
          </p:nvPr>
        </p:nvSpPr>
        <p:spPr/>
        <p:txBody>
          <a:bodyPr/>
          <a:lstStyle/>
          <a:p>
            <a:fld id="{988485D8-32A3-4D73-A0EA-2D2F4B47844D}" type="slidenum">
              <a:rPr lang="en-US" smtClean="0"/>
              <a:t>25</a:t>
            </a:fld>
            <a:endParaRPr lang="en-US"/>
          </a:p>
        </p:txBody>
      </p:sp>
    </p:spTree>
    <p:extLst>
      <p:ext uri="{BB962C8B-B14F-4D97-AF65-F5344CB8AC3E}">
        <p14:creationId xmlns:p14="http://schemas.microsoft.com/office/powerpoint/2010/main" val="382696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application of SVD is data imputation. We can apply SVD to reconstruct the whole dataset and then use the new dataset as UB model’s input. As we can see from the graph, this new model shows a better performance than UB model and SVD model. And the best k now changed. Unlike SVD model, in this model, we should use ? singular vector to get the best performance.</a:t>
            </a:r>
          </a:p>
          <a:p>
            <a:endParaRPr lang="en-US" dirty="0"/>
          </a:p>
        </p:txBody>
      </p:sp>
      <p:sp>
        <p:nvSpPr>
          <p:cNvPr id="4" name="灯片编号占位符 3"/>
          <p:cNvSpPr>
            <a:spLocks noGrp="1"/>
          </p:cNvSpPr>
          <p:nvPr>
            <p:ph type="sldNum" sz="quarter" idx="5"/>
          </p:nvPr>
        </p:nvSpPr>
        <p:spPr/>
        <p:txBody>
          <a:bodyPr/>
          <a:lstStyle/>
          <a:p>
            <a:fld id="{988485D8-32A3-4D73-A0EA-2D2F4B47844D}" type="slidenum">
              <a:rPr lang="en-US" smtClean="0"/>
              <a:t>26</a:t>
            </a:fld>
            <a:endParaRPr lang="en-US"/>
          </a:p>
        </p:txBody>
      </p:sp>
    </p:spTree>
    <p:extLst>
      <p:ext uri="{BB962C8B-B14F-4D97-AF65-F5344CB8AC3E}">
        <p14:creationId xmlns:p14="http://schemas.microsoft.com/office/powerpoint/2010/main" val="1638970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But there is a drawback.</a:t>
            </a:r>
          </a:p>
          <a:p>
            <a:r>
              <a:rPr lang="en-US" altLang="zh-CN" sz="1200" kern="1200" dirty="0">
                <a:solidFill>
                  <a:schemeClr val="tx1"/>
                </a:solidFill>
                <a:effectLst/>
                <a:latin typeface="+mn-lt"/>
                <a:ea typeface="+mn-ea"/>
                <a:cs typeface="+mn-cs"/>
              </a:rPr>
              <a:t>For data imputation, SVD tries to fit each element in the matrix. But zeros are missing values. Fitting zeros is not meaningful. Hence, we read some papers to fix this problem. We found an algorithm named low value injection. Let’s see how this algorithm works.</a:t>
            </a:r>
            <a:endParaRPr lang="en-US" dirty="0"/>
          </a:p>
        </p:txBody>
      </p:sp>
      <p:sp>
        <p:nvSpPr>
          <p:cNvPr id="4" name="Slide Number Placeholder 3"/>
          <p:cNvSpPr>
            <a:spLocks noGrp="1"/>
          </p:cNvSpPr>
          <p:nvPr>
            <p:ph type="sldNum" sz="quarter" idx="5"/>
          </p:nvPr>
        </p:nvSpPr>
        <p:spPr/>
        <p:txBody>
          <a:bodyPr/>
          <a:lstStyle/>
          <a:p>
            <a:fld id="{988485D8-32A3-4D73-A0EA-2D2F4B47844D}" type="slidenum">
              <a:rPr lang="en-US" smtClean="0"/>
              <a:t>27</a:t>
            </a:fld>
            <a:endParaRPr lang="en-US"/>
          </a:p>
        </p:txBody>
      </p:sp>
    </p:spTree>
    <p:extLst>
      <p:ext uri="{BB962C8B-B14F-4D97-AF65-F5344CB8AC3E}">
        <p14:creationId xmlns:p14="http://schemas.microsoft.com/office/powerpoint/2010/main" val="3502412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The users who has bought lots of products are more likely to know unbought products. They may have bought everything they need. But the user who bought a few products may be a new client. We can assume that there are still some products they need. Hence, we want to give an estimation to the probability of a user buying a new product.</a:t>
            </a:r>
          </a:p>
          <a:p>
            <a:r>
              <a:rPr lang="en-US" sz="1200" kern="1200" dirty="0">
                <a:solidFill>
                  <a:schemeClr val="tx1"/>
                </a:solidFill>
                <a:effectLst/>
                <a:latin typeface="+mn-lt"/>
                <a:ea typeface="+mn-ea"/>
                <a:cs typeface="+mn-cs"/>
              </a:rPr>
              <a:t>According to low value injection, we first replace 0 with a small number. The value of this number is lambda divided by the number of produce this user has bought. We can use different lambda. And then we apply SVD to this dataset. Last, use the reconstructed matrix as </a:t>
            </a:r>
            <a:r>
              <a:rPr lang="en-US" sz="1200" kern="1200" dirty="0" err="1">
                <a:solidFill>
                  <a:schemeClr val="tx1"/>
                </a:solidFill>
                <a:effectLst/>
                <a:latin typeface="+mn-lt"/>
                <a:ea typeface="+mn-ea"/>
                <a:cs typeface="+mn-cs"/>
              </a:rPr>
              <a:t>ub</a:t>
            </a:r>
            <a:r>
              <a:rPr lang="en-US" sz="1200" kern="1200" dirty="0">
                <a:solidFill>
                  <a:schemeClr val="tx1"/>
                </a:solidFill>
                <a:effectLst/>
                <a:latin typeface="+mn-lt"/>
                <a:ea typeface="+mn-ea"/>
                <a:cs typeface="+mn-cs"/>
              </a:rPr>
              <a:t> model’s input.</a:t>
            </a: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88485D8-32A3-4D73-A0EA-2D2F4B47844D}" type="slidenum">
              <a:rPr lang="en-US" smtClean="0"/>
              <a:t>28</a:t>
            </a:fld>
            <a:endParaRPr lang="en-US"/>
          </a:p>
        </p:txBody>
      </p:sp>
    </p:spTree>
    <p:extLst>
      <p:ext uri="{BB962C8B-B14F-4D97-AF65-F5344CB8AC3E}">
        <p14:creationId xmlns:p14="http://schemas.microsoft.com/office/powerpoint/2010/main" val="684256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According to the result on validate dataset, we think 0.001 is the best value for lambda.</a:t>
            </a:r>
          </a:p>
          <a:p>
            <a:r>
              <a:rPr lang="en-US" sz="1200" kern="1200" dirty="0">
                <a:solidFill>
                  <a:schemeClr val="tx1"/>
                </a:solidFill>
                <a:effectLst/>
                <a:latin typeface="+mn-lt"/>
                <a:ea typeface="+mn-ea"/>
                <a:cs typeface="+mn-cs"/>
              </a:rPr>
              <a:t>SVD and low-value injection are used for data imputation in our model. We haven’t made use of clients’ information such as the size of their company yet. Sheng will show what we can learn from this information.</a:t>
            </a:r>
          </a:p>
          <a:p>
            <a:endParaRPr lang="en-US" dirty="0"/>
          </a:p>
        </p:txBody>
      </p:sp>
      <p:sp>
        <p:nvSpPr>
          <p:cNvPr id="4" name="灯片编号占位符 3"/>
          <p:cNvSpPr>
            <a:spLocks noGrp="1"/>
          </p:cNvSpPr>
          <p:nvPr>
            <p:ph type="sldNum" sz="quarter" idx="5"/>
          </p:nvPr>
        </p:nvSpPr>
        <p:spPr/>
        <p:txBody>
          <a:bodyPr/>
          <a:lstStyle/>
          <a:p>
            <a:fld id="{988485D8-32A3-4D73-A0EA-2D2F4B47844D}" type="slidenum">
              <a:rPr lang="en-US" smtClean="0"/>
              <a:t>29</a:t>
            </a:fld>
            <a:endParaRPr lang="en-US"/>
          </a:p>
        </p:txBody>
      </p:sp>
    </p:spTree>
    <p:extLst>
      <p:ext uri="{BB962C8B-B14F-4D97-AF65-F5344CB8AC3E}">
        <p14:creationId xmlns:p14="http://schemas.microsoft.com/office/powerpoint/2010/main" val="252508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Zhuang!</a:t>
            </a:r>
          </a:p>
          <a:p>
            <a:r>
              <a:rPr lang="en-US" dirty="0"/>
              <a:t>Let’s see the last model</a:t>
            </a:r>
          </a:p>
        </p:txBody>
      </p:sp>
      <p:sp>
        <p:nvSpPr>
          <p:cNvPr id="4" name="Slide Number Placeholder 3"/>
          <p:cNvSpPr>
            <a:spLocks noGrp="1"/>
          </p:cNvSpPr>
          <p:nvPr>
            <p:ph type="sldNum" sz="quarter" idx="5"/>
          </p:nvPr>
        </p:nvSpPr>
        <p:spPr/>
        <p:txBody>
          <a:bodyPr/>
          <a:lstStyle/>
          <a:p>
            <a:fld id="{988485D8-32A3-4D73-A0EA-2D2F4B47844D}" type="slidenum">
              <a:rPr lang="en-US" smtClean="0"/>
              <a:t>30</a:t>
            </a:fld>
            <a:endParaRPr lang="en-US"/>
          </a:p>
        </p:txBody>
      </p:sp>
    </p:spTree>
    <p:extLst>
      <p:ext uri="{BB962C8B-B14F-4D97-AF65-F5344CB8AC3E}">
        <p14:creationId xmlns:p14="http://schemas.microsoft.com/office/powerpoint/2010/main" val="2054768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last 3 models, we just focus on the purchasing history data but ignore the categorial information of clients.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believe the user info will provide us extra clues that will help improve our recommendation performance.</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31</a:t>
            </a:fld>
            <a:endParaRPr lang="zh-CN" altLang="en-US"/>
          </a:p>
        </p:txBody>
      </p:sp>
    </p:spTree>
    <p:extLst>
      <p:ext uri="{BB962C8B-B14F-4D97-AF65-F5344CB8AC3E}">
        <p14:creationId xmlns:p14="http://schemas.microsoft.com/office/powerpoint/2010/main" val="1808142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 borrow the idea of graph theory.</a:t>
            </a:r>
          </a:p>
          <a:p>
            <a:r>
              <a:rPr lang="en-US" altLang="zh-CN" dirty="0"/>
              <a:t>Users with all three categorical information are abstracted as nodes and they are connected by nodes if they share same info. The weight of the edge is the</a:t>
            </a:r>
            <a:r>
              <a:rPr lang="en-US" altLang="zh-CN" sz="1200" kern="1200" dirty="0">
                <a:solidFill>
                  <a:schemeClr val="tx1"/>
                </a:solidFill>
                <a:effectLst/>
                <a:latin typeface="+mn-lt"/>
                <a:ea typeface="+mn-ea"/>
                <a:cs typeface="+mn-cs"/>
              </a:rPr>
              <a:t> reciprocal of the amount of the same user info between nodes.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Newman fast algorithm was implemented to cluster the nodes into 4 clusters, and it is based on modularity.</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32</a:t>
            </a:fld>
            <a:endParaRPr lang="zh-CN" altLang="en-US"/>
          </a:p>
        </p:txBody>
      </p:sp>
    </p:spTree>
    <p:extLst>
      <p:ext uri="{BB962C8B-B14F-4D97-AF65-F5344CB8AC3E}">
        <p14:creationId xmlns:p14="http://schemas.microsoft.com/office/powerpoint/2010/main" val="4057484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specially, we find the clusters are mainly divided according to the size. For example, cluster 1 consists of size 2 and size 3 clients. While the cluster 2, 3 and 4 are size 4, size 1 and size 5.</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33</a:t>
            </a:fld>
            <a:endParaRPr lang="zh-CN" altLang="en-US"/>
          </a:p>
        </p:txBody>
      </p:sp>
    </p:spTree>
    <p:extLst>
      <p:ext uri="{BB962C8B-B14F-4D97-AF65-F5344CB8AC3E}">
        <p14:creationId xmlns:p14="http://schemas.microsoft.com/office/powerpoint/2010/main" val="3120328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recall@1 of our final model (including UB, SVD, I, and C) and UB model is shown in this figure. Obviously , although different clusters has different recall value, all of them are higher than the baseline model. And we can choose the best k for each cluster.</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34</a:t>
            </a:fld>
            <a:endParaRPr lang="zh-CN" altLang="en-US"/>
          </a:p>
        </p:txBody>
      </p:sp>
    </p:spTree>
    <p:extLst>
      <p:ext uri="{BB962C8B-B14F-4D97-AF65-F5344CB8AC3E}">
        <p14:creationId xmlns:p14="http://schemas.microsoft.com/office/powerpoint/2010/main" val="331526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EEC54-FC28-4BC1-BCEE-A3E777B44146}" type="slidenum">
              <a:rPr lang="zh-CN" altLang="en-US" smtClean="0"/>
              <a:t>4</a:t>
            </a:fld>
            <a:endParaRPr lang="zh-CN" altLang="en-US"/>
          </a:p>
        </p:txBody>
      </p:sp>
    </p:spTree>
    <p:extLst>
      <p:ext uri="{BB962C8B-B14F-4D97-AF65-F5344CB8AC3E}">
        <p14:creationId xmlns:p14="http://schemas.microsoft.com/office/powerpoint/2010/main" val="3411891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baseline model</a:t>
            </a:r>
          </a:p>
        </p:txBody>
      </p:sp>
      <p:sp>
        <p:nvSpPr>
          <p:cNvPr id="4" name="Slide Number Placeholder 3"/>
          <p:cNvSpPr>
            <a:spLocks noGrp="1"/>
          </p:cNvSpPr>
          <p:nvPr>
            <p:ph type="sldNum" sz="quarter" idx="5"/>
          </p:nvPr>
        </p:nvSpPr>
        <p:spPr/>
        <p:txBody>
          <a:bodyPr/>
          <a:lstStyle/>
          <a:p>
            <a:fld id="{988485D8-32A3-4D73-A0EA-2D2F4B47844D}" type="slidenum">
              <a:rPr lang="en-US" smtClean="0"/>
              <a:t>35</a:t>
            </a:fld>
            <a:endParaRPr lang="en-US"/>
          </a:p>
        </p:txBody>
      </p:sp>
    </p:spTree>
    <p:extLst>
      <p:ext uri="{BB962C8B-B14F-4D97-AF65-F5344CB8AC3E}">
        <p14:creationId xmlns:p14="http://schemas.microsoft.com/office/powerpoint/2010/main" val="2232396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find the best parameters on validate dataset, and using different random states to calculate the recall@1 on test dataset. Obviously, each model is better than the previous one.</a:t>
            </a:r>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36</a:t>
            </a:fld>
            <a:endParaRPr lang="zh-CN" altLang="en-US"/>
          </a:p>
        </p:txBody>
      </p:sp>
    </p:spTree>
    <p:extLst>
      <p:ext uri="{BB962C8B-B14F-4D97-AF65-F5344CB8AC3E}">
        <p14:creationId xmlns:p14="http://schemas.microsoft.com/office/powerpoint/2010/main" val="50928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baseline model</a:t>
            </a:r>
          </a:p>
        </p:txBody>
      </p:sp>
      <p:sp>
        <p:nvSpPr>
          <p:cNvPr id="4" name="Slide Number Placeholder 3"/>
          <p:cNvSpPr>
            <a:spLocks noGrp="1"/>
          </p:cNvSpPr>
          <p:nvPr>
            <p:ph type="sldNum" sz="quarter" idx="5"/>
          </p:nvPr>
        </p:nvSpPr>
        <p:spPr/>
        <p:txBody>
          <a:bodyPr/>
          <a:lstStyle/>
          <a:p>
            <a:fld id="{988485D8-32A3-4D73-A0EA-2D2F4B47844D}" type="slidenum">
              <a:rPr lang="en-US" smtClean="0"/>
              <a:t>37</a:t>
            </a:fld>
            <a:endParaRPr lang="en-US"/>
          </a:p>
        </p:txBody>
      </p:sp>
    </p:spTree>
    <p:extLst>
      <p:ext uri="{BB962C8B-B14F-4D97-AF65-F5344CB8AC3E}">
        <p14:creationId xmlns:p14="http://schemas.microsoft.com/office/powerpoint/2010/main" val="277479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 final output should be a recommendation rank in high-level product for each client.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choose the max score in each high-level first, and then eliminate final products they already had. Finally, we will rank the high-level products based on their highest score.</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38</a:t>
            </a:fld>
            <a:endParaRPr lang="zh-CN" altLang="en-US"/>
          </a:p>
        </p:txBody>
      </p:sp>
    </p:spTree>
    <p:extLst>
      <p:ext uri="{BB962C8B-B14F-4D97-AF65-F5344CB8AC3E}">
        <p14:creationId xmlns:p14="http://schemas.microsoft.com/office/powerpoint/2010/main" val="2547002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 final output should be a recommendation rank in high-level product for each client.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choose the max score in each high-level first, and then eliminate final products they already had. Finally, we will rank the high-level products based on their highest score.</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39</a:t>
            </a:fld>
            <a:endParaRPr lang="zh-CN" altLang="en-US"/>
          </a:p>
        </p:txBody>
      </p:sp>
    </p:spTree>
    <p:extLst>
      <p:ext uri="{BB962C8B-B14F-4D97-AF65-F5344CB8AC3E}">
        <p14:creationId xmlns:p14="http://schemas.microsoft.com/office/powerpoint/2010/main" val="3456593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 final output should be a recommendation rank in high-level product for each client.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choose the max score in each high-level first, and then eliminate final products they already had. Finally, we will rank the high-level products based on their highest score.</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40</a:t>
            </a:fld>
            <a:endParaRPr lang="zh-CN" altLang="en-US"/>
          </a:p>
        </p:txBody>
      </p:sp>
    </p:spTree>
    <p:extLst>
      <p:ext uri="{BB962C8B-B14F-4D97-AF65-F5344CB8AC3E}">
        <p14:creationId xmlns:p14="http://schemas.microsoft.com/office/powerpoint/2010/main" val="1613771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EEC54-FC28-4BC1-BCEE-A3E777B44146}" type="slidenum">
              <a:rPr lang="zh-CN" altLang="en-US" smtClean="0"/>
              <a:t>41</a:t>
            </a:fld>
            <a:endParaRPr lang="zh-CN" altLang="en-US"/>
          </a:p>
        </p:txBody>
      </p:sp>
    </p:spTree>
    <p:extLst>
      <p:ext uri="{BB962C8B-B14F-4D97-AF65-F5344CB8AC3E}">
        <p14:creationId xmlns:p14="http://schemas.microsoft.com/office/powerpoint/2010/main" val="1473312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42</a:t>
            </a:fld>
            <a:endParaRPr lang="zh-CN" altLang="en-US"/>
          </a:p>
        </p:txBody>
      </p:sp>
    </p:spTree>
    <p:extLst>
      <p:ext uri="{BB962C8B-B14F-4D97-AF65-F5344CB8AC3E}">
        <p14:creationId xmlns:p14="http://schemas.microsoft.com/office/powerpoint/2010/main" val="71988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Finally, we want to thank our sponsor, Paychex Data science team, who offered us the dataset and gave us a lot support and suggestions on the recommendation system design.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also want to thank Professor Anand, and Professor Fernandez. They also gave us some very valuable ideas and showed us skills on presentation.</a:t>
            </a:r>
            <a:endParaRPr lang="zh-CN" altLang="zh-CN" sz="120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43</a:t>
            </a:fld>
            <a:endParaRPr lang="zh-CN" altLang="en-US"/>
          </a:p>
        </p:txBody>
      </p:sp>
    </p:spTree>
    <p:extLst>
      <p:ext uri="{BB962C8B-B14F-4D97-AF65-F5344CB8AC3E}">
        <p14:creationId xmlns:p14="http://schemas.microsoft.com/office/powerpoint/2010/main" val="1599798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EEC54-FC28-4BC1-BCEE-A3E777B44146}" type="slidenum">
              <a:rPr lang="zh-CN" altLang="en-US" smtClean="0"/>
              <a:t>45</a:t>
            </a:fld>
            <a:endParaRPr lang="zh-CN" altLang="en-US"/>
          </a:p>
        </p:txBody>
      </p:sp>
    </p:spTree>
    <p:extLst>
      <p:ext uri="{BB962C8B-B14F-4D97-AF65-F5344CB8AC3E}">
        <p14:creationId xmlns:p14="http://schemas.microsoft.com/office/powerpoint/2010/main" val="192413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EEC54-FC28-4BC1-BCEE-A3E777B44146}" type="slidenum">
              <a:rPr lang="zh-CN" altLang="en-US" smtClean="0"/>
              <a:t>7</a:t>
            </a:fld>
            <a:endParaRPr lang="zh-CN" altLang="en-US"/>
          </a:p>
        </p:txBody>
      </p:sp>
    </p:spTree>
    <p:extLst>
      <p:ext uri="{BB962C8B-B14F-4D97-AF65-F5344CB8AC3E}">
        <p14:creationId xmlns:p14="http://schemas.microsoft.com/office/powerpoint/2010/main" val="161682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altLang="zh-CN" sz="1200" kern="1200" dirty="0">
                <a:solidFill>
                  <a:schemeClr val="tx1"/>
                </a:solidFill>
                <a:effectLst/>
                <a:latin typeface="+mn-lt"/>
                <a:ea typeface="+mn-ea"/>
                <a:cs typeface="+mn-cs"/>
              </a:rPr>
              <a:t>Next is the data cleaning section.</a:t>
            </a:r>
            <a:endParaRPr lang="en-US" altLang="zh-CN" sz="1100" kern="1200" dirty="0">
              <a:solidFill>
                <a:schemeClr val="tx1"/>
              </a:solidFill>
              <a:effectLst/>
              <a:latin typeface="+mn-lt"/>
              <a:ea typeface="+mn-ea"/>
              <a:cs typeface="+mn-cs"/>
            </a:endParaRPr>
          </a:p>
          <a:p>
            <a:pPr lvl="0" fontAlgn="ctr"/>
            <a:r>
              <a:rPr lang="en-US" altLang="zh-CN" sz="1200" kern="1200" dirty="0">
                <a:solidFill>
                  <a:schemeClr val="tx1"/>
                </a:solidFill>
                <a:effectLst/>
                <a:latin typeface="+mn-lt"/>
                <a:ea typeface="+mn-ea"/>
                <a:cs typeface="+mn-cs"/>
              </a:rPr>
              <a:t>Overall, the data set is very clean</a:t>
            </a:r>
          </a:p>
          <a:p>
            <a:pPr lvl="0" fontAlgn="ctr"/>
            <a:r>
              <a:rPr lang="en-US" altLang="zh-CN" sz="1200" kern="1200" dirty="0">
                <a:solidFill>
                  <a:schemeClr val="tx1"/>
                </a:solidFill>
                <a:effectLst/>
                <a:latin typeface="+mn-lt"/>
                <a:ea typeface="+mn-ea"/>
                <a:cs typeface="+mn-cs"/>
              </a:rPr>
              <a:t>+ With only one row of wrong data</a:t>
            </a:r>
            <a:endParaRPr lang="en-US" altLang="zh-CN" sz="1100" kern="1200" dirty="0">
              <a:solidFill>
                <a:schemeClr val="tx1"/>
              </a:solidFill>
              <a:effectLst/>
              <a:latin typeface="+mn-lt"/>
              <a:ea typeface="+mn-ea"/>
              <a:cs typeface="+mn-cs"/>
            </a:endParaRPr>
          </a:p>
          <a:p>
            <a:pPr lvl="0" fontAlgn="ctr"/>
            <a:r>
              <a:rPr lang="en-US" altLang="zh-CN" sz="11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there is no duplicate client</a:t>
            </a:r>
          </a:p>
          <a:p>
            <a:pPr lvl="0" fontAlgn="ctr"/>
            <a:r>
              <a:rPr lang="en-US" altLang="zh-CN" sz="1200" kern="1200" dirty="0">
                <a:solidFill>
                  <a:schemeClr val="tx1"/>
                </a:solidFill>
                <a:effectLst/>
                <a:latin typeface="+mn-lt"/>
                <a:ea typeface="+mn-ea"/>
                <a:cs typeface="+mn-cs"/>
              </a:rPr>
              <a:t>+ And no missing value</a:t>
            </a:r>
            <a:endParaRPr lang="zh-CN" altLang="zh-CN" sz="1100" kern="1200" dirty="0">
              <a:solidFill>
                <a:schemeClr val="tx1"/>
              </a:solidFill>
              <a:effectLst/>
              <a:latin typeface="+mn-lt"/>
              <a:ea typeface="+mn-ea"/>
              <a:cs typeface="+mn-cs"/>
            </a:endParaRPr>
          </a:p>
          <a:p>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9</a:t>
            </a:fld>
            <a:endParaRPr lang="zh-CN" altLang="en-US"/>
          </a:p>
        </p:txBody>
      </p:sp>
    </p:spTree>
    <p:extLst>
      <p:ext uri="{BB962C8B-B14F-4D97-AF65-F5344CB8AC3E}">
        <p14:creationId xmlns:p14="http://schemas.microsoft.com/office/powerpoint/2010/main" val="387542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 we found there are many clients have the same product combination.</a:t>
            </a:r>
          </a:p>
          <a:p>
            <a:r>
              <a:rPr lang="en-US" altLang="zh-CN" dirty="0"/>
              <a:t>+ The left pic shows the clients -product combination filtering funnel</a:t>
            </a:r>
          </a:p>
          <a:p>
            <a:r>
              <a:rPr lang="en-US" altLang="zh-CN" dirty="0"/>
              <a:t>  + Among all the 383 thousand clients, there are only 277 thousand are old clients, </a:t>
            </a:r>
          </a:p>
          <a:p>
            <a:r>
              <a:rPr lang="en-US" altLang="zh-CN" dirty="0"/>
              <a:t>  + and there are only 13,257 product purchase combinations ( which indicates many clients have the same product combination, about 20.90 each)</a:t>
            </a:r>
          </a:p>
          <a:p>
            <a:r>
              <a:rPr lang="en-US" altLang="zh-CN" dirty="0"/>
              <a:t>+ However, the distribution is very uneven. The right pic shows the distribution of product combinations in old clients.</a:t>
            </a:r>
          </a:p>
          <a:p>
            <a:r>
              <a:rPr lang="en-US" altLang="zh-CN" dirty="0"/>
              <a:t>  + Surprisingly, Only Top 16 product combinations contribute over 50% clients, where the Top 1 PC accounts for about 15% (over 40 thousand users' choice!)</a:t>
            </a:r>
          </a:p>
          <a:p>
            <a:r>
              <a:rPr lang="en-US" altLang="zh-CN" dirty="0"/>
              <a:t>  + This will be discussed in more detail in the following model section.</a:t>
            </a:r>
          </a:p>
          <a:p>
            <a:endParaRPr lang="en-US" altLang="zh-CN" dirty="0"/>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10</a:t>
            </a:fld>
            <a:endParaRPr lang="zh-CN" altLang="en-US"/>
          </a:p>
        </p:txBody>
      </p:sp>
    </p:spTree>
    <p:extLst>
      <p:ext uri="{BB962C8B-B14F-4D97-AF65-F5344CB8AC3E}">
        <p14:creationId xmlns:p14="http://schemas.microsoft.com/office/powerpoint/2010/main" val="3253243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28% clients are new </a:t>
            </a:r>
          </a:p>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Only 13,257 product purchase combinations (average 20.90 clients per combination)</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Slide Number Placeholder 3"/>
          <p:cNvSpPr>
            <a:spLocks noGrp="1"/>
          </p:cNvSpPr>
          <p:nvPr>
            <p:ph type="sldNum" sz="quarter" idx="5"/>
          </p:nvPr>
        </p:nvSpPr>
        <p:spPr/>
        <p:txBody>
          <a:bodyPr/>
          <a:lstStyle/>
          <a:p>
            <a:fld id="{A9DEEC54-FC28-4BC1-BCEE-A3E777B44146}" type="slidenum">
              <a:rPr lang="zh-CN" altLang="en-US" smtClean="0"/>
              <a:t>11</a:t>
            </a:fld>
            <a:endParaRPr lang="zh-CN" altLang="en-US"/>
          </a:p>
        </p:txBody>
      </p:sp>
    </p:spTree>
    <p:extLst>
      <p:ext uri="{BB962C8B-B14F-4D97-AF65-F5344CB8AC3E}">
        <p14:creationId xmlns:p14="http://schemas.microsoft.com/office/powerpoint/2010/main" val="106099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DEEC54-FC28-4BC1-BCEE-A3E777B44146}" type="slidenum">
              <a:rPr lang="zh-CN" altLang="en-US" smtClean="0"/>
              <a:t>13</a:t>
            </a:fld>
            <a:endParaRPr lang="zh-CN" altLang="en-US"/>
          </a:p>
        </p:txBody>
      </p:sp>
    </p:spTree>
    <p:extLst>
      <p:ext uri="{BB962C8B-B14F-4D97-AF65-F5344CB8AC3E}">
        <p14:creationId xmlns:p14="http://schemas.microsoft.com/office/powerpoint/2010/main" val="299411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dirty="0"/>
              <a:t>Here is the process of building our models. First step is to build a baseline model, user-based collaborative filtering. </a:t>
            </a:r>
          </a:p>
          <a:p>
            <a:pPr marL="0" indent="0">
              <a:buNone/>
            </a:pPr>
            <a:endParaRPr lang="en-US" dirty="0"/>
          </a:p>
          <a:p>
            <a:pPr marL="0" indent="0">
              <a:buNone/>
            </a:pPr>
            <a:r>
              <a:rPr lang="en-US" dirty="0"/>
              <a:t>Then,  we built SVD to do the data imputation, which is used to fill 0s in the matrix.</a:t>
            </a:r>
          </a:p>
          <a:p>
            <a:pPr marL="0" indent="0">
              <a:buNone/>
            </a:pPr>
            <a:endParaRPr lang="en-US" dirty="0"/>
          </a:p>
          <a:p>
            <a:pPr marL="0" indent="0">
              <a:buNone/>
            </a:pPr>
            <a:r>
              <a:rPr lang="en-US" dirty="0"/>
              <a:t>We find that the approximation to 0s is not reasonable, so we developed low-value injection method. </a:t>
            </a:r>
          </a:p>
          <a:p>
            <a:pPr marL="0" indent="0">
              <a:buNone/>
            </a:pPr>
            <a:endParaRPr lang="en-US" dirty="0"/>
          </a:p>
          <a:p>
            <a:pPr marL="0" indent="0">
              <a:buNone/>
            </a:pPr>
            <a:r>
              <a:rPr lang="en-US" dirty="0"/>
              <a:t>And finally, we used clustering to do the precise modeling on different groups of users. </a:t>
            </a:r>
          </a:p>
          <a:p>
            <a:pPr marL="0" indent="0">
              <a:buNone/>
            </a:pPr>
            <a:endParaRPr lang="en-US" dirty="0"/>
          </a:p>
          <a:p>
            <a:pPr marL="0" indent="0">
              <a:buNone/>
            </a:pPr>
            <a:r>
              <a:rPr lang="en-US" dirty="0"/>
              <a:t>I will introduce the baseline model and my teammates will talk about the other three combined methods. </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EEC54-FC28-4BC1-BCEE-A3E777B441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571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4919AB5-AAA2-411B-BE62-7F9BA6B54A32}"/>
              </a:ext>
            </a:extLst>
          </p:cNvPr>
          <p:cNvGrpSpPr/>
          <p:nvPr userDrawn="1"/>
        </p:nvGrpSpPr>
        <p:grpSpPr>
          <a:xfrm>
            <a:off x="0" y="0"/>
            <a:ext cx="12192000" cy="6858000"/>
            <a:chOff x="-47549" y="364836"/>
            <a:chExt cx="12192000" cy="6858000"/>
          </a:xfrm>
        </p:grpSpPr>
        <p:pic>
          <p:nvPicPr>
            <p:cNvPr id="8" name="图片 7">
              <a:extLst>
                <a:ext uri="{FF2B5EF4-FFF2-40B4-BE49-F238E27FC236}">
                  <a16:creationId xmlns:a16="http://schemas.microsoft.com/office/drawing/2014/main" id="{2998B504-73FE-4C9C-A0D9-BF498717B09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7549" y="364836"/>
              <a:ext cx="12192000" cy="6858000"/>
            </a:xfrm>
            <a:prstGeom prst="rect">
              <a:avLst/>
            </a:prstGeom>
          </p:spPr>
        </p:pic>
        <p:sp>
          <p:nvSpPr>
            <p:cNvPr id="9" name="矩形 8">
              <a:extLst>
                <a:ext uri="{FF2B5EF4-FFF2-40B4-BE49-F238E27FC236}">
                  <a16:creationId xmlns:a16="http://schemas.microsoft.com/office/drawing/2014/main" id="{5C42A4BC-49E4-4F91-8BCD-5B11E5A69FBA}"/>
                </a:ext>
              </a:extLst>
            </p:cNvPr>
            <p:cNvSpPr/>
            <p:nvPr/>
          </p:nvSpPr>
          <p:spPr>
            <a:xfrm>
              <a:off x="-47549" y="364836"/>
              <a:ext cx="12192000" cy="6858000"/>
            </a:xfrm>
            <a:prstGeom prst="rect">
              <a:avLst/>
            </a:prstGeom>
            <a:gradFill>
              <a:gsLst>
                <a:gs pos="100000">
                  <a:schemeClr val="accent1">
                    <a:alpha val="82000"/>
                  </a:schemeClr>
                </a:gs>
                <a:gs pos="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任意多边形: 形状 9">
            <a:extLst>
              <a:ext uri="{FF2B5EF4-FFF2-40B4-BE49-F238E27FC236}">
                <a16:creationId xmlns:a16="http://schemas.microsoft.com/office/drawing/2014/main" id="{5C75BDBF-CBF3-4A70-BBA1-65005ECF9D2A}"/>
              </a:ext>
            </a:extLst>
          </p:cNvPr>
          <p:cNvSpPr/>
          <p:nvPr userDrawn="1"/>
        </p:nvSpPr>
        <p:spPr>
          <a:xfrm>
            <a:off x="2" y="5816067"/>
            <a:ext cx="12191999" cy="1054633"/>
          </a:xfrm>
          <a:custGeom>
            <a:avLst/>
            <a:gdLst>
              <a:gd name="connsiteX0" fmla="*/ 7317278 w 12191999"/>
              <a:gd name="connsiteY0" fmla="*/ 36111 h 1054633"/>
              <a:gd name="connsiteX1" fmla="*/ 7321994 w 12191999"/>
              <a:gd name="connsiteY1" fmla="*/ 329328 h 1054633"/>
              <a:gd name="connsiteX2" fmla="*/ 7369151 w 12191999"/>
              <a:gd name="connsiteY2" fmla="*/ 428643 h 1054633"/>
              <a:gd name="connsiteX3" fmla="*/ 7392729 w 12191999"/>
              <a:gd name="connsiteY3" fmla="*/ 428643 h 1054633"/>
              <a:gd name="connsiteX4" fmla="*/ 7392729 w 12191999"/>
              <a:gd name="connsiteY4" fmla="*/ 457019 h 1054633"/>
              <a:gd name="connsiteX5" fmla="*/ 7397445 w 12191999"/>
              <a:gd name="connsiteY5" fmla="*/ 457019 h 1054633"/>
              <a:gd name="connsiteX6" fmla="*/ 7397445 w 12191999"/>
              <a:gd name="connsiteY6" fmla="*/ 598897 h 1054633"/>
              <a:gd name="connsiteX7" fmla="*/ 7411592 w 12191999"/>
              <a:gd name="connsiteY7" fmla="*/ 598897 h 1054633"/>
              <a:gd name="connsiteX8" fmla="*/ 7411592 w 12191999"/>
              <a:gd name="connsiteY8" fmla="*/ 759694 h 1054633"/>
              <a:gd name="connsiteX9" fmla="*/ 7435170 w 12191999"/>
              <a:gd name="connsiteY9" fmla="*/ 759694 h 1054633"/>
              <a:gd name="connsiteX10" fmla="*/ 7435170 w 12191999"/>
              <a:gd name="connsiteY10" fmla="*/ 906302 h 1054633"/>
              <a:gd name="connsiteX11" fmla="*/ 7468180 w 12191999"/>
              <a:gd name="connsiteY11" fmla="*/ 906302 h 1054633"/>
              <a:gd name="connsiteX12" fmla="*/ 7472895 w 12191999"/>
              <a:gd name="connsiteY12" fmla="*/ 892114 h 1054633"/>
              <a:gd name="connsiteX13" fmla="*/ 7491758 w 12191999"/>
              <a:gd name="connsiteY13" fmla="*/ 887384 h 1054633"/>
              <a:gd name="connsiteX14" fmla="*/ 7496474 w 12191999"/>
              <a:gd name="connsiteY14" fmla="*/ 901572 h 1054633"/>
              <a:gd name="connsiteX15" fmla="*/ 7520052 w 12191999"/>
              <a:gd name="connsiteY15" fmla="*/ 901572 h 1054633"/>
              <a:gd name="connsiteX16" fmla="*/ 7520052 w 12191999"/>
              <a:gd name="connsiteY16" fmla="*/ 898741 h 1054633"/>
              <a:gd name="connsiteX17" fmla="*/ 7520052 w 12191999"/>
              <a:gd name="connsiteY17" fmla="*/ 895120 h 1054633"/>
              <a:gd name="connsiteX18" fmla="*/ 7581356 w 12191999"/>
              <a:gd name="connsiteY18" fmla="*/ 895120 h 1054633"/>
              <a:gd name="connsiteX19" fmla="*/ 7581356 w 12191999"/>
              <a:gd name="connsiteY19" fmla="*/ 937683 h 1054633"/>
              <a:gd name="connsiteX20" fmla="*/ 7633228 w 12191999"/>
              <a:gd name="connsiteY20" fmla="*/ 937683 h 1054633"/>
              <a:gd name="connsiteX21" fmla="*/ 7633228 w 12191999"/>
              <a:gd name="connsiteY21" fmla="*/ 966059 h 1054633"/>
              <a:gd name="connsiteX22" fmla="*/ 7670954 w 12191999"/>
              <a:gd name="connsiteY22" fmla="*/ 966059 h 1054633"/>
              <a:gd name="connsiteX23" fmla="*/ 7670954 w 12191999"/>
              <a:gd name="connsiteY23" fmla="*/ 904578 h 1054633"/>
              <a:gd name="connsiteX24" fmla="*/ 7689817 w 12191999"/>
              <a:gd name="connsiteY24" fmla="*/ 904578 h 1054633"/>
              <a:gd name="connsiteX25" fmla="*/ 7689817 w 12191999"/>
              <a:gd name="connsiteY25" fmla="*/ 899849 h 1054633"/>
              <a:gd name="connsiteX26" fmla="*/ 7708679 w 12191999"/>
              <a:gd name="connsiteY26" fmla="*/ 899849 h 1054633"/>
              <a:gd name="connsiteX27" fmla="*/ 7708679 w 12191999"/>
              <a:gd name="connsiteY27" fmla="*/ 904578 h 1054633"/>
              <a:gd name="connsiteX28" fmla="*/ 7732258 w 12191999"/>
              <a:gd name="connsiteY28" fmla="*/ 904578 h 1054633"/>
              <a:gd name="connsiteX29" fmla="*/ 7732258 w 12191999"/>
              <a:gd name="connsiteY29" fmla="*/ 942413 h 1054633"/>
              <a:gd name="connsiteX30" fmla="*/ 7802993 w 12191999"/>
              <a:gd name="connsiteY30" fmla="*/ 942413 h 1054633"/>
              <a:gd name="connsiteX31" fmla="*/ 7802993 w 12191999"/>
              <a:gd name="connsiteY31" fmla="*/ 956601 h 1054633"/>
              <a:gd name="connsiteX32" fmla="*/ 7812424 w 12191999"/>
              <a:gd name="connsiteY32" fmla="*/ 956601 h 1054633"/>
              <a:gd name="connsiteX33" fmla="*/ 7812424 w 12191999"/>
              <a:gd name="connsiteY33" fmla="*/ 975518 h 1054633"/>
              <a:gd name="connsiteX34" fmla="*/ 7840718 w 12191999"/>
              <a:gd name="connsiteY34" fmla="*/ 975518 h 1054633"/>
              <a:gd name="connsiteX35" fmla="*/ 7840718 w 12191999"/>
              <a:gd name="connsiteY35" fmla="*/ 970788 h 1054633"/>
              <a:gd name="connsiteX36" fmla="*/ 7854865 w 12191999"/>
              <a:gd name="connsiteY36" fmla="*/ 970788 h 1054633"/>
              <a:gd name="connsiteX37" fmla="*/ 7854865 w 12191999"/>
              <a:gd name="connsiteY37" fmla="*/ 975518 h 1054633"/>
              <a:gd name="connsiteX38" fmla="*/ 7892591 w 12191999"/>
              <a:gd name="connsiteY38" fmla="*/ 975518 h 1054633"/>
              <a:gd name="connsiteX39" fmla="*/ 7892591 w 12191999"/>
              <a:gd name="connsiteY39" fmla="*/ 994435 h 1054633"/>
              <a:gd name="connsiteX40" fmla="*/ 7920885 w 12191999"/>
              <a:gd name="connsiteY40" fmla="*/ 994435 h 1054633"/>
              <a:gd name="connsiteX41" fmla="*/ 7920885 w 12191999"/>
              <a:gd name="connsiteY41" fmla="*/ 989706 h 1054633"/>
              <a:gd name="connsiteX42" fmla="*/ 7939747 w 12191999"/>
              <a:gd name="connsiteY42" fmla="*/ 989706 h 1054633"/>
              <a:gd name="connsiteX43" fmla="*/ 7939747 w 12191999"/>
              <a:gd name="connsiteY43" fmla="*/ 994435 h 1054633"/>
              <a:gd name="connsiteX44" fmla="*/ 7968041 w 12191999"/>
              <a:gd name="connsiteY44" fmla="*/ 994435 h 1054633"/>
              <a:gd name="connsiteX45" fmla="*/ 7968041 w 12191999"/>
              <a:gd name="connsiteY45" fmla="*/ 691760 h 1054633"/>
              <a:gd name="connsiteX46" fmla="*/ 7996335 w 12191999"/>
              <a:gd name="connsiteY46" fmla="*/ 691760 h 1054633"/>
              <a:gd name="connsiteX47" fmla="*/ 7996335 w 12191999"/>
              <a:gd name="connsiteY47" fmla="*/ 677572 h 1054633"/>
              <a:gd name="connsiteX48" fmla="*/ 8071786 w 12191999"/>
              <a:gd name="connsiteY48" fmla="*/ 691760 h 1054633"/>
              <a:gd name="connsiteX49" fmla="*/ 8071786 w 12191999"/>
              <a:gd name="connsiteY49" fmla="*/ 833639 h 1054633"/>
              <a:gd name="connsiteX50" fmla="*/ 8100080 w 12191999"/>
              <a:gd name="connsiteY50" fmla="*/ 833639 h 1054633"/>
              <a:gd name="connsiteX51" fmla="*/ 8104796 w 12191999"/>
              <a:gd name="connsiteY51" fmla="*/ 828910 h 1054633"/>
              <a:gd name="connsiteX52" fmla="*/ 8114227 w 12191999"/>
              <a:gd name="connsiteY52" fmla="*/ 828910 h 1054633"/>
              <a:gd name="connsiteX53" fmla="*/ 8118943 w 12191999"/>
              <a:gd name="connsiteY53" fmla="*/ 833639 h 1054633"/>
              <a:gd name="connsiteX54" fmla="*/ 8151953 w 12191999"/>
              <a:gd name="connsiteY54" fmla="*/ 833639 h 1054633"/>
              <a:gd name="connsiteX55" fmla="*/ 8151953 w 12191999"/>
              <a:gd name="connsiteY55" fmla="*/ 914037 h 1054633"/>
              <a:gd name="connsiteX56" fmla="*/ 8180247 w 12191999"/>
              <a:gd name="connsiteY56" fmla="*/ 914037 h 1054633"/>
              <a:gd name="connsiteX57" fmla="*/ 8180247 w 12191999"/>
              <a:gd name="connsiteY57" fmla="*/ 776887 h 1054633"/>
              <a:gd name="connsiteX58" fmla="*/ 8194394 w 12191999"/>
              <a:gd name="connsiteY58" fmla="*/ 776887 h 1054633"/>
              <a:gd name="connsiteX59" fmla="*/ 8194394 w 12191999"/>
              <a:gd name="connsiteY59" fmla="*/ 762699 h 1054633"/>
              <a:gd name="connsiteX60" fmla="*/ 8288707 w 12191999"/>
              <a:gd name="connsiteY60" fmla="*/ 762699 h 1054633"/>
              <a:gd name="connsiteX61" fmla="*/ 8293423 w 12191999"/>
              <a:gd name="connsiteY61" fmla="*/ 772158 h 1054633"/>
              <a:gd name="connsiteX62" fmla="*/ 8293423 w 12191999"/>
              <a:gd name="connsiteY62" fmla="*/ 984976 h 1054633"/>
              <a:gd name="connsiteX63" fmla="*/ 8312286 w 12191999"/>
              <a:gd name="connsiteY63" fmla="*/ 984976 h 1054633"/>
              <a:gd name="connsiteX64" fmla="*/ 8312286 w 12191999"/>
              <a:gd name="connsiteY64" fmla="*/ 999164 h 1054633"/>
              <a:gd name="connsiteX65" fmla="*/ 8331148 w 12191999"/>
              <a:gd name="connsiteY65" fmla="*/ 999164 h 1054633"/>
              <a:gd name="connsiteX66" fmla="*/ 8331148 w 12191999"/>
              <a:gd name="connsiteY66" fmla="*/ 947142 h 1054633"/>
              <a:gd name="connsiteX67" fmla="*/ 8359442 w 12191999"/>
              <a:gd name="connsiteY67" fmla="*/ 947142 h 1054633"/>
              <a:gd name="connsiteX68" fmla="*/ 8359442 w 12191999"/>
              <a:gd name="connsiteY68" fmla="*/ 937683 h 1054633"/>
              <a:gd name="connsiteX69" fmla="*/ 8387736 w 12191999"/>
              <a:gd name="connsiteY69" fmla="*/ 937683 h 1054633"/>
              <a:gd name="connsiteX70" fmla="*/ 8387736 w 12191999"/>
              <a:gd name="connsiteY70" fmla="*/ 947142 h 1054633"/>
              <a:gd name="connsiteX71" fmla="*/ 8401883 w 12191999"/>
              <a:gd name="connsiteY71" fmla="*/ 947142 h 1054633"/>
              <a:gd name="connsiteX72" fmla="*/ 8406599 w 12191999"/>
              <a:gd name="connsiteY72" fmla="*/ 937683 h 1054633"/>
              <a:gd name="connsiteX73" fmla="*/ 8411314 w 12191999"/>
              <a:gd name="connsiteY73" fmla="*/ 937683 h 1054633"/>
              <a:gd name="connsiteX74" fmla="*/ 8416030 w 12191999"/>
              <a:gd name="connsiteY74" fmla="*/ 947142 h 1054633"/>
              <a:gd name="connsiteX75" fmla="*/ 8425462 w 12191999"/>
              <a:gd name="connsiteY75" fmla="*/ 947142 h 1054633"/>
              <a:gd name="connsiteX76" fmla="*/ 8425462 w 12191999"/>
              <a:gd name="connsiteY76" fmla="*/ 857285 h 1054633"/>
              <a:gd name="connsiteX77" fmla="*/ 8505628 w 12191999"/>
              <a:gd name="connsiteY77" fmla="*/ 857285 h 1054633"/>
              <a:gd name="connsiteX78" fmla="*/ 8519775 w 12191999"/>
              <a:gd name="connsiteY78" fmla="*/ 554610 h 1054633"/>
              <a:gd name="connsiteX79" fmla="*/ 8500912 w 12191999"/>
              <a:gd name="connsiteY79" fmla="*/ 526235 h 1054633"/>
              <a:gd name="connsiteX80" fmla="*/ 8496197 w 12191999"/>
              <a:gd name="connsiteY80" fmla="*/ 521505 h 1054633"/>
              <a:gd name="connsiteX81" fmla="*/ 8505628 w 12191999"/>
              <a:gd name="connsiteY81" fmla="*/ 493130 h 1054633"/>
              <a:gd name="connsiteX82" fmla="*/ 8505628 w 12191999"/>
              <a:gd name="connsiteY82" fmla="*/ 474212 h 1054633"/>
              <a:gd name="connsiteX83" fmla="*/ 8524491 w 12191999"/>
              <a:gd name="connsiteY83" fmla="*/ 474212 h 1054633"/>
              <a:gd name="connsiteX84" fmla="*/ 8524491 w 12191999"/>
              <a:gd name="connsiteY84" fmla="*/ 445837 h 1054633"/>
              <a:gd name="connsiteX85" fmla="*/ 8529206 w 12191999"/>
              <a:gd name="connsiteY85" fmla="*/ 441107 h 1054633"/>
              <a:gd name="connsiteX86" fmla="*/ 8529206 w 12191999"/>
              <a:gd name="connsiteY86" fmla="*/ 351251 h 1054633"/>
              <a:gd name="connsiteX87" fmla="*/ 8524491 w 12191999"/>
              <a:gd name="connsiteY87" fmla="*/ 341792 h 1054633"/>
              <a:gd name="connsiteX88" fmla="*/ 8529206 w 12191999"/>
              <a:gd name="connsiteY88" fmla="*/ 332334 h 1054633"/>
              <a:gd name="connsiteX89" fmla="*/ 8529206 w 12191999"/>
              <a:gd name="connsiteY89" fmla="*/ 266123 h 1054633"/>
              <a:gd name="connsiteX90" fmla="*/ 8533922 w 12191999"/>
              <a:gd name="connsiteY90" fmla="*/ 261394 h 1054633"/>
              <a:gd name="connsiteX91" fmla="*/ 8533922 w 12191999"/>
              <a:gd name="connsiteY91" fmla="*/ 195184 h 1054633"/>
              <a:gd name="connsiteX92" fmla="*/ 8533922 w 12191999"/>
              <a:gd name="connsiteY92" fmla="*/ 190455 h 1054633"/>
              <a:gd name="connsiteX93" fmla="*/ 8533922 w 12191999"/>
              <a:gd name="connsiteY93" fmla="*/ 166808 h 1054633"/>
              <a:gd name="connsiteX94" fmla="*/ 8538638 w 12191999"/>
              <a:gd name="connsiteY94" fmla="*/ 166808 h 1054633"/>
              <a:gd name="connsiteX95" fmla="*/ 8543353 w 12191999"/>
              <a:gd name="connsiteY95" fmla="*/ 166808 h 1054633"/>
              <a:gd name="connsiteX96" fmla="*/ 8543353 w 12191999"/>
              <a:gd name="connsiteY96" fmla="*/ 185725 h 1054633"/>
              <a:gd name="connsiteX97" fmla="*/ 8543353 w 12191999"/>
              <a:gd name="connsiteY97" fmla="*/ 195184 h 1054633"/>
              <a:gd name="connsiteX98" fmla="*/ 8543353 w 12191999"/>
              <a:gd name="connsiteY98" fmla="*/ 261394 h 1054633"/>
              <a:gd name="connsiteX99" fmla="*/ 8548069 w 12191999"/>
              <a:gd name="connsiteY99" fmla="*/ 266123 h 1054633"/>
              <a:gd name="connsiteX100" fmla="*/ 8548069 w 12191999"/>
              <a:gd name="connsiteY100" fmla="*/ 332334 h 1054633"/>
              <a:gd name="connsiteX101" fmla="*/ 8557500 w 12191999"/>
              <a:gd name="connsiteY101" fmla="*/ 341792 h 1054633"/>
              <a:gd name="connsiteX102" fmla="*/ 8552785 w 12191999"/>
              <a:gd name="connsiteY102" fmla="*/ 351251 h 1054633"/>
              <a:gd name="connsiteX103" fmla="*/ 8552785 w 12191999"/>
              <a:gd name="connsiteY103" fmla="*/ 441107 h 1054633"/>
              <a:gd name="connsiteX104" fmla="*/ 8557500 w 12191999"/>
              <a:gd name="connsiteY104" fmla="*/ 445837 h 1054633"/>
              <a:gd name="connsiteX105" fmla="*/ 8557500 w 12191999"/>
              <a:gd name="connsiteY105" fmla="*/ 474212 h 1054633"/>
              <a:gd name="connsiteX106" fmla="*/ 8571648 w 12191999"/>
              <a:gd name="connsiteY106" fmla="*/ 474212 h 1054633"/>
              <a:gd name="connsiteX107" fmla="*/ 8571648 w 12191999"/>
              <a:gd name="connsiteY107" fmla="*/ 493130 h 1054633"/>
              <a:gd name="connsiteX108" fmla="*/ 8585794 w 12191999"/>
              <a:gd name="connsiteY108" fmla="*/ 521505 h 1054633"/>
              <a:gd name="connsiteX109" fmla="*/ 8576363 w 12191999"/>
              <a:gd name="connsiteY109" fmla="*/ 526235 h 1054633"/>
              <a:gd name="connsiteX110" fmla="*/ 8557500 w 12191999"/>
              <a:gd name="connsiteY110" fmla="*/ 554610 h 1054633"/>
              <a:gd name="connsiteX111" fmla="*/ 8578483 w 12191999"/>
              <a:gd name="connsiteY111" fmla="*/ 1013352 h 1054633"/>
              <a:gd name="connsiteX112" fmla="*/ 8662237 w 12191999"/>
              <a:gd name="connsiteY112" fmla="*/ 1013352 h 1054633"/>
              <a:gd name="connsiteX113" fmla="*/ 8674616 w 12191999"/>
              <a:gd name="connsiteY113" fmla="*/ 1013352 h 1054633"/>
              <a:gd name="connsiteX114" fmla="*/ 8674616 w 12191999"/>
              <a:gd name="connsiteY114" fmla="*/ 1032269 h 1054633"/>
              <a:gd name="connsiteX115" fmla="*/ 8702910 w 12191999"/>
              <a:gd name="connsiteY115" fmla="*/ 1032269 h 1054633"/>
              <a:gd name="connsiteX116" fmla="*/ 8702910 w 12191999"/>
              <a:gd name="connsiteY116" fmla="*/ 1008623 h 1054633"/>
              <a:gd name="connsiteX117" fmla="*/ 8712342 w 12191999"/>
              <a:gd name="connsiteY117" fmla="*/ 1008623 h 1054633"/>
              <a:gd name="connsiteX118" fmla="*/ 8712342 w 12191999"/>
              <a:gd name="connsiteY118" fmla="*/ 975518 h 1054633"/>
              <a:gd name="connsiteX119" fmla="*/ 8726489 w 12191999"/>
              <a:gd name="connsiteY119" fmla="*/ 975518 h 1054633"/>
              <a:gd name="connsiteX120" fmla="*/ 8726489 w 12191999"/>
              <a:gd name="connsiteY120" fmla="*/ 970788 h 1054633"/>
              <a:gd name="connsiteX121" fmla="*/ 8740636 w 12191999"/>
              <a:gd name="connsiteY121" fmla="*/ 970788 h 1054633"/>
              <a:gd name="connsiteX122" fmla="*/ 8745351 w 12191999"/>
              <a:gd name="connsiteY122" fmla="*/ 975518 h 1054633"/>
              <a:gd name="connsiteX123" fmla="*/ 8759498 w 12191999"/>
              <a:gd name="connsiteY123" fmla="*/ 975518 h 1054633"/>
              <a:gd name="connsiteX124" fmla="*/ 8759498 w 12191999"/>
              <a:gd name="connsiteY124" fmla="*/ 1008623 h 1054633"/>
              <a:gd name="connsiteX125" fmla="*/ 8797224 w 12191999"/>
              <a:gd name="connsiteY125" fmla="*/ 1008623 h 1054633"/>
              <a:gd name="connsiteX126" fmla="*/ 8797224 w 12191999"/>
              <a:gd name="connsiteY126" fmla="*/ 994435 h 1054633"/>
              <a:gd name="connsiteX127" fmla="*/ 8801939 w 12191999"/>
              <a:gd name="connsiteY127" fmla="*/ 994435 h 1054633"/>
              <a:gd name="connsiteX128" fmla="*/ 8801939 w 12191999"/>
              <a:gd name="connsiteY128" fmla="*/ 1008623 h 1054633"/>
              <a:gd name="connsiteX129" fmla="*/ 8820802 w 12191999"/>
              <a:gd name="connsiteY129" fmla="*/ 1008623 h 1054633"/>
              <a:gd name="connsiteX130" fmla="*/ 8820802 w 12191999"/>
              <a:gd name="connsiteY130" fmla="*/ 843097 h 1054633"/>
              <a:gd name="connsiteX131" fmla="*/ 8867959 w 12191999"/>
              <a:gd name="connsiteY131" fmla="*/ 843097 h 1054633"/>
              <a:gd name="connsiteX132" fmla="*/ 8867959 w 12191999"/>
              <a:gd name="connsiteY132" fmla="*/ 828910 h 1054633"/>
              <a:gd name="connsiteX133" fmla="*/ 8872675 w 12191999"/>
              <a:gd name="connsiteY133" fmla="*/ 828910 h 1054633"/>
              <a:gd name="connsiteX134" fmla="*/ 8872675 w 12191999"/>
              <a:gd name="connsiteY134" fmla="*/ 838368 h 1054633"/>
              <a:gd name="connsiteX135" fmla="*/ 8896253 w 12191999"/>
              <a:gd name="connsiteY135" fmla="*/ 838368 h 1054633"/>
              <a:gd name="connsiteX136" fmla="*/ 8896253 w 12191999"/>
              <a:gd name="connsiteY136" fmla="*/ 828910 h 1054633"/>
              <a:gd name="connsiteX137" fmla="*/ 8900969 w 12191999"/>
              <a:gd name="connsiteY137" fmla="*/ 828910 h 1054633"/>
              <a:gd name="connsiteX138" fmla="*/ 8900969 w 12191999"/>
              <a:gd name="connsiteY138" fmla="*/ 847827 h 1054633"/>
              <a:gd name="connsiteX139" fmla="*/ 8910400 w 12191999"/>
              <a:gd name="connsiteY139" fmla="*/ 847827 h 1054633"/>
              <a:gd name="connsiteX140" fmla="*/ 8910400 w 12191999"/>
              <a:gd name="connsiteY140" fmla="*/ 866744 h 1054633"/>
              <a:gd name="connsiteX141" fmla="*/ 8938694 w 12191999"/>
              <a:gd name="connsiteY141" fmla="*/ 866744 h 1054633"/>
              <a:gd name="connsiteX142" fmla="*/ 8938694 w 12191999"/>
              <a:gd name="connsiteY142" fmla="*/ 904578 h 1054633"/>
              <a:gd name="connsiteX143" fmla="*/ 8943410 w 12191999"/>
              <a:gd name="connsiteY143" fmla="*/ 904578 h 1054633"/>
              <a:gd name="connsiteX144" fmla="*/ 8943410 w 12191999"/>
              <a:gd name="connsiteY144" fmla="*/ 876203 h 1054633"/>
              <a:gd name="connsiteX145" fmla="*/ 8952841 w 12191999"/>
              <a:gd name="connsiteY145" fmla="*/ 876203 h 1054633"/>
              <a:gd name="connsiteX146" fmla="*/ 8952841 w 12191999"/>
              <a:gd name="connsiteY146" fmla="*/ 918766 h 1054633"/>
              <a:gd name="connsiteX147" fmla="*/ 8990566 w 12191999"/>
              <a:gd name="connsiteY147" fmla="*/ 918766 h 1054633"/>
              <a:gd name="connsiteX148" fmla="*/ 8990566 w 12191999"/>
              <a:gd name="connsiteY148" fmla="*/ 904578 h 1054633"/>
              <a:gd name="connsiteX149" fmla="*/ 9009429 w 12191999"/>
              <a:gd name="connsiteY149" fmla="*/ 904578 h 1054633"/>
              <a:gd name="connsiteX150" fmla="*/ 9009429 w 12191999"/>
              <a:gd name="connsiteY150" fmla="*/ 928225 h 1054633"/>
              <a:gd name="connsiteX151" fmla="*/ 9014145 w 12191999"/>
              <a:gd name="connsiteY151" fmla="*/ 928225 h 1054633"/>
              <a:gd name="connsiteX152" fmla="*/ 9014145 w 12191999"/>
              <a:gd name="connsiteY152" fmla="*/ 904578 h 1054633"/>
              <a:gd name="connsiteX153" fmla="*/ 9033007 w 12191999"/>
              <a:gd name="connsiteY153" fmla="*/ 904578 h 1054633"/>
              <a:gd name="connsiteX154" fmla="*/ 9033007 w 12191999"/>
              <a:gd name="connsiteY154" fmla="*/ 862015 h 1054633"/>
              <a:gd name="connsiteX155" fmla="*/ 9042439 w 12191999"/>
              <a:gd name="connsiteY155" fmla="*/ 862015 h 1054633"/>
              <a:gd name="connsiteX156" fmla="*/ 9056586 w 12191999"/>
              <a:gd name="connsiteY156" fmla="*/ 809992 h 1054633"/>
              <a:gd name="connsiteX157" fmla="*/ 9070733 w 12191999"/>
              <a:gd name="connsiteY157" fmla="*/ 809992 h 1054633"/>
              <a:gd name="connsiteX158" fmla="*/ 9084880 w 12191999"/>
              <a:gd name="connsiteY158" fmla="*/ 862015 h 1054633"/>
              <a:gd name="connsiteX159" fmla="*/ 9094311 w 12191999"/>
              <a:gd name="connsiteY159" fmla="*/ 862015 h 1054633"/>
              <a:gd name="connsiteX160" fmla="*/ 9094311 w 12191999"/>
              <a:gd name="connsiteY160" fmla="*/ 937683 h 1054633"/>
              <a:gd name="connsiteX161" fmla="*/ 9099027 w 12191999"/>
              <a:gd name="connsiteY161" fmla="*/ 937683 h 1054633"/>
              <a:gd name="connsiteX162" fmla="*/ 9099027 w 12191999"/>
              <a:gd name="connsiteY162" fmla="*/ 994435 h 1054633"/>
              <a:gd name="connsiteX163" fmla="*/ 9108458 w 12191999"/>
              <a:gd name="connsiteY163" fmla="*/ 989706 h 1054633"/>
              <a:gd name="connsiteX164" fmla="*/ 9108458 w 12191999"/>
              <a:gd name="connsiteY164" fmla="*/ 970788 h 1054633"/>
              <a:gd name="connsiteX165" fmla="*/ 9113174 w 12191999"/>
              <a:gd name="connsiteY165" fmla="*/ 984976 h 1054633"/>
              <a:gd name="connsiteX166" fmla="*/ 9122605 w 12191999"/>
              <a:gd name="connsiteY166" fmla="*/ 984976 h 1054633"/>
              <a:gd name="connsiteX167" fmla="*/ 9122605 w 12191999"/>
              <a:gd name="connsiteY167" fmla="*/ 885661 h 1054633"/>
              <a:gd name="connsiteX168" fmla="*/ 9160331 w 12191999"/>
              <a:gd name="connsiteY168" fmla="*/ 885661 h 1054633"/>
              <a:gd name="connsiteX169" fmla="*/ 9174478 w 12191999"/>
              <a:gd name="connsiteY169" fmla="*/ 899849 h 1054633"/>
              <a:gd name="connsiteX170" fmla="*/ 9174478 w 12191999"/>
              <a:gd name="connsiteY170" fmla="*/ 885661 h 1054633"/>
              <a:gd name="connsiteX171" fmla="*/ 9174478 w 12191999"/>
              <a:gd name="connsiteY171" fmla="*/ 880932 h 1054633"/>
              <a:gd name="connsiteX172" fmla="*/ 9188625 w 12191999"/>
              <a:gd name="connsiteY172" fmla="*/ 880932 h 1054633"/>
              <a:gd name="connsiteX173" fmla="*/ 9188625 w 12191999"/>
              <a:gd name="connsiteY173" fmla="*/ 852556 h 1054633"/>
              <a:gd name="connsiteX174" fmla="*/ 9198056 w 12191999"/>
              <a:gd name="connsiteY174" fmla="*/ 852556 h 1054633"/>
              <a:gd name="connsiteX175" fmla="*/ 9198056 w 12191999"/>
              <a:gd name="connsiteY175" fmla="*/ 838368 h 1054633"/>
              <a:gd name="connsiteX176" fmla="*/ 9198056 w 12191999"/>
              <a:gd name="connsiteY176" fmla="*/ 809992 h 1054633"/>
              <a:gd name="connsiteX177" fmla="*/ 9216919 w 12191999"/>
              <a:gd name="connsiteY177" fmla="*/ 809992 h 1054633"/>
              <a:gd name="connsiteX178" fmla="*/ 9216919 w 12191999"/>
              <a:gd name="connsiteY178" fmla="*/ 772158 h 1054633"/>
              <a:gd name="connsiteX179" fmla="*/ 9231066 w 12191999"/>
              <a:gd name="connsiteY179" fmla="*/ 772158 h 1054633"/>
              <a:gd name="connsiteX180" fmla="*/ 9231066 w 12191999"/>
              <a:gd name="connsiteY180" fmla="*/ 762699 h 1054633"/>
              <a:gd name="connsiteX181" fmla="*/ 9235781 w 12191999"/>
              <a:gd name="connsiteY181" fmla="*/ 762699 h 1054633"/>
              <a:gd name="connsiteX182" fmla="*/ 9235781 w 12191999"/>
              <a:gd name="connsiteY182" fmla="*/ 729594 h 1054633"/>
              <a:gd name="connsiteX183" fmla="*/ 9240497 w 12191999"/>
              <a:gd name="connsiteY183" fmla="*/ 729594 h 1054633"/>
              <a:gd name="connsiteX184" fmla="*/ 9240497 w 12191999"/>
              <a:gd name="connsiteY184" fmla="*/ 720136 h 1054633"/>
              <a:gd name="connsiteX185" fmla="*/ 9249929 w 12191999"/>
              <a:gd name="connsiteY185" fmla="*/ 720136 h 1054633"/>
              <a:gd name="connsiteX186" fmla="*/ 9249929 w 12191999"/>
              <a:gd name="connsiteY186" fmla="*/ 682301 h 1054633"/>
              <a:gd name="connsiteX187" fmla="*/ 9282938 w 12191999"/>
              <a:gd name="connsiteY187" fmla="*/ 682301 h 1054633"/>
              <a:gd name="connsiteX188" fmla="*/ 9282938 w 12191999"/>
              <a:gd name="connsiteY188" fmla="*/ 668114 h 1054633"/>
              <a:gd name="connsiteX189" fmla="*/ 9320664 w 12191999"/>
              <a:gd name="connsiteY189" fmla="*/ 668114 h 1054633"/>
              <a:gd name="connsiteX190" fmla="*/ 9320664 w 12191999"/>
              <a:gd name="connsiteY190" fmla="*/ 653926 h 1054633"/>
              <a:gd name="connsiteX191" fmla="*/ 9344242 w 12191999"/>
              <a:gd name="connsiteY191" fmla="*/ 653926 h 1054633"/>
              <a:gd name="connsiteX192" fmla="*/ 9344242 w 12191999"/>
              <a:gd name="connsiteY192" fmla="*/ 668114 h 1054633"/>
              <a:gd name="connsiteX193" fmla="*/ 9353673 w 12191999"/>
              <a:gd name="connsiteY193" fmla="*/ 668114 h 1054633"/>
              <a:gd name="connsiteX194" fmla="*/ 9353673 w 12191999"/>
              <a:gd name="connsiteY194" fmla="*/ 663384 h 1054633"/>
              <a:gd name="connsiteX195" fmla="*/ 9363105 w 12191999"/>
              <a:gd name="connsiteY195" fmla="*/ 663384 h 1054633"/>
              <a:gd name="connsiteX196" fmla="*/ 9363105 w 12191999"/>
              <a:gd name="connsiteY196" fmla="*/ 668114 h 1054633"/>
              <a:gd name="connsiteX197" fmla="*/ 9372536 w 12191999"/>
              <a:gd name="connsiteY197" fmla="*/ 668114 h 1054633"/>
              <a:gd name="connsiteX198" fmla="*/ 9372536 w 12191999"/>
              <a:gd name="connsiteY198" fmla="*/ 653926 h 1054633"/>
              <a:gd name="connsiteX199" fmla="*/ 9391399 w 12191999"/>
              <a:gd name="connsiteY199" fmla="*/ 653926 h 1054633"/>
              <a:gd name="connsiteX200" fmla="*/ 9391399 w 12191999"/>
              <a:gd name="connsiteY200" fmla="*/ 668114 h 1054633"/>
              <a:gd name="connsiteX201" fmla="*/ 9419693 w 12191999"/>
              <a:gd name="connsiteY201" fmla="*/ 668114 h 1054633"/>
              <a:gd name="connsiteX202" fmla="*/ 9419693 w 12191999"/>
              <a:gd name="connsiteY202" fmla="*/ 682301 h 1054633"/>
              <a:gd name="connsiteX203" fmla="*/ 9433840 w 12191999"/>
              <a:gd name="connsiteY203" fmla="*/ 682301 h 1054633"/>
              <a:gd name="connsiteX204" fmla="*/ 9433840 w 12191999"/>
              <a:gd name="connsiteY204" fmla="*/ 781617 h 1054633"/>
              <a:gd name="connsiteX205" fmla="*/ 9443271 w 12191999"/>
              <a:gd name="connsiteY205" fmla="*/ 781617 h 1054633"/>
              <a:gd name="connsiteX206" fmla="*/ 9443271 w 12191999"/>
              <a:gd name="connsiteY206" fmla="*/ 743782 h 1054633"/>
              <a:gd name="connsiteX207" fmla="*/ 9490428 w 12191999"/>
              <a:gd name="connsiteY207" fmla="*/ 743782 h 1054633"/>
              <a:gd name="connsiteX208" fmla="*/ 9490428 w 12191999"/>
              <a:gd name="connsiteY208" fmla="*/ 781617 h 1054633"/>
              <a:gd name="connsiteX209" fmla="*/ 9499859 w 12191999"/>
              <a:gd name="connsiteY209" fmla="*/ 781617 h 1054633"/>
              <a:gd name="connsiteX210" fmla="*/ 9499859 w 12191999"/>
              <a:gd name="connsiteY210" fmla="*/ 885661 h 1054633"/>
              <a:gd name="connsiteX211" fmla="*/ 9504575 w 12191999"/>
              <a:gd name="connsiteY211" fmla="*/ 885661 h 1054633"/>
              <a:gd name="connsiteX212" fmla="*/ 9509291 w 12191999"/>
              <a:gd name="connsiteY212" fmla="*/ 800534 h 1054633"/>
              <a:gd name="connsiteX213" fmla="*/ 9509291 w 12191999"/>
              <a:gd name="connsiteY213" fmla="*/ 885661 h 1054633"/>
              <a:gd name="connsiteX214" fmla="*/ 9518722 w 12191999"/>
              <a:gd name="connsiteY214" fmla="*/ 885661 h 1054633"/>
              <a:gd name="connsiteX215" fmla="*/ 9523438 w 12191999"/>
              <a:gd name="connsiteY215" fmla="*/ 932954 h 1054633"/>
              <a:gd name="connsiteX216" fmla="*/ 9547016 w 12191999"/>
              <a:gd name="connsiteY216" fmla="*/ 947142 h 1054633"/>
              <a:gd name="connsiteX217" fmla="*/ 9547016 w 12191999"/>
              <a:gd name="connsiteY217" fmla="*/ 928225 h 1054633"/>
              <a:gd name="connsiteX218" fmla="*/ 9551732 w 12191999"/>
              <a:gd name="connsiteY218" fmla="*/ 928225 h 1054633"/>
              <a:gd name="connsiteX219" fmla="*/ 9551732 w 12191999"/>
              <a:gd name="connsiteY219" fmla="*/ 914037 h 1054633"/>
              <a:gd name="connsiteX220" fmla="*/ 9617751 w 12191999"/>
              <a:gd name="connsiteY220" fmla="*/ 914037 h 1054633"/>
              <a:gd name="connsiteX221" fmla="*/ 9617751 w 12191999"/>
              <a:gd name="connsiteY221" fmla="*/ 918766 h 1054633"/>
              <a:gd name="connsiteX222" fmla="*/ 9622467 w 12191999"/>
              <a:gd name="connsiteY222" fmla="*/ 918766 h 1054633"/>
              <a:gd name="connsiteX223" fmla="*/ 9622467 w 12191999"/>
              <a:gd name="connsiteY223" fmla="*/ 904578 h 1054633"/>
              <a:gd name="connsiteX224" fmla="*/ 9631898 w 12191999"/>
              <a:gd name="connsiteY224" fmla="*/ 904578 h 1054633"/>
              <a:gd name="connsiteX225" fmla="*/ 9631898 w 12191999"/>
              <a:gd name="connsiteY225" fmla="*/ 918766 h 1054633"/>
              <a:gd name="connsiteX226" fmla="*/ 9641329 w 12191999"/>
              <a:gd name="connsiteY226" fmla="*/ 918766 h 1054633"/>
              <a:gd name="connsiteX227" fmla="*/ 9641329 w 12191999"/>
              <a:gd name="connsiteY227" fmla="*/ 899849 h 1054633"/>
              <a:gd name="connsiteX228" fmla="*/ 9650761 w 12191999"/>
              <a:gd name="connsiteY228" fmla="*/ 899849 h 1054633"/>
              <a:gd name="connsiteX229" fmla="*/ 9650761 w 12191999"/>
              <a:gd name="connsiteY229" fmla="*/ 890390 h 1054633"/>
              <a:gd name="connsiteX230" fmla="*/ 9674339 w 12191999"/>
              <a:gd name="connsiteY230" fmla="*/ 890390 h 1054633"/>
              <a:gd name="connsiteX231" fmla="*/ 9674339 w 12191999"/>
              <a:gd name="connsiteY231" fmla="*/ 866744 h 1054633"/>
              <a:gd name="connsiteX232" fmla="*/ 9683771 w 12191999"/>
              <a:gd name="connsiteY232" fmla="*/ 862015 h 1054633"/>
              <a:gd name="connsiteX233" fmla="*/ 9683771 w 12191999"/>
              <a:gd name="connsiteY233" fmla="*/ 857285 h 1054633"/>
              <a:gd name="connsiteX234" fmla="*/ 9702633 w 12191999"/>
              <a:gd name="connsiteY234" fmla="*/ 857285 h 1054633"/>
              <a:gd name="connsiteX235" fmla="*/ 9702633 w 12191999"/>
              <a:gd name="connsiteY235" fmla="*/ 838368 h 1054633"/>
              <a:gd name="connsiteX236" fmla="*/ 9712065 w 12191999"/>
              <a:gd name="connsiteY236" fmla="*/ 838368 h 1054633"/>
              <a:gd name="connsiteX237" fmla="*/ 9712065 w 12191999"/>
              <a:gd name="connsiteY237" fmla="*/ 795805 h 1054633"/>
              <a:gd name="connsiteX238" fmla="*/ 9730927 w 12191999"/>
              <a:gd name="connsiteY238" fmla="*/ 795805 h 1054633"/>
              <a:gd name="connsiteX239" fmla="*/ 9730927 w 12191999"/>
              <a:gd name="connsiteY239" fmla="*/ 791075 h 1054633"/>
              <a:gd name="connsiteX240" fmla="*/ 9740359 w 12191999"/>
              <a:gd name="connsiteY240" fmla="*/ 791075 h 1054633"/>
              <a:gd name="connsiteX241" fmla="*/ 9740359 w 12191999"/>
              <a:gd name="connsiteY241" fmla="*/ 734324 h 1054633"/>
              <a:gd name="connsiteX242" fmla="*/ 9763937 w 12191999"/>
              <a:gd name="connsiteY242" fmla="*/ 734324 h 1054633"/>
              <a:gd name="connsiteX243" fmla="*/ 9763937 w 12191999"/>
              <a:gd name="connsiteY243" fmla="*/ 710677 h 1054633"/>
              <a:gd name="connsiteX244" fmla="*/ 9811094 w 12191999"/>
              <a:gd name="connsiteY244" fmla="*/ 710677 h 1054633"/>
              <a:gd name="connsiteX245" fmla="*/ 9811094 w 12191999"/>
              <a:gd name="connsiteY245" fmla="*/ 734324 h 1054633"/>
              <a:gd name="connsiteX246" fmla="*/ 9839388 w 12191999"/>
              <a:gd name="connsiteY246" fmla="*/ 734324 h 1054633"/>
              <a:gd name="connsiteX247" fmla="*/ 9839388 w 12191999"/>
              <a:gd name="connsiteY247" fmla="*/ 791075 h 1054633"/>
              <a:gd name="connsiteX248" fmla="*/ 9858251 w 12191999"/>
              <a:gd name="connsiteY248" fmla="*/ 791075 h 1054633"/>
              <a:gd name="connsiteX249" fmla="*/ 9858251 w 12191999"/>
              <a:gd name="connsiteY249" fmla="*/ 918766 h 1054633"/>
              <a:gd name="connsiteX250" fmla="*/ 9862966 w 12191999"/>
              <a:gd name="connsiteY250" fmla="*/ 918766 h 1054633"/>
              <a:gd name="connsiteX251" fmla="*/ 9877113 w 12191999"/>
              <a:gd name="connsiteY251" fmla="*/ 885661 h 1054633"/>
              <a:gd name="connsiteX252" fmla="*/ 9886545 w 12191999"/>
              <a:gd name="connsiteY252" fmla="*/ 899849 h 1054633"/>
              <a:gd name="connsiteX253" fmla="*/ 9881829 w 12191999"/>
              <a:gd name="connsiteY253" fmla="*/ 899849 h 1054633"/>
              <a:gd name="connsiteX254" fmla="*/ 9881829 w 12191999"/>
              <a:gd name="connsiteY254" fmla="*/ 918766 h 1054633"/>
              <a:gd name="connsiteX255" fmla="*/ 9891260 w 12191999"/>
              <a:gd name="connsiteY255" fmla="*/ 918766 h 1054633"/>
              <a:gd name="connsiteX256" fmla="*/ 9891260 w 12191999"/>
              <a:gd name="connsiteY256" fmla="*/ 956601 h 1054633"/>
              <a:gd name="connsiteX257" fmla="*/ 9900692 w 12191999"/>
              <a:gd name="connsiteY257" fmla="*/ 956601 h 1054633"/>
              <a:gd name="connsiteX258" fmla="*/ 9900692 w 12191999"/>
              <a:gd name="connsiteY258" fmla="*/ 984976 h 1054633"/>
              <a:gd name="connsiteX259" fmla="*/ 9919554 w 12191999"/>
              <a:gd name="connsiteY259" fmla="*/ 984976 h 1054633"/>
              <a:gd name="connsiteX260" fmla="*/ 9919554 w 12191999"/>
              <a:gd name="connsiteY260" fmla="*/ 975518 h 1054633"/>
              <a:gd name="connsiteX261" fmla="*/ 9938417 w 12191999"/>
              <a:gd name="connsiteY261" fmla="*/ 975518 h 1054633"/>
              <a:gd name="connsiteX262" fmla="*/ 9938417 w 12191999"/>
              <a:gd name="connsiteY262" fmla="*/ 947142 h 1054633"/>
              <a:gd name="connsiteX263" fmla="*/ 9985574 w 12191999"/>
              <a:gd name="connsiteY263" fmla="*/ 947142 h 1054633"/>
              <a:gd name="connsiteX264" fmla="*/ 9985574 w 12191999"/>
              <a:gd name="connsiteY264" fmla="*/ 956601 h 1054633"/>
              <a:gd name="connsiteX265" fmla="*/ 9995005 w 12191999"/>
              <a:gd name="connsiteY265" fmla="*/ 956601 h 1054633"/>
              <a:gd name="connsiteX266" fmla="*/ 9995005 w 12191999"/>
              <a:gd name="connsiteY266" fmla="*/ 947142 h 1054633"/>
              <a:gd name="connsiteX267" fmla="*/ 10004437 w 12191999"/>
              <a:gd name="connsiteY267" fmla="*/ 947142 h 1054633"/>
              <a:gd name="connsiteX268" fmla="*/ 10004437 w 12191999"/>
              <a:gd name="connsiteY268" fmla="*/ 966059 h 1054633"/>
              <a:gd name="connsiteX269" fmla="*/ 10013868 w 12191999"/>
              <a:gd name="connsiteY269" fmla="*/ 966059 h 1054633"/>
              <a:gd name="connsiteX270" fmla="*/ 10013868 w 12191999"/>
              <a:gd name="connsiteY270" fmla="*/ 956601 h 1054633"/>
              <a:gd name="connsiteX271" fmla="*/ 10023299 w 12191999"/>
              <a:gd name="connsiteY271" fmla="*/ 956601 h 1054633"/>
              <a:gd name="connsiteX272" fmla="*/ 10023299 w 12191999"/>
              <a:gd name="connsiteY272" fmla="*/ 928225 h 1054633"/>
              <a:gd name="connsiteX273" fmla="*/ 10061025 w 12191999"/>
              <a:gd name="connsiteY273" fmla="*/ 928225 h 1054633"/>
              <a:gd name="connsiteX274" fmla="*/ 10061025 w 12191999"/>
              <a:gd name="connsiteY274" fmla="*/ 937683 h 1054633"/>
              <a:gd name="connsiteX275" fmla="*/ 10070456 w 12191999"/>
              <a:gd name="connsiteY275" fmla="*/ 937683 h 1054633"/>
              <a:gd name="connsiteX276" fmla="*/ 10070456 w 12191999"/>
              <a:gd name="connsiteY276" fmla="*/ 918766 h 1054633"/>
              <a:gd name="connsiteX277" fmla="*/ 10089319 w 12191999"/>
              <a:gd name="connsiteY277" fmla="*/ 918766 h 1054633"/>
              <a:gd name="connsiteX278" fmla="*/ 10089319 w 12191999"/>
              <a:gd name="connsiteY278" fmla="*/ 890390 h 1054633"/>
              <a:gd name="connsiteX279" fmla="*/ 10108181 w 12191999"/>
              <a:gd name="connsiteY279" fmla="*/ 890390 h 1054633"/>
              <a:gd name="connsiteX280" fmla="*/ 10108181 w 12191999"/>
              <a:gd name="connsiteY280" fmla="*/ 899849 h 1054633"/>
              <a:gd name="connsiteX281" fmla="*/ 10117613 w 12191999"/>
              <a:gd name="connsiteY281" fmla="*/ 899849 h 1054633"/>
              <a:gd name="connsiteX282" fmla="*/ 10117613 w 12191999"/>
              <a:gd name="connsiteY282" fmla="*/ 871473 h 1054633"/>
              <a:gd name="connsiteX283" fmla="*/ 10136475 w 12191999"/>
              <a:gd name="connsiteY283" fmla="*/ 871473 h 1054633"/>
              <a:gd name="connsiteX284" fmla="*/ 10136475 w 12191999"/>
              <a:gd name="connsiteY284" fmla="*/ 890390 h 1054633"/>
              <a:gd name="connsiteX285" fmla="*/ 10164769 w 12191999"/>
              <a:gd name="connsiteY285" fmla="*/ 890390 h 1054633"/>
              <a:gd name="connsiteX286" fmla="*/ 10164769 w 12191999"/>
              <a:gd name="connsiteY286" fmla="*/ 880932 h 1054633"/>
              <a:gd name="connsiteX287" fmla="*/ 10188348 w 12191999"/>
              <a:gd name="connsiteY287" fmla="*/ 880932 h 1054633"/>
              <a:gd name="connsiteX288" fmla="*/ 10188348 w 12191999"/>
              <a:gd name="connsiteY288" fmla="*/ 890390 h 1054633"/>
              <a:gd name="connsiteX289" fmla="*/ 10193063 w 12191999"/>
              <a:gd name="connsiteY289" fmla="*/ 890390 h 1054633"/>
              <a:gd name="connsiteX290" fmla="*/ 10193063 w 12191999"/>
              <a:gd name="connsiteY290" fmla="*/ 909308 h 1054633"/>
              <a:gd name="connsiteX291" fmla="*/ 10202495 w 12191999"/>
              <a:gd name="connsiteY291" fmla="*/ 909308 h 1054633"/>
              <a:gd name="connsiteX292" fmla="*/ 10202495 w 12191999"/>
              <a:gd name="connsiteY292" fmla="*/ 918766 h 1054633"/>
              <a:gd name="connsiteX293" fmla="*/ 10259083 w 12191999"/>
              <a:gd name="connsiteY293" fmla="*/ 918766 h 1054633"/>
              <a:gd name="connsiteX294" fmla="*/ 10259083 w 12191999"/>
              <a:gd name="connsiteY294" fmla="*/ 956601 h 1054633"/>
              <a:gd name="connsiteX295" fmla="*/ 10282661 w 12191999"/>
              <a:gd name="connsiteY295" fmla="*/ 956601 h 1054633"/>
              <a:gd name="connsiteX296" fmla="*/ 10282661 w 12191999"/>
              <a:gd name="connsiteY296" fmla="*/ 947142 h 1054633"/>
              <a:gd name="connsiteX297" fmla="*/ 10339249 w 12191999"/>
              <a:gd name="connsiteY297" fmla="*/ 947142 h 1054633"/>
              <a:gd name="connsiteX298" fmla="*/ 10339249 w 12191999"/>
              <a:gd name="connsiteY298" fmla="*/ 937683 h 1054633"/>
              <a:gd name="connsiteX299" fmla="*/ 10348681 w 12191999"/>
              <a:gd name="connsiteY299" fmla="*/ 928225 h 1054633"/>
              <a:gd name="connsiteX300" fmla="*/ 10348681 w 12191999"/>
              <a:gd name="connsiteY300" fmla="*/ 890390 h 1054633"/>
              <a:gd name="connsiteX301" fmla="*/ 10367543 w 12191999"/>
              <a:gd name="connsiteY301" fmla="*/ 890390 h 1054633"/>
              <a:gd name="connsiteX302" fmla="*/ 10372259 w 12191999"/>
              <a:gd name="connsiteY302" fmla="*/ 914037 h 1054633"/>
              <a:gd name="connsiteX303" fmla="*/ 10376975 w 12191999"/>
              <a:gd name="connsiteY303" fmla="*/ 904578 h 1054633"/>
              <a:gd name="connsiteX304" fmla="*/ 10391122 w 12191999"/>
              <a:gd name="connsiteY304" fmla="*/ 904578 h 1054633"/>
              <a:gd name="connsiteX305" fmla="*/ 10391122 w 12191999"/>
              <a:gd name="connsiteY305" fmla="*/ 800534 h 1054633"/>
              <a:gd name="connsiteX306" fmla="*/ 10405269 w 12191999"/>
              <a:gd name="connsiteY306" fmla="*/ 800534 h 1054633"/>
              <a:gd name="connsiteX307" fmla="*/ 10405269 w 12191999"/>
              <a:gd name="connsiteY307" fmla="*/ 635008 h 1054633"/>
              <a:gd name="connsiteX308" fmla="*/ 10428847 w 12191999"/>
              <a:gd name="connsiteY308" fmla="*/ 635008 h 1054633"/>
              <a:gd name="connsiteX309" fmla="*/ 10428847 w 12191999"/>
              <a:gd name="connsiteY309" fmla="*/ 493130 h 1054633"/>
              <a:gd name="connsiteX310" fmla="*/ 10433563 w 12191999"/>
              <a:gd name="connsiteY310" fmla="*/ 488400 h 1054633"/>
              <a:gd name="connsiteX311" fmla="*/ 10433563 w 12191999"/>
              <a:gd name="connsiteY311" fmla="*/ 460025 h 1054633"/>
              <a:gd name="connsiteX312" fmla="*/ 10452425 w 12191999"/>
              <a:gd name="connsiteY312" fmla="*/ 460025 h 1054633"/>
              <a:gd name="connsiteX313" fmla="*/ 10504298 w 12191999"/>
              <a:gd name="connsiteY313" fmla="*/ 365439 h 1054633"/>
              <a:gd name="connsiteX314" fmla="*/ 10504298 w 12191999"/>
              <a:gd name="connsiteY314" fmla="*/ 72222 h 1054633"/>
              <a:gd name="connsiteX315" fmla="*/ 10509014 w 12191999"/>
              <a:gd name="connsiteY315" fmla="*/ 365439 h 1054633"/>
              <a:gd name="connsiteX316" fmla="*/ 10556171 w 12191999"/>
              <a:gd name="connsiteY316" fmla="*/ 464754 h 1054633"/>
              <a:gd name="connsiteX317" fmla="*/ 10579749 w 12191999"/>
              <a:gd name="connsiteY317" fmla="*/ 464754 h 1054633"/>
              <a:gd name="connsiteX318" fmla="*/ 10579749 w 12191999"/>
              <a:gd name="connsiteY318" fmla="*/ 493130 h 1054633"/>
              <a:gd name="connsiteX319" fmla="*/ 10584465 w 12191999"/>
              <a:gd name="connsiteY319" fmla="*/ 493130 h 1054633"/>
              <a:gd name="connsiteX320" fmla="*/ 10584465 w 12191999"/>
              <a:gd name="connsiteY320" fmla="*/ 635008 h 1054633"/>
              <a:gd name="connsiteX321" fmla="*/ 10598611 w 12191999"/>
              <a:gd name="connsiteY321" fmla="*/ 635008 h 1054633"/>
              <a:gd name="connsiteX322" fmla="*/ 10598611 w 12191999"/>
              <a:gd name="connsiteY322" fmla="*/ 795805 h 1054633"/>
              <a:gd name="connsiteX323" fmla="*/ 10622190 w 12191999"/>
              <a:gd name="connsiteY323" fmla="*/ 795805 h 1054633"/>
              <a:gd name="connsiteX324" fmla="*/ 10622190 w 12191999"/>
              <a:gd name="connsiteY324" fmla="*/ 942413 h 1054633"/>
              <a:gd name="connsiteX325" fmla="*/ 10655199 w 12191999"/>
              <a:gd name="connsiteY325" fmla="*/ 942413 h 1054633"/>
              <a:gd name="connsiteX326" fmla="*/ 10659915 w 12191999"/>
              <a:gd name="connsiteY326" fmla="*/ 928225 h 1054633"/>
              <a:gd name="connsiteX327" fmla="*/ 10678778 w 12191999"/>
              <a:gd name="connsiteY327" fmla="*/ 923495 h 1054633"/>
              <a:gd name="connsiteX328" fmla="*/ 10683494 w 12191999"/>
              <a:gd name="connsiteY328" fmla="*/ 937683 h 1054633"/>
              <a:gd name="connsiteX329" fmla="*/ 10694372 w 12191999"/>
              <a:gd name="connsiteY329" fmla="*/ 937683 h 1054633"/>
              <a:gd name="connsiteX330" fmla="*/ 10694372 w 12191999"/>
              <a:gd name="connsiteY330" fmla="*/ 939439 h 1054633"/>
              <a:gd name="connsiteX331" fmla="*/ 10695596 w 12191999"/>
              <a:gd name="connsiteY331" fmla="*/ 939439 h 1054633"/>
              <a:gd name="connsiteX332" fmla="*/ 10700311 w 12191999"/>
              <a:gd name="connsiteY332" fmla="*/ 944169 h 1054633"/>
              <a:gd name="connsiteX333" fmla="*/ 10714458 w 12191999"/>
              <a:gd name="connsiteY333" fmla="*/ 944169 h 1054633"/>
              <a:gd name="connsiteX334" fmla="*/ 10714458 w 12191999"/>
              <a:gd name="connsiteY334" fmla="*/ 977274 h 1054633"/>
              <a:gd name="connsiteX335" fmla="*/ 10752184 w 12191999"/>
              <a:gd name="connsiteY335" fmla="*/ 977274 h 1054633"/>
              <a:gd name="connsiteX336" fmla="*/ 10752184 w 12191999"/>
              <a:gd name="connsiteY336" fmla="*/ 963086 h 1054633"/>
              <a:gd name="connsiteX337" fmla="*/ 10756900 w 12191999"/>
              <a:gd name="connsiteY337" fmla="*/ 963086 h 1054633"/>
              <a:gd name="connsiteX338" fmla="*/ 10756900 w 12191999"/>
              <a:gd name="connsiteY338" fmla="*/ 977274 h 1054633"/>
              <a:gd name="connsiteX339" fmla="*/ 10775762 w 12191999"/>
              <a:gd name="connsiteY339" fmla="*/ 977274 h 1054633"/>
              <a:gd name="connsiteX340" fmla="*/ 10775762 w 12191999"/>
              <a:gd name="connsiteY340" fmla="*/ 811748 h 1054633"/>
              <a:gd name="connsiteX341" fmla="*/ 10822919 w 12191999"/>
              <a:gd name="connsiteY341" fmla="*/ 811748 h 1054633"/>
              <a:gd name="connsiteX342" fmla="*/ 10822919 w 12191999"/>
              <a:gd name="connsiteY342" fmla="*/ 797561 h 1054633"/>
              <a:gd name="connsiteX343" fmla="*/ 10827635 w 12191999"/>
              <a:gd name="connsiteY343" fmla="*/ 797561 h 1054633"/>
              <a:gd name="connsiteX344" fmla="*/ 10827635 w 12191999"/>
              <a:gd name="connsiteY344" fmla="*/ 807019 h 1054633"/>
              <a:gd name="connsiteX345" fmla="*/ 10851213 w 12191999"/>
              <a:gd name="connsiteY345" fmla="*/ 807019 h 1054633"/>
              <a:gd name="connsiteX346" fmla="*/ 10851213 w 12191999"/>
              <a:gd name="connsiteY346" fmla="*/ 797561 h 1054633"/>
              <a:gd name="connsiteX347" fmla="*/ 10855929 w 12191999"/>
              <a:gd name="connsiteY347" fmla="*/ 797561 h 1054633"/>
              <a:gd name="connsiteX348" fmla="*/ 10855929 w 12191999"/>
              <a:gd name="connsiteY348" fmla="*/ 816478 h 1054633"/>
              <a:gd name="connsiteX349" fmla="*/ 10865360 w 12191999"/>
              <a:gd name="connsiteY349" fmla="*/ 816478 h 1054633"/>
              <a:gd name="connsiteX350" fmla="*/ 10865360 w 12191999"/>
              <a:gd name="connsiteY350" fmla="*/ 835395 h 1054633"/>
              <a:gd name="connsiteX351" fmla="*/ 10893654 w 12191999"/>
              <a:gd name="connsiteY351" fmla="*/ 835395 h 1054633"/>
              <a:gd name="connsiteX352" fmla="*/ 10893654 w 12191999"/>
              <a:gd name="connsiteY352" fmla="*/ 873229 h 1054633"/>
              <a:gd name="connsiteX353" fmla="*/ 10898370 w 12191999"/>
              <a:gd name="connsiteY353" fmla="*/ 873229 h 1054633"/>
              <a:gd name="connsiteX354" fmla="*/ 10898370 w 12191999"/>
              <a:gd name="connsiteY354" fmla="*/ 844854 h 1054633"/>
              <a:gd name="connsiteX355" fmla="*/ 10907801 w 12191999"/>
              <a:gd name="connsiteY355" fmla="*/ 844854 h 1054633"/>
              <a:gd name="connsiteX356" fmla="*/ 10907801 w 12191999"/>
              <a:gd name="connsiteY356" fmla="*/ 887417 h 1054633"/>
              <a:gd name="connsiteX357" fmla="*/ 10945526 w 12191999"/>
              <a:gd name="connsiteY357" fmla="*/ 887417 h 1054633"/>
              <a:gd name="connsiteX358" fmla="*/ 10945526 w 12191999"/>
              <a:gd name="connsiteY358" fmla="*/ 873229 h 1054633"/>
              <a:gd name="connsiteX359" fmla="*/ 10964389 w 12191999"/>
              <a:gd name="connsiteY359" fmla="*/ 873229 h 1054633"/>
              <a:gd name="connsiteX360" fmla="*/ 10964389 w 12191999"/>
              <a:gd name="connsiteY360" fmla="*/ 896876 h 1054633"/>
              <a:gd name="connsiteX361" fmla="*/ 10969105 w 12191999"/>
              <a:gd name="connsiteY361" fmla="*/ 896876 h 1054633"/>
              <a:gd name="connsiteX362" fmla="*/ 10969105 w 12191999"/>
              <a:gd name="connsiteY362" fmla="*/ 873229 h 1054633"/>
              <a:gd name="connsiteX363" fmla="*/ 10987968 w 12191999"/>
              <a:gd name="connsiteY363" fmla="*/ 873229 h 1054633"/>
              <a:gd name="connsiteX364" fmla="*/ 10987968 w 12191999"/>
              <a:gd name="connsiteY364" fmla="*/ 830666 h 1054633"/>
              <a:gd name="connsiteX365" fmla="*/ 10997399 w 12191999"/>
              <a:gd name="connsiteY365" fmla="*/ 830666 h 1054633"/>
              <a:gd name="connsiteX366" fmla="*/ 11011546 w 12191999"/>
              <a:gd name="connsiteY366" fmla="*/ 778643 h 1054633"/>
              <a:gd name="connsiteX367" fmla="*/ 11025693 w 12191999"/>
              <a:gd name="connsiteY367" fmla="*/ 778643 h 1054633"/>
              <a:gd name="connsiteX368" fmla="*/ 11039840 w 12191999"/>
              <a:gd name="connsiteY368" fmla="*/ 830666 h 1054633"/>
              <a:gd name="connsiteX369" fmla="*/ 11049271 w 12191999"/>
              <a:gd name="connsiteY369" fmla="*/ 830666 h 1054633"/>
              <a:gd name="connsiteX370" fmla="*/ 11049271 w 12191999"/>
              <a:gd name="connsiteY370" fmla="*/ 906334 h 1054633"/>
              <a:gd name="connsiteX371" fmla="*/ 11053987 w 12191999"/>
              <a:gd name="connsiteY371" fmla="*/ 906334 h 1054633"/>
              <a:gd name="connsiteX372" fmla="*/ 11053987 w 12191999"/>
              <a:gd name="connsiteY372" fmla="*/ 963086 h 1054633"/>
              <a:gd name="connsiteX373" fmla="*/ 11063418 w 12191999"/>
              <a:gd name="connsiteY373" fmla="*/ 958357 h 1054633"/>
              <a:gd name="connsiteX374" fmla="*/ 11063418 w 12191999"/>
              <a:gd name="connsiteY374" fmla="*/ 939439 h 1054633"/>
              <a:gd name="connsiteX375" fmla="*/ 11068134 w 12191999"/>
              <a:gd name="connsiteY375" fmla="*/ 953627 h 1054633"/>
              <a:gd name="connsiteX376" fmla="*/ 11077565 w 12191999"/>
              <a:gd name="connsiteY376" fmla="*/ 953627 h 1054633"/>
              <a:gd name="connsiteX377" fmla="*/ 11077565 w 12191999"/>
              <a:gd name="connsiteY377" fmla="*/ 854312 h 1054633"/>
              <a:gd name="connsiteX378" fmla="*/ 11115291 w 12191999"/>
              <a:gd name="connsiteY378" fmla="*/ 854312 h 1054633"/>
              <a:gd name="connsiteX379" fmla="*/ 11129438 w 12191999"/>
              <a:gd name="connsiteY379" fmla="*/ 868500 h 1054633"/>
              <a:gd name="connsiteX380" fmla="*/ 11129438 w 12191999"/>
              <a:gd name="connsiteY380" fmla="*/ 854312 h 1054633"/>
              <a:gd name="connsiteX381" fmla="*/ 11129438 w 12191999"/>
              <a:gd name="connsiteY381" fmla="*/ 849583 h 1054633"/>
              <a:gd name="connsiteX382" fmla="*/ 11143585 w 12191999"/>
              <a:gd name="connsiteY382" fmla="*/ 849583 h 1054633"/>
              <a:gd name="connsiteX383" fmla="*/ 11143585 w 12191999"/>
              <a:gd name="connsiteY383" fmla="*/ 821207 h 1054633"/>
              <a:gd name="connsiteX384" fmla="*/ 11153016 w 12191999"/>
              <a:gd name="connsiteY384" fmla="*/ 821207 h 1054633"/>
              <a:gd name="connsiteX385" fmla="*/ 11153016 w 12191999"/>
              <a:gd name="connsiteY385" fmla="*/ 807019 h 1054633"/>
              <a:gd name="connsiteX386" fmla="*/ 11153016 w 12191999"/>
              <a:gd name="connsiteY386" fmla="*/ 778643 h 1054633"/>
              <a:gd name="connsiteX387" fmla="*/ 11171879 w 12191999"/>
              <a:gd name="connsiteY387" fmla="*/ 778643 h 1054633"/>
              <a:gd name="connsiteX388" fmla="*/ 11171879 w 12191999"/>
              <a:gd name="connsiteY388" fmla="*/ 740809 h 1054633"/>
              <a:gd name="connsiteX389" fmla="*/ 11186026 w 12191999"/>
              <a:gd name="connsiteY389" fmla="*/ 740809 h 1054633"/>
              <a:gd name="connsiteX390" fmla="*/ 11186026 w 12191999"/>
              <a:gd name="connsiteY390" fmla="*/ 731350 h 1054633"/>
              <a:gd name="connsiteX391" fmla="*/ 11190742 w 12191999"/>
              <a:gd name="connsiteY391" fmla="*/ 731350 h 1054633"/>
              <a:gd name="connsiteX392" fmla="*/ 11190742 w 12191999"/>
              <a:gd name="connsiteY392" fmla="*/ 698245 h 1054633"/>
              <a:gd name="connsiteX393" fmla="*/ 11195457 w 12191999"/>
              <a:gd name="connsiteY393" fmla="*/ 698245 h 1054633"/>
              <a:gd name="connsiteX394" fmla="*/ 11195457 w 12191999"/>
              <a:gd name="connsiteY394" fmla="*/ 688787 h 1054633"/>
              <a:gd name="connsiteX395" fmla="*/ 11204888 w 12191999"/>
              <a:gd name="connsiteY395" fmla="*/ 688787 h 1054633"/>
              <a:gd name="connsiteX396" fmla="*/ 11204888 w 12191999"/>
              <a:gd name="connsiteY396" fmla="*/ 650952 h 1054633"/>
              <a:gd name="connsiteX397" fmla="*/ 11237898 w 12191999"/>
              <a:gd name="connsiteY397" fmla="*/ 650952 h 1054633"/>
              <a:gd name="connsiteX398" fmla="*/ 11237898 w 12191999"/>
              <a:gd name="connsiteY398" fmla="*/ 636765 h 1054633"/>
              <a:gd name="connsiteX399" fmla="*/ 11275624 w 12191999"/>
              <a:gd name="connsiteY399" fmla="*/ 636765 h 1054633"/>
              <a:gd name="connsiteX400" fmla="*/ 11275624 w 12191999"/>
              <a:gd name="connsiteY400" fmla="*/ 622577 h 1054633"/>
              <a:gd name="connsiteX401" fmla="*/ 11299202 w 12191999"/>
              <a:gd name="connsiteY401" fmla="*/ 622577 h 1054633"/>
              <a:gd name="connsiteX402" fmla="*/ 11299202 w 12191999"/>
              <a:gd name="connsiteY402" fmla="*/ 636765 h 1054633"/>
              <a:gd name="connsiteX403" fmla="*/ 11308634 w 12191999"/>
              <a:gd name="connsiteY403" fmla="*/ 636765 h 1054633"/>
              <a:gd name="connsiteX404" fmla="*/ 11308634 w 12191999"/>
              <a:gd name="connsiteY404" fmla="*/ 632035 h 1054633"/>
              <a:gd name="connsiteX405" fmla="*/ 11318065 w 12191999"/>
              <a:gd name="connsiteY405" fmla="*/ 632035 h 1054633"/>
              <a:gd name="connsiteX406" fmla="*/ 11318065 w 12191999"/>
              <a:gd name="connsiteY406" fmla="*/ 636765 h 1054633"/>
              <a:gd name="connsiteX407" fmla="*/ 11327496 w 12191999"/>
              <a:gd name="connsiteY407" fmla="*/ 636765 h 1054633"/>
              <a:gd name="connsiteX408" fmla="*/ 11327496 w 12191999"/>
              <a:gd name="connsiteY408" fmla="*/ 622577 h 1054633"/>
              <a:gd name="connsiteX409" fmla="*/ 11346359 w 12191999"/>
              <a:gd name="connsiteY409" fmla="*/ 622577 h 1054633"/>
              <a:gd name="connsiteX410" fmla="*/ 11346359 w 12191999"/>
              <a:gd name="connsiteY410" fmla="*/ 636765 h 1054633"/>
              <a:gd name="connsiteX411" fmla="*/ 11374653 w 12191999"/>
              <a:gd name="connsiteY411" fmla="*/ 636765 h 1054633"/>
              <a:gd name="connsiteX412" fmla="*/ 11374653 w 12191999"/>
              <a:gd name="connsiteY412" fmla="*/ 650952 h 1054633"/>
              <a:gd name="connsiteX413" fmla="*/ 11388800 w 12191999"/>
              <a:gd name="connsiteY413" fmla="*/ 650952 h 1054633"/>
              <a:gd name="connsiteX414" fmla="*/ 11388800 w 12191999"/>
              <a:gd name="connsiteY414" fmla="*/ 750268 h 1054633"/>
              <a:gd name="connsiteX415" fmla="*/ 11398231 w 12191999"/>
              <a:gd name="connsiteY415" fmla="*/ 750268 h 1054633"/>
              <a:gd name="connsiteX416" fmla="*/ 11398231 w 12191999"/>
              <a:gd name="connsiteY416" fmla="*/ 712433 h 1054633"/>
              <a:gd name="connsiteX417" fmla="*/ 11445388 w 12191999"/>
              <a:gd name="connsiteY417" fmla="*/ 712433 h 1054633"/>
              <a:gd name="connsiteX418" fmla="*/ 11445388 w 12191999"/>
              <a:gd name="connsiteY418" fmla="*/ 750268 h 1054633"/>
              <a:gd name="connsiteX419" fmla="*/ 11454819 w 12191999"/>
              <a:gd name="connsiteY419" fmla="*/ 750268 h 1054633"/>
              <a:gd name="connsiteX420" fmla="*/ 11454819 w 12191999"/>
              <a:gd name="connsiteY420" fmla="*/ 854312 h 1054633"/>
              <a:gd name="connsiteX421" fmla="*/ 11459535 w 12191999"/>
              <a:gd name="connsiteY421" fmla="*/ 854312 h 1054633"/>
              <a:gd name="connsiteX422" fmla="*/ 11464251 w 12191999"/>
              <a:gd name="connsiteY422" fmla="*/ 769185 h 1054633"/>
              <a:gd name="connsiteX423" fmla="*/ 11464251 w 12191999"/>
              <a:gd name="connsiteY423" fmla="*/ 854312 h 1054633"/>
              <a:gd name="connsiteX424" fmla="*/ 11473682 w 12191999"/>
              <a:gd name="connsiteY424" fmla="*/ 854312 h 1054633"/>
              <a:gd name="connsiteX425" fmla="*/ 11478398 w 12191999"/>
              <a:gd name="connsiteY425" fmla="*/ 901605 h 1054633"/>
              <a:gd name="connsiteX426" fmla="*/ 11501976 w 12191999"/>
              <a:gd name="connsiteY426" fmla="*/ 915793 h 1054633"/>
              <a:gd name="connsiteX427" fmla="*/ 11501976 w 12191999"/>
              <a:gd name="connsiteY427" fmla="*/ 896876 h 1054633"/>
              <a:gd name="connsiteX428" fmla="*/ 11506692 w 12191999"/>
              <a:gd name="connsiteY428" fmla="*/ 896876 h 1054633"/>
              <a:gd name="connsiteX429" fmla="*/ 11506692 w 12191999"/>
              <a:gd name="connsiteY429" fmla="*/ 882688 h 1054633"/>
              <a:gd name="connsiteX430" fmla="*/ 11572711 w 12191999"/>
              <a:gd name="connsiteY430" fmla="*/ 882688 h 1054633"/>
              <a:gd name="connsiteX431" fmla="*/ 11572711 w 12191999"/>
              <a:gd name="connsiteY431" fmla="*/ 887417 h 1054633"/>
              <a:gd name="connsiteX432" fmla="*/ 11577427 w 12191999"/>
              <a:gd name="connsiteY432" fmla="*/ 887417 h 1054633"/>
              <a:gd name="connsiteX433" fmla="*/ 11577427 w 12191999"/>
              <a:gd name="connsiteY433" fmla="*/ 873229 h 1054633"/>
              <a:gd name="connsiteX434" fmla="*/ 11586858 w 12191999"/>
              <a:gd name="connsiteY434" fmla="*/ 873229 h 1054633"/>
              <a:gd name="connsiteX435" fmla="*/ 11586858 w 12191999"/>
              <a:gd name="connsiteY435" fmla="*/ 887417 h 1054633"/>
              <a:gd name="connsiteX436" fmla="*/ 11596290 w 12191999"/>
              <a:gd name="connsiteY436" fmla="*/ 887417 h 1054633"/>
              <a:gd name="connsiteX437" fmla="*/ 11596290 w 12191999"/>
              <a:gd name="connsiteY437" fmla="*/ 868500 h 1054633"/>
              <a:gd name="connsiteX438" fmla="*/ 11605721 w 12191999"/>
              <a:gd name="connsiteY438" fmla="*/ 868500 h 1054633"/>
              <a:gd name="connsiteX439" fmla="*/ 11605721 w 12191999"/>
              <a:gd name="connsiteY439" fmla="*/ 859041 h 1054633"/>
              <a:gd name="connsiteX440" fmla="*/ 11629299 w 12191999"/>
              <a:gd name="connsiteY440" fmla="*/ 859041 h 1054633"/>
              <a:gd name="connsiteX441" fmla="*/ 11629299 w 12191999"/>
              <a:gd name="connsiteY441" fmla="*/ 835395 h 1054633"/>
              <a:gd name="connsiteX442" fmla="*/ 11638730 w 12191999"/>
              <a:gd name="connsiteY442" fmla="*/ 830666 h 1054633"/>
              <a:gd name="connsiteX443" fmla="*/ 11638730 w 12191999"/>
              <a:gd name="connsiteY443" fmla="*/ 825936 h 1054633"/>
              <a:gd name="connsiteX444" fmla="*/ 11657593 w 12191999"/>
              <a:gd name="connsiteY444" fmla="*/ 825936 h 1054633"/>
              <a:gd name="connsiteX445" fmla="*/ 11657593 w 12191999"/>
              <a:gd name="connsiteY445" fmla="*/ 807019 h 1054633"/>
              <a:gd name="connsiteX446" fmla="*/ 11667025 w 12191999"/>
              <a:gd name="connsiteY446" fmla="*/ 807019 h 1054633"/>
              <a:gd name="connsiteX447" fmla="*/ 11667025 w 12191999"/>
              <a:gd name="connsiteY447" fmla="*/ 764456 h 1054633"/>
              <a:gd name="connsiteX448" fmla="*/ 11685887 w 12191999"/>
              <a:gd name="connsiteY448" fmla="*/ 764456 h 1054633"/>
              <a:gd name="connsiteX449" fmla="*/ 11685887 w 12191999"/>
              <a:gd name="connsiteY449" fmla="*/ 759726 h 1054633"/>
              <a:gd name="connsiteX450" fmla="*/ 11695319 w 12191999"/>
              <a:gd name="connsiteY450" fmla="*/ 759726 h 1054633"/>
              <a:gd name="connsiteX451" fmla="*/ 11695319 w 12191999"/>
              <a:gd name="connsiteY451" fmla="*/ 702975 h 1054633"/>
              <a:gd name="connsiteX452" fmla="*/ 11718897 w 12191999"/>
              <a:gd name="connsiteY452" fmla="*/ 702975 h 1054633"/>
              <a:gd name="connsiteX453" fmla="*/ 11718897 w 12191999"/>
              <a:gd name="connsiteY453" fmla="*/ 679328 h 1054633"/>
              <a:gd name="connsiteX454" fmla="*/ 11766054 w 12191999"/>
              <a:gd name="connsiteY454" fmla="*/ 679328 h 1054633"/>
              <a:gd name="connsiteX455" fmla="*/ 11766054 w 12191999"/>
              <a:gd name="connsiteY455" fmla="*/ 702975 h 1054633"/>
              <a:gd name="connsiteX456" fmla="*/ 11794348 w 12191999"/>
              <a:gd name="connsiteY456" fmla="*/ 702975 h 1054633"/>
              <a:gd name="connsiteX457" fmla="*/ 11794348 w 12191999"/>
              <a:gd name="connsiteY457" fmla="*/ 759726 h 1054633"/>
              <a:gd name="connsiteX458" fmla="*/ 11813210 w 12191999"/>
              <a:gd name="connsiteY458" fmla="*/ 759726 h 1054633"/>
              <a:gd name="connsiteX459" fmla="*/ 11813210 w 12191999"/>
              <a:gd name="connsiteY459" fmla="*/ 887417 h 1054633"/>
              <a:gd name="connsiteX460" fmla="*/ 11817926 w 12191999"/>
              <a:gd name="connsiteY460" fmla="*/ 887417 h 1054633"/>
              <a:gd name="connsiteX461" fmla="*/ 11832073 w 12191999"/>
              <a:gd name="connsiteY461" fmla="*/ 854312 h 1054633"/>
              <a:gd name="connsiteX462" fmla="*/ 11841504 w 12191999"/>
              <a:gd name="connsiteY462" fmla="*/ 868500 h 1054633"/>
              <a:gd name="connsiteX463" fmla="*/ 11836789 w 12191999"/>
              <a:gd name="connsiteY463" fmla="*/ 868500 h 1054633"/>
              <a:gd name="connsiteX464" fmla="*/ 11836789 w 12191999"/>
              <a:gd name="connsiteY464" fmla="*/ 887417 h 1054633"/>
              <a:gd name="connsiteX465" fmla="*/ 11846220 w 12191999"/>
              <a:gd name="connsiteY465" fmla="*/ 887417 h 1054633"/>
              <a:gd name="connsiteX466" fmla="*/ 11846220 w 12191999"/>
              <a:gd name="connsiteY466" fmla="*/ 925252 h 1054633"/>
              <a:gd name="connsiteX467" fmla="*/ 11855652 w 12191999"/>
              <a:gd name="connsiteY467" fmla="*/ 925252 h 1054633"/>
              <a:gd name="connsiteX468" fmla="*/ 11855652 w 12191999"/>
              <a:gd name="connsiteY468" fmla="*/ 953627 h 1054633"/>
              <a:gd name="connsiteX469" fmla="*/ 11874514 w 12191999"/>
              <a:gd name="connsiteY469" fmla="*/ 953627 h 1054633"/>
              <a:gd name="connsiteX470" fmla="*/ 11874514 w 12191999"/>
              <a:gd name="connsiteY470" fmla="*/ 944169 h 1054633"/>
              <a:gd name="connsiteX471" fmla="*/ 11893377 w 12191999"/>
              <a:gd name="connsiteY471" fmla="*/ 944169 h 1054633"/>
              <a:gd name="connsiteX472" fmla="*/ 11893377 w 12191999"/>
              <a:gd name="connsiteY472" fmla="*/ 915793 h 1054633"/>
              <a:gd name="connsiteX473" fmla="*/ 11940534 w 12191999"/>
              <a:gd name="connsiteY473" fmla="*/ 915793 h 1054633"/>
              <a:gd name="connsiteX474" fmla="*/ 11940534 w 12191999"/>
              <a:gd name="connsiteY474" fmla="*/ 925252 h 1054633"/>
              <a:gd name="connsiteX475" fmla="*/ 11949965 w 12191999"/>
              <a:gd name="connsiteY475" fmla="*/ 925252 h 1054633"/>
              <a:gd name="connsiteX476" fmla="*/ 11949965 w 12191999"/>
              <a:gd name="connsiteY476" fmla="*/ 915793 h 1054633"/>
              <a:gd name="connsiteX477" fmla="*/ 11959396 w 12191999"/>
              <a:gd name="connsiteY477" fmla="*/ 915793 h 1054633"/>
              <a:gd name="connsiteX478" fmla="*/ 11959396 w 12191999"/>
              <a:gd name="connsiteY478" fmla="*/ 934710 h 1054633"/>
              <a:gd name="connsiteX479" fmla="*/ 11968828 w 12191999"/>
              <a:gd name="connsiteY479" fmla="*/ 934710 h 1054633"/>
              <a:gd name="connsiteX480" fmla="*/ 11968828 w 12191999"/>
              <a:gd name="connsiteY480" fmla="*/ 925252 h 1054633"/>
              <a:gd name="connsiteX481" fmla="*/ 11978259 w 12191999"/>
              <a:gd name="connsiteY481" fmla="*/ 925252 h 1054633"/>
              <a:gd name="connsiteX482" fmla="*/ 11978259 w 12191999"/>
              <a:gd name="connsiteY482" fmla="*/ 896876 h 1054633"/>
              <a:gd name="connsiteX483" fmla="*/ 12015984 w 12191999"/>
              <a:gd name="connsiteY483" fmla="*/ 896876 h 1054633"/>
              <a:gd name="connsiteX484" fmla="*/ 12015984 w 12191999"/>
              <a:gd name="connsiteY484" fmla="*/ 906334 h 1054633"/>
              <a:gd name="connsiteX485" fmla="*/ 12025416 w 12191999"/>
              <a:gd name="connsiteY485" fmla="*/ 906334 h 1054633"/>
              <a:gd name="connsiteX486" fmla="*/ 12025416 w 12191999"/>
              <a:gd name="connsiteY486" fmla="*/ 887417 h 1054633"/>
              <a:gd name="connsiteX487" fmla="*/ 12044278 w 12191999"/>
              <a:gd name="connsiteY487" fmla="*/ 887417 h 1054633"/>
              <a:gd name="connsiteX488" fmla="*/ 12044278 w 12191999"/>
              <a:gd name="connsiteY488" fmla="*/ 859041 h 1054633"/>
              <a:gd name="connsiteX489" fmla="*/ 12063141 w 12191999"/>
              <a:gd name="connsiteY489" fmla="*/ 859041 h 1054633"/>
              <a:gd name="connsiteX490" fmla="*/ 12063141 w 12191999"/>
              <a:gd name="connsiteY490" fmla="*/ 868500 h 1054633"/>
              <a:gd name="connsiteX491" fmla="*/ 12072573 w 12191999"/>
              <a:gd name="connsiteY491" fmla="*/ 868500 h 1054633"/>
              <a:gd name="connsiteX492" fmla="*/ 12072573 w 12191999"/>
              <a:gd name="connsiteY492" fmla="*/ 840124 h 1054633"/>
              <a:gd name="connsiteX493" fmla="*/ 12091435 w 12191999"/>
              <a:gd name="connsiteY493" fmla="*/ 840124 h 1054633"/>
              <a:gd name="connsiteX494" fmla="*/ 12091435 w 12191999"/>
              <a:gd name="connsiteY494" fmla="*/ 859041 h 1054633"/>
              <a:gd name="connsiteX495" fmla="*/ 12119730 w 12191999"/>
              <a:gd name="connsiteY495" fmla="*/ 859041 h 1054633"/>
              <a:gd name="connsiteX496" fmla="*/ 12119730 w 12191999"/>
              <a:gd name="connsiteY496" fmla="*/ 849583 h 1054633"/>
              <a:gd name="connsiteX497" fmla="*/ 12143308 w 12191999"/>
              <a:gd name="connsiteY497" fmla="*/ 849583 h 1054633"/>
              <a:gd name="connsiteX498" fmla="*/ 12143308 w 12191999"/>
              <a:gd name="connsiteY498" fmla="*/ 859041 h 1054633"/>
              <a:gd name="connsiteX499" fmla="*/ 12148024 w 12191999"/>
              <a:gd name="connsiteY499" fmla="*/ 859041 h 1054633"/>
              <a:gd name="connsiteX500" fmla="*/ 12148024 w 12191999"/>
              <a:gd name="connsiteY500" fmla="*/ 877959 h 1054633"/>
              <a:gd name="connsiteX501" fmla="*/ 12157455 w 12191999"/>
              <a:gd name="connsiteY501" fmla="*/ 877959 h 1054633"/>
              <a:gd name="connsiteX502" fmla="*/ 12157455 w 12191999"/>
              <a:gd name="connsiteY502" fmla="*/ 887417 h 1054633"/>
              <a:gd name="connsiteX503" fmla="*/ 12190170 w 12191999"/>
              <a:gd name="connsiteY503" fmla="*/ 887417 h 1054633"/>
              <a:gd name="connsiteX504" fmla="*/ 12191999 w 12191999"/>
              <a:gd name="connsiteY504" fmla="*/ 887417 h 1054633"/>
              <a:gd name="connsiteX505" fmla="*/ 12191999 w 12191999"/>
              <a:gd name="connsiteY505" fmla="*/ 1044323 h 1054633"/>
              <a:gd name="connsiteX506" fmla="*/ 10521116 w 12191999"/>
              <a:gd name="connsiteY506" fmla="*/ 1044323 h 1054633"/>
              <a:gd name="connsiteX507" fmla="*/ 10521116 w 12191999"/>
              <a:gd name="connsiteY507" fmla="*/ 1041933 h 1054633"/>
              <a:gd name="connsiteX508" fmla="*/ 8579790 w 12191999"/>
              <a:gd name="connsiteY508" fmla="*/ 1041933 h 1054633"/>
              <a:gd name="connsiteX509" fmla="*/ 8566156 w 12191999"/>
              <a:gd name="connsiteY509" fmla="*/ 1041933 h 1054633"/>
              <a:gd name="connsiteX510" fmla="*/ 7520052 w 12191999"/>
              <a:gd name="connsiteY510" fmla="*/ 1041933 h 1054633"/>
              <a:gd name="connsiteX511" fmla="*/ 5379136 w 12191999"/>
              <a:gd name="connsiteY511" fmla="*/ 1041933 h 1054633"/>
              <a:gd name="connsiteX512" fmla="*/ 5379136 w 12191999"/>
              <a:gd name="connsiteY512" fmla="*/ 1000888 h 1054633"/>
              <a:gd name="connsiteX513" fmla="*/ 5374420 w 12191999"/>
              <a:gd name="connsiteY513" fmla="*/ 1000888 h 1054633"/>
              <a:gd name="connsiteX514" fmla="*/ 5374420 w 12191999"/>
              <a:gd name="connsiteY514" fmla="*/ 996158 h 1054633"/>
              <a:gd name="connsiteX515" fmla="*/ 5388567 w 12191999"/>
              <a:gd name="connsiteY515" fmla="*/ 996158 h 1054633"/>
              <a:gd name="connsiteX516" fmla="*/ 5388567 w 12191999"/>
              <a:gd name="connsiteY516" fmla="*/ 977241 h 1054633"/>
              <a:gd name="connsiteX517" fmla="*/ 5487596 w 12191999"/>
              <a:gd name="connsiteY517" fmla="*/ 977241 h 1054633"/>
              <a:gd name="connsiteX518" fmla="*/ 5487596 w 12191999"/>
              <a:gd name="connsiteY518" fmla="*/ 996158 h 1054633"/>
              <a:gd name="connsiteX519" fmla="*/ 5515890 w 12191999"/>
              <a:gd name="connsiteY519" fmla="*/ 996158 h 1054633"/>
              <a:gd name="connsiteX520" fmla="*/ 5515890 w 12191999"/>
              <a:gd name="connsiteY520" fmla="*/ 972512 h 1054633"/>
              <a:gd name="connsiteX521" fmla="*/ 5525322 w 12191999"/>
              <a:gd name="connsiteY521" fmla="*/ 972512 h 1054633"/>
              <a:gd name="connsiteX522" fmla="*/ 5525322 w 12191999"/>
              <a:gd name="connsiteY522" fmla="*/ 939407 h 1054633"/>
              <a:gd name="connsiteX523" fmla="*/ 5539470 w 12191999"/>
              <a:gd name="connsiteY523" fmla="*/ 939407 h 1054633"/>
              <a:gd name="connsiteX524" fmla="*/ 5539470 w 12191999"/>
              <a:gd name="connsiteY524" fmla="*/ 934677 h 1054633"/>
              <a:gd name="connsiteX525" fmla="*/ 5553616 w 12191999"/>
              <a:gd name="connsiteY525" fmla="*/ 934677 h 1054633"/>
              <a:gd name="connsiteX526" fmla="*/ 5558332 w 12191999"/>
              <a:gd name="connsiteY526" fmla="*/ 939407 h 1054633"/>
              <a:gd name="connsiteX527" fmla="*/ 5572479 w 12191999"/>
              <a:gd name="connsiteY527" fmla="*/ 939407 h 1054633"/>
              <a:gd name="connsiteX528" fmla="*/ 5572479 w 12191999"/>
              <a:gd name="connsiteY528" fmla="*/ 972512 h 1054633"/>
              <a:gd name="connsiteX529" fmla="*/ 5610204 w 12191999"/>
              <a:gd name="connsiteY529" fmla="*/ 972512 h 1054633"/>
              <a:gd name="connsiteX530" fmla="*/ 5610204 w 12191999"/>
              <a:gd name="connsiteY530" fmla="*/ 958324 h 1054633"/>
              <a:gd name="connsiteX531" fmla="*/ 5614920 w 12191999"/>
              <a:gd name="connsiteY531" fmla="*/ 958324 h 1054633"/>
              <a:gd name="connsiteX532" fmla="*/ 5614920 w 12191999"/>
              <a:gd name="connsiteY532" fmla="*/ 972512 h 1054633"/>
              <a:gd name="connsiteX533" fmla="*/ 5633783 w 12191999"/>
              <a:gd name="connsiteY533" fmla="*/ 972512 h 1054633"/>
              <a:gd name="connsiteX534" fmla="*/ 5633783 w 12191999"/>
              <a:gd name="connsiteY534" fmla="*/ 806986 h 1054633"/>
              <a:gd name="connsiteX535" fmla="*/ 5680940 w 12191999"/>
              <a:gd name="connsiteY535" fmla="*/ 806986 h 1054633"/>
              <a:gd name="connsiteX536" fmla="*/ 5680940 w 12191999"/>
              <a:gd name="connsiteY536" fmla="*/ 792799 h 1054633"/>
              <a:gd name="connsiteX537" fmla="*/ 5685655 w 12191999"/>
              <a:gd name="connsiteY537" fmla="*/ 792799 h 1054633"/>
              <a:gd name="connsiteX538" fmla="*/ 5685655 w 12191999"/>
              <a:gd name="connsiteY538" fmla="*/ 802257 h 1054633"/>
              <a:gd name="connsiteX539" fmla="*/ 5709233 w 12191999"/>
              <a:gd name="connsiteY539" fmla="*/ 802257 h 1054633"/>
              <a:gd name="connsiteX540" fmla="*/ 5709233 w 12191999"/>
              <a:gd name="connsiteY540" fmla="*/ 792799 h 1054633"/>
              <a:gd name="connsiteX541" fmla="*/ 5713949 w 12191999"/>
              <a:gd name="connsiteY541" fmla="*/ 792799 h 1054633"/>
              <a:gd name="connsiteX542" fmla="*/ 5713949 w 12191999"/>
              <a:gd name="connsiteY542" fmla="*/ 811716 h 1054633"/>
              <a:gd name="connsiteX543" fmla="*/ 5723381 w 12191999"/>
              <a:gd name="connsiteY543" fmla="*/ 811716 h 1054633"/>
              <a:gd name="connsiteX544" fmla="*/ 5723381 w 12191999"/>
              <a:gd name="connsiteY544" fmla="*/ 830633 h 1054633"/>
              <a:gd name="connsiteX545" fmla="*/ 5751674 w 12191999"/>
              <a:gd name="connsiteY545" fmla="*/ 830633 h 1054633"/>
              <a:gd name="connsiteX546" fmla="*/ 5751674 w 12191999"/>
              <a:gd name="connsiteY546" fmla="*/ 868467 h 1054633"/>
              <a:gd name="connsiteX547" fmla="*/ 5756390 w 12191999"/>
              <a:gd name="connsiteY547" fmla="*/ 868467 h 1054633"/>
              <a:gd name="connsiteX548" fmla="*/ 5756390 w 12191999"/>
              <a:gd name="connsiteY548" fmla="*/ 840092 h 1054633"/>
              <a:gd name="connsiteX549" fmla="*/ 5765822 w 12191999"/>
              <a:gd name="connsiteY549" fmla="*/ 840092 h 1054633"/>
              <a:gd name="connsiteX550" fmla="*/ 5765822 w 12191999"/>
              <a:gd name="connsiteY550" fmla="*/ 882655 h 1054633"/>
              <a:gd name="connsiteX551" fmla="*/ 5803547 w 12191999"/>
              <a:gd name="connsiteY551" fmla="*/ 882655 h 1054633"/>
              <a:gd name="connsiteX552" fmla="*/ 5803547 w 12191999"/>
              <a:gd name="connsiteY552" fmla="*/ 868467 h 1054633"/>
              <a:gd name="connsiteX553" fmla="*/ 5822409 w 12191999"/>
              <a:gd name="connsiteY553" fmla="*/ 868467 h 1054633"/>
              <a:gd name="connsiteX554" fmla="*/ 5822409 w 12191999"/>
              <a:gd name="connsiteY554" fmla="*/ 892114 h 1054633"/>
              <a:gd name="connsiteX555" fmla="*/ 5827125 w 12191999"/>
              <a:gd name="connsiteY555" fmla="*/ 892114 h 1054633"/>
              <a:gd name="connsiteX556" fmla="*/ 5827125 w 12191999"/>
              <a:gd name="connsiteY556" fmla="*/ 868467 h 1054633"/>
              <a:gd name="connsiteX557" fmla="*/ 5845988 w 12191999"/>
              <a:gd name="connsiteY557" fmla="*/ 868467 h 1054633"/>
              <a:gd name="connsiteX558" fmla="*/ 5845988 w 12191999"/>
              <a:gd name="connsiteY558" fmla="*/ 825904 h 1054633"/>
              <a:gd name="connsiteX559" fmla="*/ 5855420 w 12191999"/>
              <a:gd name="connsiteY559" fmla="*/ 825904 h 1054633"/>
              <a:gd name="connsiteX560" fmla="*/ 5869566 w 12191999"/>
              <a:gd name="connsiteY560" fmla="*/ 773881 h 1054633"/>
              <a:gd name="connsiteX561" fmla="*/ 5883713 w 12191999"/>
              <a:gd name="connsiteY561" fmla="*/ 773881 h 1054633"/>
              <a:gd name="connsiteX562" fmla="*/ 5897860 w 12191999"/>
              <a:gd name="connsiteY562" fmla="*/ 825904 h 1054633"/>
              <a:gd name="connsiteX563" fmla="*/ 5907291 w 12191999"/>
              <a:gd name="connsiteY563" fmla="*/ 825904 h 1054633"/>
              <a:gd name="connsiteX564" fmla="*/ 5907291 w 12191999"/>
              <a:gd name="connsiteY564" fmla="*/ 901572 h 1054633"/>
              <a:gd name="connsiteX565" fmla="*/ 5912007 w 12191999"/>
              <a:gd name="connsiteY565" fmla="*/ 901572 h 1054633"/>
              <a:gd name="connsiteX566" fmla="*/ 5912007 w 12191999"/>
              <a:gd name="connsiteY566" fmla="*/ 958324 h 1054633"/>
              <a:gd name="connsiteX567" fmla="*/ 5921438 w 12191999"/>
              <a:gd name="connsiteY567" fmla="*/ 953595 h 1054633"/>
              <a:gd name="connsiteX568" fmla="*/ 5921438 w 12191999"/>
              <a:gd name="connsiteY568" fmla="*/ 934677 h 1054633"/>
              <a:gd name="connsiteX569" fmla="*/ 5926154 w 12191999"/>
              <a:gd name="connsiteY569" fmla="*/ 948865 h 1054633"/>
              <a:gd name="connsiteX570" fmla="*/ 5935585 w 12191999"/>
              <a:gd name="connsiteY570" fmla="*/ 948865 h 1054633"/>
              <a:gd name="connsiteX571" fmla="*/ 5935585 w 12191999"/>
              <a:gd name="connsiteY571" fmla="*/ 849550 h 1054633"/>
              <a:gd name="connsiteX572" fmla="*/ 5973311 w 12191999"/>
              <a:gd name="connsiteY572" fmla="*/ 849550 h 1054633"/>
              <a:gd name="connsiteX573" fmla="*/ 5987459 w 12191999"/>
              <a:gd name="connsiteY573" fmla="*/ 863738 h 1054633"/>
              <a:gd name="connsiteX574" fmla="*/ 5987459 w 12191999"/>
              <a:gd name="connsiteY574" fmla="*/ 849550 h 1054633"/>
              <a:gd name="connsiteX575" fmla="*/ 5987459 w 12191999"/>
              <a:gd name="connsiteY575" fmla="*/ 844821 h 1054633"/>
              <a:gd name="connsiteX576" fmla="*/ 6001605 w 12191999"/>
              <a:gd name="connsiteY576" fmla="*/ 844821 h 1054633"/>
              <a:gd name="connsiteX577" fmla="*/ 6001605 w 12191999"/>
              <a:gd name="connsiteY577" fmla="*/ 816445 h 1054633"/>
              <a:gd name="connsiteX578" fmla="*/ 6011036 w 12191999"/>
              <a:gd name="connsiteY578" fmla="*/ 816445 h 1054633"/>
              <a:gd name="connsiteX579" fmla="*/ 6011036 w 12191999"/>
              <a:gd name="connsiteY579" fmla="*/ 802257 h 1054633"/>
              <a:gd name="connsiteX580" fmla="*/ 6011036 w 12191999"/>
              <a:gd name="connsiteY580" fmla="*/ 773881 h 1054633"/>
              <a:gd name="connsiteX581" fmla="*/ 6029899 w 12191999"/>
              <a:gd name="connsiteY581" fmla="*/ 773881 h 1054633"/>
              <a:gd name="connsiteX582" fmla="*/ 6029899 w 12191999"/>
              <a:gd name="connsiteY582" fmla="*/ 736047 h 1054633"/>
              <a:gd name="connsiteX583" fmla="*/ 6044047 w 12191999"/>
              <a:gd name="connsiteY583" fmla="*/ 736047 h 1054633"/>
              <a:gd name="connsiteX584" fmla="*/ 6044047 w 12191999"/>
              <a:gd name="connsiteY584" fmla="*/ 726588 h 1054633"/>
              <a:gd name="connsiteX585" fmla="*/ 6048762 w 12191999"/>
              <a:gd name="connsiteY585" fmla="*/ 726588 h 1054633"/>
              <a:gd name="connsiteX586" fmla="*/ 6048762 w 12191999"/>
              <a:gd name="connsiteY586" fmla="*/ 693483 h 1054633"/>
              <a:gd name="connsiteX587" fmla="*/ 6053477 w 12191999"/>
              <a:gd name="connsiteY587" fmla="*/ 693483 h 1054633"/>
              <a:gd name="connsiteX588" fmla="*/ 6053477 w 12191999"/>
              <a:gd name="connsiteY588" fmla="*/ 684025 h 1054633"/>
              <a:gd name="connsiteX589" fmla="*/ 6062909 w 12191999"/>
              <a:gd name="connsiteY589" fmla="*/ 684025 h 1054633"/>
              <a:gd name="connsiteX590" fmla="*/ 6062909 w 12191999"/>
              <a:gd name="connsiteY590" fmla="*/ 646190 h 1054633"/>
              <a:gd name="connsiteX591" fmla="*/ 6095918 w 12191999"/>
              <a:gd name="connsiteY591" fmla="*/ 646190 h 1054633"/>
              <a:gd name="connsiteX592" fmla="*/ 6095918 w 12191999"/>
              <a:gd name="connsiteY592" fmla="*/ 632003 h 1054633"/>
              <a:gd name="connsiteX593" fmla="*/ 6133644 w 12191999"/>
              <a:gd name="connsiteY593" fmla="*/ 632003 h 1054633"/>
              <a:gd name="connsiteX594" fmla="*/ 6133644 w 12191999"/>
              <a:gd name="connsiteY594" fmla="*/ 617815 h 1054633"/>
              <a:gd name="connsiteX595" fmla="*/ 6157222 w 12191999"/>
              <a:gd name="connsiteY595" fmla="*/ 617815 h 1054633"/>
              <a:gd name="connsiteX596" fmla="*/ 6157222 w 12191999"/>
              <a:gd name="connsiteY596" fmla="*/ 632003 h 1054633"/>
              <a:gd name="connsiteX597" fmla="*/ 6166654 w 12191999"/>
              <a:gd name="connsiteY597" fmla="*/ 632003 h 1054633"/>
              <a:gd name="connsiteX598" fmla="*/ 6166654 w 12191999"/>
              <a:gd name="connsiteY598" fmla="*/ 627273 h 1054633"/>
              <a:gd name="connsiteX599" fmla="*/ 6176085 w 12191999"/>
              <a:gd name="connsiteY599" fmla="*/ 627273 h 1054633"/>
              <a:gd name="connsiteX600" fmla="*/ 6176085 w 12191999"/>
              <a:gd name="connsiteY600" fmla="*/ 632003 h 1054633"/>
              <a:gd name="connsiteX601" fmla="*/ 6185516 w 12191999"/>
              <a:gd name="connsiteY601" fmla="*/ 632003 h 1054633"/>
              <a:gd name="connsiteX602" fmla="*/ 6185516 w 12191999"/>
              <a:gd name="connsiteY602" fmla="*/ 617815 h 1054633"/>
              <a:gd name="connsiteX603" fmla="*/ 6204379 w 12191999"/>
              <a:gd name="connsiteY603" fmla="*/ 617815 h 1054633"/>
              <a:gd name="connsiteX604" fmla="*/ 6204379 w 12191999"/>
              <a:gd name="connsiteY604" fmla="*/ 632003 h 1054633"/>
              <a:gd name="connsiteX605" fmla="*/ 6232673 w 12191999"/>
              <a:gd name="connsiteY605" fmla="*/ 632003 h 1054633"/>
              <a:gd name="connsiteX606" fmla="*/ 6232673 w 12191999"/>
              <a:gd name="connsiteY606" fmla="*/ 646190 h 1054633"/>
              <a:gd name="connsiteX607" fmla="*/ 6246820 w 12191999"/>
              <a:gd name="connsiteY607" fmla="*/ 646190 h 1054633"/>
              <a:gd name="connsiteX608" fmla="*/ 6246820 w 12191999"/>
              <a:gd name="connsiteY608" fmla="*/ 745506 h 1054633"/>
              <a:gd name="connsiteX609" fmla="*/ 6256251 w 12191999"/>
              <a:gd name="connsiteY609" fmla="*/ 745506 h 1054633"/>
              <a:gd name="connsiteX610" fmla="*/ 6256251 w 12191999"/>
              <a:gd name="connsiteY610" fmla="*/ 707671 h 1054633"/>
              <a:gd name="connsiteX611" fmla="*/ 6303408 w 12191999"/>
              <a:gd name="connsiteY611" fmla="*/ 707671 h 1054633"/>
              <a:gd name="connsiteX612" fmla="*/ 6303408 w 12191999"/>
              <a:gd name="connsiteY612" fmla="*/ 745506 h 1054633"/>
              <a:gd name="connsiteX613" fmla="*/ 6312839 w 12191999"/>
              <a:gd name="connsiteY613" fmla="*/ 745506 h 1054633"/>
              <a:gd name="connsiteX614" fmla="*/ 6312839 w 12191999"/>
              <a:gd name="connsiteY614" fmla="*/ 849550 h 1054633"/>
              <a:gd name="connsiteX615" fmla="*/ 6317555 w 12191999"/>
              <a:gd name="connsiteY615" fmla="*/ 849550 h 1054633"/>
              <a:gd name="connsiteX616" fmla="*/ 6322271 w 12191999"/>
              <a:gd name="connsiteY616" fmla="*/ 764423 h 1054633"/>
              <a:gd name="connsiteX617" fmla="*/ 6322271 w 12191999"/>
              <a:gd name="connsiteY617" fmla="*/ 849550 h 1054633"/>
              <a:gd name="connsiteX618" fmla="*/ 6331702 w 12191999"/>
              <a:gd name="connsiteY618" fmla="*/ 849550 h 1054633"/>
              <a:gd name="connsiteX619" fmla="*/ 6336418 w 12191999"/>
              <a:gd name="connsiteY619" fmla="*/ 896843 h 1054633"/>
              <a:gd name="connsiteX620" fmla="*/ 6359996 w 12191999"/>
              <a:gd name="connsiteY620" fmla="*/ 911031 h 1054633"/>
              <a:gd name="connsiteX621" fmla="*/ 6359996 w 12191999"/>
              <a:gd name="connsiteY621" fmla="*/ 892114 h 1054633"/>
              <a:gd name="connsiteX622" fmla="*/ 6364712 w 12191999"/>
              <a:gd name="connsiteY622" fmla="*/ 892114 h 1054633"/>
              <a:gd name="connsiteX623" fmla="*/ 6364712 w 12191999"/>
              <a:gd name="connsiteY623" fmla="*/ 877926 h 1054633"/>
              <a:gd name="connsiteX624" fmla="*/ 6430731 w 12191999"/>
              <a:gd name="connsiteY624" fmla="*/ 877926 h 1054633"/>
              <a:gd name="connsiteX625" fmla="*/ 6430731 w 12191999"/>
              <a:gd name="connsiteY625" fmla="*/ 882655 h 1054633"/>
              <a:gd name="connsiteX626" fmla="*/ 6435447 w 12191999"/>
              <a:gd name="connsiteY626" fmla="*/ 882655 h 1054633"/>
              <a:gd name="connsiteX627" fmla="*/ 6435447 w 12191999"/>
              <a:gd name="connsiteY627" fmla="*/ 868467 h 1054633"/>
              <a:gd name="connsiteX628" fmla="*/ 6444878 w 12191999"/>
              <a:gd name="connsiteY628" fmla="*/ 868467 h 1054633"/>
              <a:gd name="connsiteX629" fmla="*/ 6444878 w 12191999"/>
              <a:gd name="connsiteY629" fmla="*/ 882655 h 1054633"/>
              <a:gd name="connsiteX630" fmla="*/ 6454310 w 12191999"/>
              <a:gd name="connsiteY630" fmla="*/ 882655 h 1054633"/>
              <a:gd name="connsiteX631" fmla="*/ 6454310 w 12191999"/>
              <a:gd name="connsiteY631" fmla="*/ 863738 h 1054633"/>
              <a:gd name="connsiteX632" fmla="*/ 6463741 w 12191999"/>
              <a:gd name="connsiteY632" fmla="*/ 863738 h 1054633"/>
              <a:gd name="connsiteX633" fmla="*/ 6463741 w 12191999"/>
              <a:gd name="connsiteY633" fmla="*/ 854279 h 1054633"/>
              <a:gd name="connsiteX634" fmla="*/ 6487319 w 12191999"/>
              <a:gd name="connsiteY634" fmla="*/ 854279 h 1054633"/>
              <a:gd name="connsiteX635" fmla="*/ 6487319 w 12191999"/>
              <a:gd name="connsiteY635" fmla="*/ 830633 h 1054633"/>
              <a:gd name="connsiteX636" fmla="*/ 6496751 w 12191999"/>
              <a:gd name="connsiteY636" fmla="*/ 825904 h 1054633"/>
              <a:gd name="connsiteX637" fmla="*/ 6496751 w 12191999"/>
              <a:gd name="connsiteY637" fmla="*/ 821174 h 1054633"/>
              <a:gd name="connsiteX638" fmla="*/ 6515613 w 12191999"/>
              <a:gd name="connsiteY638" fmla="*/ 821174 h 1054633"/>
              <a:gd name="connsiteX639" fmla="*/ 6515613 w 12191999"/>
              <a:gd name="connsiteY639" fmla="*/ 802257 h 1054633"/>
              <a:gd name="connsiteX640" fmla="*/ 6525045 w 12191999"/>
              <a:gd name="connsiteY640" fmla="*/ 802257 h 1054633"/>
              <a:gd name="connsiteX641" fmla="*/ 6525045 w 12191999"/>
              <a:gd name="connsiteY641" fmla="*/ 759694 h 1054633"/>
              <a:gd name="connsiteX642" fmla="*/ 6543907 w 12191999"/>
              <a:gd name="connsiteY642" fmla="*/ 759694 h 1054633"/>
              <a:gd name="connsiteX643" fmla="*/ 6543907 w 12191999"/>
              <a:gd name="connsiteY643" fmla="*/ 754964 h 1054633"/>
              <a:gd name="connsiteX644" fmla="*/ 6553339 w 12191999"/>
              <a:gd name="connsiteY644" fmla="*/ 754964 h 1054633"/>
              <a:gd name="connsiteX645" fmla="*/ 6553339 w 12191999"/>
              <a:gd name="connsiteY645" fmla="*/ 698213 h 1054633"/>
              <a:gd name="connsiteX646" fmla="*/ 6576917 w 12191999"/>
              <a:gd name="connsiteY646" fmla="*/ 698213 h 1054633"/>
              <a:gd name="connsiteX647" fmla="*/ 6576917 w 12191999"/>
              <a:gd name="connsiteY647" fmla="*/ 674566 h 1054633"/>
              <a:gd name="connsiteX648" fmla="*/ 6624074 w 12191999"/>
              <a:gd name="connsiteY648" fmla="*/ 674566 h 1054633"/>
              <a:gd name="connsiteX649" fmla="*/ 6624074 w 12191999"/>
              <a:gd name="connsiteY649" fmla="*/ 698213 h 1054633"/>
              <a:gd name="connsiteX650" fmla="*/ 6652368 w 12191999"/>
              <a:gd name="connsiteY650" fmla="*/ 698213 h 1054633"/>
              <a:gd name="connsiteX651" fmla="*/ 6652368 w 12191999"/>
              <a:gd name="connsiteY651" fmla="*/ 754964 h 1054633"/>
              <a:gd name="connsiteX652" fmla="*/ 6671231 w 12191999"/>
              <a:gd name="connsiteY652" fmla="*/ 754964 h 1054633"/>
              <a:gd name="connsiteX653" fmla="*/ 6671231 w 12191999"/>
              <a:gd name="connsiteY653" fmla="*/ 882655 h 1054633"/>
              <a:gd name="connsiteX654" fmla="*/ 6675946 w 12191999"/>
              <a:gd name="connsiteY654" fmla="*/ 882655 h 1054633"/>
              <a:gd name="connsiteX655" fmla="*/ 6690093 w 12191999"/>
              <a:gd name="connsiteY655" fmla="*/ 849550 h 1054633"/>
              <a:gd name="connsiteX656" fmla="*/ 6699525 w 12191999"/>
              <a:gd name="connsiteY656" fmla="*/ 863738 h 1054633"/>
              <a:gd name="connsiteX657" fmla="*/ 6694809 w 12191999"/>
              <a:gd name="connsiteY657" fmla="*/ 863738 h 1054633"/>
              <a:gd name="connsiteX658" fmla="*/ 6694809 w 12191999"/>
              <a:gd name="connsiteY658" fmla="*/ 882655 h 1054633"/>
              <a:gd name="connsiteX659" fmla="*/ 6704240 w 12191999"/>
              <a:gd name="connsiteY659" fmla="*/ 882655 h 1054633"/>
              <a:gd name="connsiteX660" fmla="*/ 6704240 w 12191999"/>
              <a:gd name="connsiteY660" fmla="*/ 920490 h 1054633"/>
              <a:gd name="connsiteX661" fmla="*/ 6713672 w 12191999"/>
              <a:gd name="connsiteY661" fmla="*/ 920490 h 1054633"/>
              <a:gd name="connsiteX662" fmla="*/ 6713672 w 12191999"/>
              <a:gd name="connsiteY662" fmla="*/ 948865 h 1054633"/>
              <a:gd name="connsiteX663" fmla="*/ 6732534 w 12191999"/>
              <a:gd name="connsiteY663" fmla="*/ 948865 h 1054633"/>
              <a:gd name="connsiteX664" fmla="*/ 6732534 w 12191999"/>
              <a:gd name="connsiteY664" fmla="*/ 939407 h 1054633"/>
              <a:gd name="connsiteX665" fmla="*/ 6751397 w 12191999"/>
              <a:gd name="connsiteY665" fmla="*/ 939407 h 1054633"/>
              <a:gd name="connsiteX666" fmla="*/ 6751397 w 12191999"/>
              <a:gd name="connsiteY666" fmla="*/ 911031 h 1054633"/>
              <a:gd name="connsiteX667" fmla="*/ 6798554 w 12191999"/>
              <a:gd name="connsiteY667" fmla="*/ 911031 h 1054633"/>
              <a:gd name="connsiteX668" fmla="*/ 6798554 w 12191999"/>
              <a:gd name="connsiteY668" fmla="*/ 920490 h 1054633"/>
              <a:gd name="connsiteX669" fmla="*/ 6807985 w 12191999"/>
              <a:gd name="connsiteY669" fmla="*/ 920490 h 1054633"/>
              <a:gd name="connsiteX670" fmla="*/ 6807985 w 12191999"/>
              <a:gd name="connsiteY670" fmla="*/ 911031 h 1054633"/>
              <a:gd name="connsiteX671" fmla="*/ 6817417 w 12191999"/>
              <a:gd name="connsiteY671" fmla="*/ 911031 h 1054633"/>
              <a:gd name="connsiteX672" fmla="*/ 6817417 w 12191999"/>
              <a:gd name="connsiteY672" fmla="*/ 929948 h 1054633"/>
              <a:gd name="connsiteX673" fmla="*/ 6826848 w 12191999"/>
              <a:gd name="connsiteY673" fmla="*/ 929948 h 1054633"/>
              <a:gd name="connsiteX674" fmla="*/ 6826848 w 12191999"/>
              <a:gd name="connsiteY674" fmla="*/ 920490 h 1054633"/>
              <a:gd name="connsiteX675" fmla="*/ 6836279 w 12191999"/>
              <a:gd name="connsiteY675" fmla="*/ 920490 h 1054633"/>
              <a:gd name="connsiteX676" fmla="*/ 6836279 w 12191999"/>
              <a:gd name="connsiteY676" fmla="*/ 892114 h 1054633"/>
              <a:gd name="connsiteX677" fmla="*/ 6874005 w 12191999"/>
              <a:gd name="connsiteY677" fmla="*/ 892114 h 1054633"/>
              <a:gd name="connsiteX678" fmla="*/ 6874005 w 12191999"/>
              <a:gd name="connsiteY678" fmla="*/ 901572 h 1054633"/>
              <a:gd name="connsiteX679" fmla="*/ 6883436 w 12191999"/>
              <a:gd name="connsiteY679" fmla="*/ 901572 h 1054633"/>
              <a:gd name="connsiteX680" fmla="*/ 6883436 w 12191999"/>
              <a:gd name="connsiteY680" fmla="*/ 882655 h 1054633"/>
              <a:gd name="connsiteX681" fmla="*/ 6902299 w 12191999"/>
              <a:gd name="connsiteY681" fmla="*/ 882655 h 1054633"/>
              <a:gd name="connsiteX682" fmla="*/ 6902299 w 12191999"/>
              <a:gd name="connsiteY682" fmla="*/ 854279 h 1054633"/>
              <a:gd name="connsiteX683" fmla="*/ 6921161 w 12191999"/>
              <a:gd name="connsiteY683" fmla="*/ 854279 h 1054633"/>
              <a:gd name="connsiteX684" fmla="*/ 6921161 w 12191999"/>
              <a:gd name="connsiteY684" fmla="*/ 863738 h 1054633"/>
              <a:gd name="connsiteX685" fmla="*/ 6930593 w 12191999"/>
              <a:gd name="connsiteY685" fmla="*/ 863738 h 1054633"/>
              <a:gd name="connsiteX686" fmla="*/ 6930593 w 12191999"/>
              <a:gd name="connsiteY686" fmla="*/ 835362 h 1054633"/>
              <a:gd name="connsiteX687" fmla="*/ 6949455 w 12191999"/>
              <a:gd name="connsiteY687" fmla="*/ 835362 h 1054633"/>
              <a:gd name="connsiteX688" fmla="*/ 6949455 w 12191999"/>
              <a:gd name="connsiteY688" fmla="*/ 854279 h 1054633"/>
              <a:gd name="connsiteX689" fmla="*/ 6977750 w 12191999"/>
              <a:gd name="connsiteY689" fmla="*/ 854279 h 1054633"/>
              <a:gd name="connsiteX690" fmla="*/ 6977750 w 12191999"/>
              <a:gd name="connsiteY690" fmla="*/ 844821 h 1054633"/>
              <a:gd name="connsiteX691" fmla="*/ 7001328 w 12191999"/>
              <a:gd name="connsiteY691" fmla="*/ 844821 h 1054633"/>
              <a:gd name="connsiteX692" fmla="*/ 7001328 w 12191999"/>
              <a:gd name="connsiteY692" fmla="*/ 854279 h 1054633"/>
              <a:gd name="connsiteX693" fmla="*/ 7006044 w 12191999"/>
              <a:gd name="connsiteY693" fmla="*/ 854279 h 1054633"/>
              <a:gd name="connsiteX694" fmla="*/ 7006044 w 12191999"/>
              <a:gd name="connsiteY694" fmla="*/ 873197 h 1054633"/>
              <a:gd name="connsiteX695" fmla="*/ 7015475 w 12191999"/>
              <a:gd name="connsiteY695" fmla="*/ 873197 h 1054633"/>
              <a:gd name="connsiteX696" fmla="*/ 7015475 w 12191999"/>
              <a:gd name="connsiteY696" fmla="*/ 882655 h 1054633"/>
              <a:gd name="connsiteX697" fmla="*/ 7072063 w 12191999"/>
              <a:gd name="connsiteY697" fmla="*/ 882655 h 1054633"/>
              <a:gd name="connsiteX698" fmla="*/ 7072063 w 12191999"/>
              <a:gd name="connsiteY698" fmla="*/ 920490 h 1054633"/>
              <a:gd name="connsiteX699" fmla="*/ 7095641 w 12191999"/>
              <a:gd name="connsiteY699" fmla="*/ 920490 h 1054633"/>
              <a:gd name="connsiteX700" fmla="*/ 7095641 w 12191999"/>
              <a:gd name="connsiteY700" fmla="*/ 911031 h 1054633"/>
              <a:gd name="connsiteX701" fmla="*/ 7152230 w 12191999"/>
              <a:gd name="connsiteY701" fmla="*/ 911031 h 1054633"/>
              <a:gd name="connsiteX702" fmla="*/ 7152230 w 12191999"/>
              <a:gd name="connsiteY702" fmla="*/ 901572 h 1054633"/>
              <a:gd name="connsiteX703" fmla="*/ 7161661 w 12191999"/>
              <a:gd name="connsiteY703" fmla="*/ 892114 h 1054633"/>
              <a:gd name="connsiteX704" fmla="*/ 7161661 w 12191999"/>
              <a:gd name="connsiteY704" fmla="*/ 854279 h 1054633"/>
              <a:gd name="connsiteX705" fmla="*/ 7180524 w 12191999"/>
              <a:gd name="connsiteY705" fmla="*/ 854279 h 1054633"/>
              <a:gd name="connsiteX706" fmla="*/ 7185239 w 12191999"/>
              <a:gd name="connsiteY706" fmla="*/ 877926 h 1054633"/>
              <a:gd name="connsiteX707" fmla="*/ 7189955 w 12191999"/>
              <a:gd name="connsiteY707" fmla="*/ 868467 h 1054633"/>
              <a:gd name="connsiteX708" fmla="*/ 7204102 w 12191999"/>
              <a:gd name="connsiteY708" fmla="*/ 868467 h 1054633"/>
              <a:gd name="connsiteX709" fmla="*/ 7204102 w 12191999"/>
              <a:gd name="connsiteY709" fmla="*/ 764423 h 1054633"/>
              <a:gd name="connsiteX710" fmla="*/ 7218249 w 12191999"/>
              <a:gd name="connsiteY710" fmla="*/ 764423 h 1054633"/>
              <a:gd name="connsiteX711" fmla="*/ 7218249 w 12191999"/>
              <a:gd name="connsiteY711" fmla="*/ 598897 h 1054633"/>
              <a:gd name="connsiteX712" fmla="*/ 7241827 w 12191999"/>
              <a:gd name="connsiteY712" fmla="*/ 598897 h 1054633"/>
              <a:gd name="connsiteX713" fmla="*/ 7241827 w 12191999"/>
              <a:gd name="connsiteY713" fmla="*/ 457019 h 1054633"/>
              <a:gd name="connsiteX714" fmla="*/ 7246543 w 12191999"/>
              <a:gd name="connsiteY714" fmla="*/ 452289 h 1054633"/>
              <a:gd name="connsiteX715" fmla="*/ 7246543 w 12191999"/>
              <a:gd name="connsiteY715" fmla="*/ 423914 h 1054633"/>
              <a:gd name="connsiteX716" fmla="*/ 7265406 w 12191999"/>
              <a:gd name="connsiteY716" fmla="*/ 423914 h 1054633"/>
              <a:gd name="connsiteX717" fmla="*/ 7317278 w 12191999"/>
              <a:gd name="connsiteY717" fmla="*/ 329328 h 1054633"/>
              <a:gd name="connsiteX718" fmla="*/ 7317278 w 12191999"/>
              <a:gd name="connsiteY718" fmla="*/ 36111 h 1054633"/>
              <a:gd name="connsiteX719" fmla="*/ 3576666 w 12191999"/>
              <a:gd name="connsiteY719" fmla="*/ 0 h 1054633"/>
              <a:gd name="connsiteX720" fmla="*/ 3581416 w 12191999"/>
              <a:gd name="connsiteY720" fmla="*/ 293217 h 1054633"/>
              <a:gd name="connsiteX721" fmla="*/ 3628915 w 12191999"/>
              <a:gd name="connsiteY721" fmla="*/ 392532 h 1054633"/>
              <a:gd name="connsiteX722" fmla="*/ 3652665 w 12191999"/>
              <a:gd name="connsiteY722" fmla="*/ 392532 h 1054633"/>
              <a:gd name="connsiteX723" fmla="*/ 3652665 w 12191999"/>
              <a:gd name="connsiteY723" fmla="*/ 420908 h 1054633"/>
              <a:gd name="connsiteX724" fmla="*/ 3657414 w 12191999"/>
              <a:gd name="connsiteY724" fmla="*/ 420908 h 1054633"/>
              <a:gd name="connsiteX725" fmla="*/ 3657414 w 12191999"/>
              <a:gd name="connsiteY725" fmla="*/ 562786 h 1054633"/>
              <a:gd name="connsiteX726" fmla="*/ 3671664 w 12191999"/>
              <a:gd name="connsiteY726" fmla="*/ 562786 h 1054633"/>
              <a:gd name="connsiteX727" fmla="*/ 3671664 w 12191999"/>
              <a:gd name="connsiteY727" fmla="*/ 723583 h 1054633"/>
              <a:gd name="connsiteX728" fmla="*/ 3695413 w 12191999"/>
              <a:gd name="connsiteY728" fmla="*/ 723583 h 1054633"/>
              <a:gd name="connsiteX729" fmla="*/ 3695413 w 12191999"/>
              <a:gd name="connsiteY729" fmla="*/ 870191 h 1054633"/>
              <a:gd name="connsiteX730" fmla="*/ 3728663 w 12191999"/>
              <a:gd name="connsiteY730" fmla="*/ 870191 h 1054633"/>
              <a:gd name="connsiteX731" fmla="*/ 3733412 w 12191999"/>
              <a:gd name="connsiteY731" fmla="*/ 856003 h 1054633"/>
              <a:gd name="connsiteX732" fmla="*/ 3752412 w 12191999"/>
              <a:gd name="connsiteY732" fmla="*/ 851273 h 1054633"/>
              <a:gd name="connsiteX733" fmla="*/ 3757162 w 12191999"/>
              <a:gd name="connsiteY733" fmla="*/ 865461 h 1054633"/>
              <a:gd name="connsiteX734" fmla="*/ 3766377 w 12191999"/>
              <a:gd name="connsiteY734" fmla="*/ 865461 h 1054633"/>
              <a:gd name="connsiteX735" fmla="*/ 3766377 w 12191999"/>
              <a:gd name="connsiteY735" fmla="*/ 861435 h 1054633"/>
              <a:gd name="connsiteX736" fmla="*/ 3766377 w 12191999"/>
              <a:gd name="connsiteY736" fmla="*/ 859009 h 1054633"/>
              <a:gd name="connsiteX737" fmla="*/ 3827681 w 12191999"/>
              <a:gd name="connsiteY737" fmla="*/ 859009 h 1054633"/>
              <a:gd name="connsiteX738" fmla="*/ 3827681 w 12191999"/>
              <a:gd name="connsiteY738" fmla="*/ 901572 h 1054633"/>
              <a:gd name="connsiteX739" fmla="*/ 3879553 w 12191999"/>
              <a:gd name="connsiteY739" fmla="*/ 901572 h 1054633"/>
              <a:gd name="connsiteX740" fmla="*/ 3879553 w 12191999"/>
              <a:gd name="connsiteY740" fmla="*/ 929948 h 1054633"/>
              <a:gd name="connsiteX741" fmla="*/ 3917278 w 12191999"/>
              <a:gd name="connsiteY741" fmla="*/ 929948 h 1054633"/>
              <a:gd name="connsiteX742" fmla="*/ 3917278 w 12191999"/>
              <a:gd name="connsiteY742" fmla="*/ 868467 h 1054633"/>
              <a:gd name="connsiteX743" fmla="*/ 3936141 w 12191999"/>
              <a:gd name="connsiteY743" fmla="*/ 868467 h 1054633"/>
              <a:gd name="connsiteX744" fmla="*/ 3936141 w 12191999"/>
              <a:gd name="connsiteY744" fmla="*/ 863738 h 1054633"/>
              <a:gd name="connsiteX745" fmla="*/ 3955003 w 12191999"/>
              <a:gd name="connsiteY745" fmla="*/ 863738 h 1054633"/>
              <a:gd name="connsiteX746" fmla="*/ 3955003 w 12191999"/>
              <a:gd name="connsiteY746" fmla="*/ 868467 h 1054633"/>
              <a:gd name="connsiteX747" fmla="*/ 3978582 w 12191999"/>
              <a:gd name="connsiteY747" fmla="*/ 868467 h 1054633"/>
              <a:gd name="connsiteX748" fmla="*/ 3978582 w 12191999"/>
              <a:gd name="connsiteY748" fmla="*/ 906302 h 1054633"/>
              <a:gd name="connsiteX749" fmla="*/ 4049318 w 12191999"/>
              <a:gd name="connsiteY749" fmla="*/ 906302 h 1054633"/>
              <a:gd name="connsiteX750" fmla="*/ 4049318 w 12191999"/>
              <a:gd name="connsiteY750" fmla="*/ 920490 h 1054633"/>
              <a:gd name="connsiteX751" fmla="*/ 4058749 w 12191999"/>
              <a:gd name="connsiteY751" fmla="*/ 920490 h 1054633"/>
              <a:gd name="connsiteX752" fmla="*/ 4058749 w 12191999"/>
              <a:gd name="connsiteY752" fmla="*/ 939407 h 1054633"/>
              <a:gd name="connsiteX753" fmla="*/ 4087043 w 12191999"/>
              <a:gd name="connsiteY753" fmla="*/ 939407 h 1054633"/>
              <a:gd name="connsiteX754" fmla="*/ 4087043 w 12191999"/>
              <a:gd name="connsiteY754" fmla="*/ 934677 h 1054633"/>
              <a:gd name="connsiteX755" fmla="*/ 4101190 w 12191999"/>
              <a:gd name="connsiteY755" fmla="*/ 934677 h 1054633"/>
              <a:gd name="connsiteX756" fmla="*/ 4101190 w 12191999"/>
              <a:gd name="connsiteY756" fmla="*/ 939407 h 1054633"/>
              <a:gd name="connsiteX757" fmla="*/ 4138915 w 12191999"/>
              <a:gd name="connsiteY757" fmla="*/ 939407 h 1054633"/>
              <a:gd name="connsiteX758" fmla="*/ 4138915 w 12191999"/>
              <a:gd name="connsiteY758" fmla="*/ 958324 h 1054633"/>
              <a:gd name="connsiteX759" fmla="*/ 4167208 w 12191999"/>
              <a:gd name="connsiteY759" fmla="*/ 958324 h 1054633"/>
              <a:gd name="connsiteX760" fmla="*/ 4167208 w 12191999"/>
              <a:gd name="connsiteY760" fmla="*/ 953595 h 1054633"/>
              <a:gd name="connsiteX761" fmla="*/ 4186072 w 12191999"/>
              <a:gd name="connsiteY761" fmla="*/ 953595 h 1054633"/>
              <a:gd name="connsiteX762" fmla="*/ 4186072 w 12191999"/>
              <a:gd name="connsiteY762" fmla="*/ 958324 h 1054633"/>
              <a:gd name="connsiteX763" fmla="*/ 4214365 w 12191999"/>
              <a:gd name="connsiteY763" fmla="*/ 958324 h 1054633"/>
              <a:gd name="connsiteX764" fmla="*/ 4214365 w 12191999"/>
              <a:gd name="connsiteY764" fmla="*/ 655649 h 1054633"/>
              <a:gd name="connsiteX765" fmla="*/ 4242659 w 12191999"/>
              <a:gd name="connsiteY765" fmla="*/ 655649 h 1054633"/>
              <a:gd name="connsiteX766" fmla="*/ 4242659 w 12191999"/>
              <a:gd name="connsiteY766" fmla="*/ 641461 h 1054633"/>
              <a:gd name="connsiteX767" fmla="*/ 4318110 w 12191999"/>
              <a:gd name="connsiteY767" fmla="*/ 655649 h 1054633"/>
              <a:gd name="connsiteX768" fmla="*/ 4318110 w 12191999"/>
              <a:gd name="connsiteY768" fmla="*/ 797528 h 1054633"/>
              <a:gd name="connsiteX769" fmla="*/ 4346404 w 12191999"/>
              <a:gd name="connsiteY769" fmla="*/ 797528 h 1054633"/>
              <a:gd name="connsiteX770" fmla="*/ 4351120 w 12191999"/>
              <a:gd name="connsiteY770" fmla="*/ 792799 h 1054633"/>
              <a:gd name="connsiteX771" fmla="*/ 4360552 w 12191999"/>
              <a:gd name="connsiteY771" fmla="*/ 792799 h 1054633"/>
              <a:gd name="connsiteX772" fmla="*/ 4365267 w 12191999"/>
              <a:gd name="connsiteY772" fmla="*/ 797528 h 1054633"/>
              <a:gd name="connsiteX773" fmla="*/ 4398277 w 12191999"/>
              <a:gd name="connsiteY773" fmla="*/ 797528 h 1054633"/>
              <a:gd name="connsiteX774" fmla="*/ 4398277 w 12191999"/>
              <a:gd name="connsiteY774" fmla="*/ 877926 h 1054633"/>
              <a:gd name="connsiteX775" fmla="*/ 4426571 w 12191999"/>
              <a:gd name="connsiteY775" fmla="*/ 877926 h 1054633"/>
              <a:gd name="connsiteX776" fmla="*/ 4426571 w 12191999"/>
              <a:gd name="connsiteY776" fmla="*/ 740776 h 1054633"/>
              <a:gd name="connsiteX777" fmla="*/ 4440718 w 12191999"/>
              <a:gd name="connsiteY777" fmla="*/ 740776 h 1054633"/>
              <a:gd name="connsiteX778" fmla="*/ 4440718 w 12191999"/>
              <a:gd name="connsiteY778" fmla="*/ 726588 h 1054633"/>
              <a:gd name="connsiteX779" fmla="*/ 4535031 w 12191999"/>
              <a:gd name="connsiteY779" fmla="*/ 726588 h 1054633"/>
              <a:gd name="connsiteX780" fmla="*/ 4539748 w 12191999"/>
              <a:gd name="connsiteY780" fmla="*/ 736047 h 1054633"/>
              <a:gd name="connsiteX781" fmla="*/ 4539748 w 12191999"/>
              <a:gd name="connsiteY781" fmla="*/ 948865 h 1054633"/>
              <a:gd name="connsiteX782" fmla="*/ 4558611 w 12191999"/>
              <a:gd name="connsiteY782" fmla="*/ 948865 h 1054633"/>
              <a:gd name="connsiteX783" fmla="*/ 4558611 w 12191999"/>
              <a:gd name="connsiteY783" fmla="*/ 963053 h 1054633"/>
              <a:gd name="connsiteX784" fmla="*/ 4577472 w 12191999"/>
              <a:gd name="connsiteY784" fmla="*/ 963053 h 1054633"/>
              <a:gd name="connsiteX785" fmla="*/ 4577472 w 12191999"/>
              <a:gd name="connsiteY785" fmla="*/ 911031 h 1054633"/>
              <a:gd name="connsiteX786" fmla="*/ 4605766 w 12191999"/>
              <a:gd name="connsiteY786" fmla="*/ 911031 h 1054633"/>
              <a:gd name="connsiteX787" fmla="*/ 4605766 w 12191999"/>
              <a:gd name="connsiteY787" fmla="*/ 901572 h 1054633"/>
              <a:gd name="connsiteX788" fmla="*/ 4634060 w 12191999"/>
              <a:gd name="connsiteY788" fmla="*/ 901572 h 1054633"/>
              <a:gd name="connsiteX789" fmla="*/ 4634060 w 12191999"/>
              <a:gd name="connsiteY789" fmla="*/ 911031 h 1054633"/>
              <a:gd name="connsiteX790" fmla="*/ 4648208 w 12191999"/>
              <a:gd name="connsiteY790" fmla="*/ 911031 h 1054633"/>
              <a:gd name="connsiteX791" fmla="*/ 4652923 w 12191999"/>
              <a:gd name="connsiteY791" fmla="*/ 901572 h 1054633"/>
              <a:gd name="connsiteX792" fmla="*/ 4657639 w 12191999"/>
              <a:gd name="connsiteY792" fmla="*/ 901572 h 1054633"/>
              <a:gd name="connsiteX793" fmla="*/ 4662354 w 12191999"/>
              <a:gd name="connsiteY793" fmla="*/ 911031 h 1054633"/>
              <a:gd name="connsiteX794" fmla="*/ 4671786 w 12191999"/>
              <a:gd name="connsiteY794" fmla="*/ 911031 h 1054633"/>
              <a:gd name="connsiteX795" fmla="*/ 4671786 w 12191999"/>
              <a:gd name="connsiteY795" fmla="*/ 821174 h 1054633"/>
              <a:gd name="connsiteX796" fmla="*/ 4751952 w 12191999"/>
              <a:gd name="connsiteY796" fmla="*/ 821174 h 1054633"/>
              <a:gd name="connsiteX797" fmla="*/ 4766099 w 12191999"/>
              <a:gd name="connsiteY797" fmla="*/ 518499 h 1054633"/>
              <a:gd name="connsiteX798" fmla="*/ 4747237 w 12191999"/>
              <a:gd name="connsiteY798" fmla="*/ 490124 h 1054633"/>
              <a:gd name="connsiteX799" fmla="*/ 4742521 w 12191999"/>
              <a:gd name="connsiteY799" fmla="*/ 485394 h 1054633"/>
              <a:gd name="connsiteX800" fmla="*/ 4751952 w 12191999"/>
              <a:gd name="connsiteY800" fmla="*/ 457019 h 1054633"/>
              <a:gd name="connsiteX801" fmla="*/ 4751952 w 12191999"/>
              <a:gd name="connsiteY801" fmla="*/ 438101 h 1054633"/>
              <a:gd name="connsiteX802" fmla="*/ 4770816 w 12191999"/>
              <a:gd name="connsiteY802" fmla="*/ 438101 h 1054633"/>
              <a:gd name="connsiteX803" fmla="*/ 4770816 w 12191999"/>
              <a:gd name="connsiteY803" fmla="*/ 409726 h 1054633"/>
              <a:gd name="connsiteX804" fmla="*/ 4775532 w 12191999"/>
              <a:gd name="connsiteY804" fmla="*/ 404996 h 1054633"/>
              <a:gd name="connsiteX805" fmla="*/ 4775532 w 12191999"/>
              <a:gd name="connsiteY805" fmla="*/ 315140 h 1054633"/>
              <a:gd name="connsiteX806" fmla="*/ 4770816 w 12191999"/>
              <a:gd name="connsiteY806" fmla="*/ 305681 h 1054633"/>
              <a:gd name="connsiteX807" fmla="*/ 4775532 w 12191999"/>
              <a:gd name="connsiteY807" fmla="*/ 296223 h 1054633"/>
              <a:gd name="connsiteX808" fmla="*/ 4775532 w 12191999"/>
              <a:gd name="connsiteY808" fmla="*/ 230012 h 1054633"/>
              <a:gd name="connsiteX809" fmla="*/ 4780247 w 12191999"/>
              <a:gd name="connsiteY809" fmla="*/ 225283 h 1054633"/>
              <a:gd name="connsiteX810" fmla="*/ 4780247 w 12191999"/>
              <a:gd name="connsiteY810" fmla="*/ 159073 h 1054633"/>
              <a:gd name="connsiteX811" fmla="*/ 4780247 w 12191999"/>
              <a:gd name="connsiteY811" fmla="*/ 154344 h 1054633"/>
              <a:gd name="connsiteX812" fmla="*/ 4780247 w 12191999"/>
              <a:gd name="connsiteY812" fmla="*/ 130697 h 1054633"/>
              <a:gd name="connsiteX813" fmla="*/ 4784962 w 12191999"/>
              <a:gd name="connsiteY813" fmla="*/ 130697 h 1054633"/>
              <a:gd name="connsiteX814" fmla="*/ 4789678 w 12191999"/>
              <a:gd name="connsiteY814" fmla="*/ 130697 h 1054633"/>
              <a:gd name="connsiteX815" fmla="*/ 4789678 w 12191999"/>
              <a:gd name="connsiteY815" fmla="*/ 149614 h 1054633"/>
              <a:gd name="connsiteX816" fmla="*/ 4789678 w 12191999"/>
              <a:gd name="connsiteY816" fmla="*/ 159073 h 1054633"/>
              <a:gd name="connsiteX817" fmla="*/ 4789678 w 12191999"/>
              <a:gd name="connsiteY817" fmla="*/ 225283 h 1054633"/>
              <a:gd name="connsiteX818" fmla="*/ 4794393 w 12191999"/>
              <a:gd name="connsiteY818" fmla="*/ 230012 h 1054633"/>
              <a:gd name="connsiteX819" fmla="*/ 4794393 w 12191999"/>
              <a:gd name="connsiteY819" fmla="*/ 296223 h 1054633"/>
              <a:gd name="connsiteX820" fmla="*/ 4803825 w 12191999"/>
              <a:gd name="connsiteY820" fmla="*/ 305681 h 1054633"/>
              <a:gd name="connsiteX821" fmla="*/ 4799109 w 12191999"/>
              <a:gd name="connsiteY821" fmla="*/ 315140 h 1054633"/>
              <a:gd name="connsiteX822" fmla="*/ 4799109 w 12191999"/>
              <a:gd name="connsiteY822" fmla="*/ 404996 h 1054633"/>
              <a:gd name="connsiteX823" fmla="*/ 4803825 w 12191999"/>
              <a:gd name="connsiteY823" fmla="*/ 409726 h 1054633"/>
              <a:gd name="connsiteX824" fmla="*/ 4803825 w 12191999"/>
              <a:gd name="connsiteY824" fmla="*/ 438101 h 1054633"/>
              <a:gd name="connsiteX825" fmla="*/ 4817973 w 12191999"/>
              <a:gd name="connsiteY825" fmla="*/ 438101 h 1054633"/>
              <a:gd name="connsiteX826" fmla="*/ 4817973 w 12191999"/>
              <a:gd name="connsiteY826" fmla="*/ 457019 h 1054633"/>
              <a:gd name="connsiteX827" fmla="*/ 4832119 w 12191999"/>
              <a:gd name="connsiteY827" fmla="*/ 485394 h 1054633"/>
              <a:gd name="connsiteX828" fmla="*/ 4822687 w 12191999"/>
              <a:gd name="connsiteY828" fmla="*/ 490124 h 1054633"/>
              <a:gd name="connsiteX829" fmla="*/ 4803825 w 12191999"/>
              <a:gd name="connsiteY829" fmla="*/ 518499 h 1054633"/>
              <a:gd name="connsiteX830" fmla="*/ 4827404 w 12191999"/>
              <a:gd name="connsiteY830" fmla="*/ 1033993 h 1054633"/>
              <a:gd name="connsiteX831" fmla="*/ 4836834 w 12191999"/>
              <a:gd name="connsiteY831" fmla="*/ 1033993 h 1054633"/>
              <a:gd name="connsiteX832" fmla="*/ 4836834 w 12191999"/>
              <a:gd name="connsiteY832" fmla="*/ 1000888 h 1054633"/>
              <a:gd name="connsiteX833" fmla="*/ 4888707 w 12191999"/>
              <a:gd name="connsiteY833" fmla="*/ 1000888 h 1054633"/>
              <a:gd name="connsiteX834" fmla="*/ 4888707 w 12191999"/>
              <a:gd name="connsiteY834" fmla="*/ 1038722 h 1054633"/>
              <a:gd name="connsiteX835" fmla="*/ 4898138 w 12191999"/>
              <a:gd name="connsiteY835" fmla="*/ 1038722 h 1054633"/>
              <a:gd name="connsiteX836" fmla="*/ 4898138 w 12191999"/>
              <a:gd name="connsiteY836" fmla="*/ 986700 h 1054633"/>
              <a:gd name="connsiteX837" fmla="*/ 4902855 w 12191999"/>
              <a:gd name="connsiteY837" fmla="*/ 986700 h 1054633"/>
              <a:gd name="connsiteX838" fmla="*/ 4902855 w 12191999"/>
              <a:gd name="connsiteY838" fmla="*/ 1033993 h 1054633"/>
              <a:gd name="connsiteX839" fmla="*/ 4912286 w 12191999"/>
              <a:gd name="connsiteY839" fmla="*/ 1033993 h 1054633"/>
              <a:gd name="connsiteX840" fmla="*/ 4945295 w 12191999"/>
              <a:gd name="connsiteY840" fmla="*/ 1033993 h 1054633"/>
              <a:gd name="connsiteX841" fmla="*/ 4945295 w 12191999"/>
              <a:gd name="connsiteY841" fmla="*/ 1005617 h 1054633"/>
              <a:gd name="connsiteX842" fmla="*/ 4964158 w 12191999"/>
              <a:gd name="connsiteY842" fmla="*/ 1005617 h 1054633"/>
              <a:gd name="connsiteX843" fmla="*/ 4964158 w 12191999"/>
              <a:gd name="connsiteY843" fmla="*/ 996158 h 1054633"/>
              <a:gd name="connsiteX844" fmla="*/ 4983020 w 12191999"/>
              <a:gd name="connsiteY844" fmla="*/ 996158 h 1054633"/>
              <a:gd name="connsiteX845" fmla="*/ 4983020 w 12191999"/>
              <a:gd name="connsiteY845" fmla="*/ 1000888 h 1054633"/>
              <a:gd name="connsiteX846" fmla="*/ 4997167 w 12191999"/>
              <a:gd name="connsiteY846" fmla="*/ 1000888 h 1054633"/>
              <a:gd name="connsiteX847" fmla="*/ 4997167 w 12191999"/>
              <a:gd name="connsiteY847" fmla="*/ 996158 h 1054633"/>
              <a:gd name="connsiteX848" fmla="*/ 5138639 w 12191999"/>
              <a:gd name="connsiteY848" fmla="*/ 996158 h 1054633"/>
              <a:gd name="connsiteX849" fmla="*/ 5138639 w 12191999"/>
              <a:gd name="connsiteY849" fmla="*/ 991429 h 1054633"/>
              <a:gd name="connsiteX850" fmla="*/ 5148069 w 12191999"/>
              <a:gd name="connsiteY850" fmla="*/ 991429 h 1054633"/>
              <a:gd name="connsiteX851" fmla="*/ 5148069 w 12191999"/>
              <a:gd name="connsiteY851" fmla="*/ 996158 h 1054633"/>
              <a:gd name="connsiteX852" fmla="*/ 5157500 w 12191999"/>
              <a:gd name="connsiteY852" fmla="*/ 996158 h 1054633"/>
              <a:gd name="connsiteX853" fmla="*/ 5157500 w 12191999"/>
              <a:gd name="connsiteY853" fmla="*/ 1005617 h 1054633"/>
              <a:gd name="connsiteX854" fmla="*/ 5166932 w 12191999"/>
              <a:gd name="connsiteY854" fmla="*/ 1005617 h 1054633"/>
              <a:gd name="connsiteX855" fmla="*/ 5166932 w 12191999"/>
              <a:gd name="connsiteY855" fmla="*/ 1000888 h 1054633"/>
              <a:gd name="connsiteX856" fmla="*/ 5171648 w 12191999"/>
              <a:gd name="connsiteY856" fmla="*/ 1000888 h 1054633"/>
              <a:gd name="connsiteX857" fmla="*/ 5171648 w 12191999"/>
              <a:gd name="connsiteY857" fmla="*/ 1005617 h 1054633"/>
              <a:gd name="connsiteX858" fmla="*/ 5199941 w 12191999"/>
              <a:gd name="connsiteY858" fmla="*/ 1005617 h 1054633"/>
              <a:gd name="connsiteX859" fmla="*/ 5199941 w 12191999"/>
              <a:gd name="connsiteY859" fmla="*/ 1000888 h 1054633"/>
              <a:gd name="connsiteX860" fmla="*/ 5214088 w 12191999"/>
              <a:gd name="connsiteY860" fmla="*/ 1000888 h 1054633"/>
              <a:gd name="connsiteX861" fmla="*/ 5214088 w 12191999"/>
              <a:gd name="connsiteY861" fmla="*/ 1038722 h 1054633"/>
              <a:gd name="connsiteX862" fmla="*/ 5218805 w 12191999"/>
              <a:gd name="connsiteY862" fmla="*/ 1038722 h 1054633"/>
              <a:gd name="connsiteX863" fmla="*/ 5218805 w 12191999"/>
              <a:gd name="connsiteY863" fmla="*/ 1029263 h 1054633"/>
              <a:gd name="connsiteX864" fmla="*/ 5228236 w 12191999"/>
              <a:gd name="connsiteY864" fmla="*/ 1029263 h 1054633"/>
              <a:gd name="connsiteX865" fmla="*/ 5228236 w 12191999"/>
              <a:gd name="connsiteY865" fmla="*/ 1038722 h 1054633"/>
              <a:gd name="connsiteX866" fmla="*/ 5251814 w 12191999"/>
              <a:gd name="connsiteY866" fmla="*/ 1038722 h 1054633"/>
              <a:gd name="connsiteX867" fmla="*/ 5251814 w 12191999"/>
              <a:gd name="connsiteY867" fmla="*/ 1019805 h 1054633"/>
              <a:gd name="connsiteX868" fmla="*/ 5280108 w 12191999"/>
              <a:gd name="connsiteY868" fmla="*/ 1015075 h 1054633"/>
              <a:gd name="connsiteX869" fmla="*/ 5280108 w 12191999"/>
              <a:gd name="connsiteY869" fmla="*/ 967783 h 1054633"/>
              <a:gd name="connsiteX870" fmla="*/ 5289539 w 12191999"/>
              <a:gd name="connsiteY870" fmla="*/ 967783 h 1054633"/>
              <a:gd name="connsiteX871" fmla="*/ 5289539 w 12191999"/>
              <a:gd name="connsiteY871" fmla="*/ 1015075 h 1054633"/>
              <a:gd name="connsiteX872" fmla="*/ 5303686 w 12191999"/>
              <a:gd name="connsiteY872" fmla="*/ 1015075 h 1054633"/>
              <a:gd name="connsiteX873" fmla="*/ 5303686 w 12191999"/>
              <a:gd name="connsiteY873" fmla="*/ 967783 h 1054633"/>
              <a:gd name="connsiteX874" fmla="*/ 5313117 w 12191999"/>
              <a:gd name="connsiteY874" fmla="*/ 967783 h 1054633"/>
              <a:gd name="connsiteX875" fmla="*/ 5313117 w 12191999"/>
              <a:gd name="connsiteY875" fmla="*/ 1005617 h 1054633"/>
              <a:gd name="connsiteX876" fmla="*/ 5322550 w 12191999"/>
              <a:gd name="connsiteY876" fmla="*/ 1005617 h 1054633"/>
              <a:gd name="connsiteX877" fmla="*/ 5322550 w 12191999"/>
              <a:gd name="connsiteY877" fmla="*/ 1010346 h 1054633"/>
              <a:gd name="connsiteX878" fmla="*/ 5336696 w 12191999"/>
              <a:gd name="connsiteY878" fmla="*/ 1010346 h 1054633"/>
              <a:gd name="connsiteX879" fmla="*/ 5336696 w 12191999"/>
              <a:gd name="connsiteY879" fmla="*/ 1005617 h 1054633"/>
              <a:gd name="connsiteX880" fmla="*/ 5346127 w 12191999"/>
              <a:gd name="connsiteY880" fmla="*/ 1005617 h 1054633"/>
              <a:gd name="connsiteX881" fmla="*/ 5346127 w 12191999"/>
              <a:gd name="connsiteY881" fmla="*/ 1019805 h 1054633"/>
              <a:gd name="connsiteX882" fmla="*/ 5355559 w 12191999"/>
              <a:gd name="connsiteY882" fmla="*/ 1019805 h 1054633"/>
              <a:gd name="connsiteX883" fmla="*/ 5355559 w 12191999"/>
              <a:gd name="connsiteY883" fmla="*/ 1024534 h 1054633"/>
              <a:gd name="connsiteX884" fmla="*/ 5350843 w 12191999"/>
              <a:gd name="connsiteY884" fmla="*/ 1024534 h 1054633"/>
              <a:gd name="connsiteX885" fmla="*/ 5350843 w 12191999"/>
              <a:gd name="connsiteY885" fmla="*/ 1041086 h 1054633"/>
              <a:gd name="connsiteX886" fmla="*/ 5350843 w 12191999"/>
              <a:gd name="connsiteY886" fmla="*/ 1041933 h 1054633"/>
              <a:gd name="connsiteX887" fmla="*/ 3780912 w 12191999"/>
              <a:gd name="connsiteY887" fmla="*/ 1041933 h 1054633"/>
              <a:gd name="connsiteX888" fmla="*/ 3780912 w 12191999"/>
              <a:gd name="connsiteY888" fmla="*/ 1044657 h 1054633"/>
              <a:gd name="connsiteX889" fmla="*/ 3780912 w 12191999"/>
              <a:gd name="connsiteY889" fmla="*/ 1054633 h 1054633"/>
              <a:gd name="connsiteX890" fmla="*/ 0 w 12191999"/>
              <a:gd name="connsiteY890" fmla="*/ 1054633 h 1054633"/>
              <a:gd name="connsiteX891" fmla="*/ 0 w 12191999"/>
              <a:gd name="connsiteY891" fmla="*/ 822898 h 1054633"/>
              <a:gd name="connsiteX892" fmla="*/ 61748 w 12191999"/>
              <a:gd name="connsiteY892" fmla="*/ 822898 h 1054633"/>
              <a:gd name="connsiteX893" fmla="*/ 61748 w 12191999"/>
              <a:gd name="connsiteY893" fmla="*/ 865461 h 1054633"/>
              <a:gd name="connsiteX894" fmla="*/ 113997 w 12191999"/>
              <a:gd name="connsiteY894" fmla="*/ 865461 h 1054633"/>
              <a:gd name="connsiteX895" fmla="*/ 113997 w 12191999"/>
              <a:gd name="connsiteY895" fmla="*/ 893837 h 1054633"/>
              <a:gd name="connsiteX896" fmla="*/ 151996 w 12191999"/>
              <a:gd name="connsiteY896" fmla="*/ 893837 h 1054633"/>
              <a:gd name="connsiteX897" fmla="*/ 151996 w 12191999"/>
              <a:gd name="connsiteY897" fmla="*/ 832356 h 1054633"/>
              <a:gd name="connsiteX898" fmla="*/ 170996 w 12191999"/>
              <a:gd name="connsiteY898" fmla="*/ 832356 h 1054633"/>
              <a:gd name="connsiteX899" fmla="*/ 170996 w 12191999"/>
              <a:gd name="connsiteY899" fmla="*/ 827627 h 1054633"/>
              <a:gd name="connsiteX900" fmla="*/ 189995 w 12191999"/>
              <a:gd name="connsiteY900" fmla="*/ 827627 h 1054633"/>
              <a:gd name="connsiteX901" fmla="*/ 189995 w 12191999"/>
              <a:gd name="connsiteY901" fmla="*/ 832356 h 1054633"/>
              <a:gd name="connsiteX902" fmla="*/ 213745 w 12191999"/>
              <a:gd name="connsiteY902" fmla="*/ 832356 h 1054633"/>
              <a:gd name="connsiteX903" fmla="*/ 213745 w 12191999"/>
              <a:gd name="connsiteY903" fmla="*/ 870191 h 1054633"/>
              <a:gd name="connsiteX904" fmla="*/ 284993 w 12191999"/>
              <a:gd name="connsiteY904" fmla="*/ 870191 h 1054633"/>
              <a:gd name="connsiteX905" fmla="*/ 284993 w 12191999"/>
              <a:gd name="connsiteY905" fmla="*/ 884379 h 1054633"/>
              <a:gd name="connsiteX906" fmla="*/ 294493 w 12191999"/>
              <a:gd name="connsiteY906" fmla="*/ 884379 h 1054633"/>
              <a:gd name="connsiteX907" fmla="*/ 294493 w 12191999"/>
              <a:gd name="connsiteY907" fmla="*/ 903296 h 1054633"/>
              <a:gd name="connsiteX908" fmla="*/ 322992 w 12191999"/>
              <a:gd name="connsiteY908" fmla="*/ 903296 h 1054633"/>
              <a:gd name="connsiteX909" fmla="*/ 322992 w 12191999"/>
              <a:gd name="connsiteY909" fmla="*/ 898566 h 1054633"/>
              <a:gd name="connsiteX910" fmla="*/ 337242 w 12191999"/>
              <a:gd name="connsiteY910" fmla="*/ 898566 h 1054633"/>
              <a:gd name="connsiteX911" fmla="*/ 337242 w 12191999"/>
              <a:gd name="connsiteY911" fmla="*/ 903296 h 1054633"/>
              <a:gd name="connsiteX912" fmla="*/ 375241 w 12191999"/>
              <a:gd name="connsiteY912" fmla="*/ 903296 h 1054633"/>
              <a:gd name="connsiteX913" fmla="*/ 375241 w 12191999"/>
              <a:gd name="connsiteY913" fmla="*/ 922213 h 1054633"/>
              <a:gd name="connsiteX914" fmla="*/ 403740 w 12191999"/>
              <a:gd name="connsiteY914" fmla="*/ 922213 h 1054633"/>
              <a:gd name="connsiteX915" fmla="*/ 403740 w 12191999"/>
              <a:gd name="connsiteY915" fmla="*/ 917484 h 1054633"/>
              <a:gd name="connsiteX916" fmla="*/ 422740 w 12191999"/>
              <a:gd name="connsiteY916" fmla="*/ 917484 h 1054633"/>
              <a:gd name="connsiteX917" fmla="*/ 422740 w 12191999"/>
              <a:gd name="connsiteY917" fmla="*/ 922213 h 1054633"/>
              <a:gd name="connsiteX918" fmla="*/ 451239 w 12191999"/>
              <a:gd name="connsiteY918" fmla="*/ 922213 h 1054633"/>
              <a:gd name="connsiteX919" fmla="*/ 451239 w 12191999"/>
              <a:gd name="connsiteY919" fmla="*/ 619538 h 1054633"/>
              <a:gd name="connsiteX920" fmla="*/ 479738 w 12191999"/>
              <a:gd name="connsiteY920" fmla="*/ 619538 h 1054633"/>
              <a:gd name="connsiteX921" fmla="*/ 479738 w 12191999"/>
              <a:gd name="connsiteY921" fmla="*/ 605350 h 1054633"/>
              <a:gd name="connsiteX922" fmla="*/ 555737 w 12191999"/>
              <a:gd name="connsiteY922" fmla="*/ 619538 h 1054633"/>
              <a:gd name="connsiteX923" fmla="*/ 555737 w 12191999"/>
              <a:gd name="connsiteY923" fmla="*/ 761417 h 1054633"/>
              <a:gd name="connsiteX924" fmla="*/ 584236 w 12191999"/>
              <a:gd name="connsiteY924" fmla="*/ 761417 h 1054633"/>
              <a:gd name="connsiteX925" fmla="*/ 588986 w 12191999"/>
              <a:gd name="connsiteY925" fmla="*/ 756688 h 1054633"/>
              <a:gd name="connsiteX926" fmla="*/ 598486 w 12191999"/>
              <a:gd name="connsiteY926" fmla="*/ 756688 h 1054633"/>
              <a:gd name="connsiteX927" fmla="*/ 603235 w 12191999"/>
              <a:gd name="connsiteY927" fmla="*/ 761417 h 1054633"/>
              <a:gd name="connsiteX928" fmla="*/ 636485 w 12191999"/>
              <a:gd name="connsiteY928" fmla="*/ 761417 h 1054633"/>
              <a:gd name="connsiteX929" fmla="*/ 636485 w 12191999"/>
              <a:gd name="connsiteY929" fmla="*/ 841815 h 1054633"/>
              <a:gd name="connsiteX930" fmla="*/ 664984 w 12191999"/>
              <a:gd name="connsiteY930" fmla="*/ 841815 h 1054633"/>
              <a:gd name="connsiteX931" fmla="*/ 664984 w 12191999"/>
              <a:gd name="connsiteY931" fmla="*/ 704665 h 1054633"/>
              <a:gd name="connsiteX932" fmla="*/ 679234 w 12191999"/>
              <a:gd name="connsiteY932" fmla="*/ 704665 h 1054633"/>
              <a:gd name="connsiteX933" fmla="*/ 679234 w 12191999"/>
              <a:gd name="connsiteY933" fmla="*/ 690477 h 1054633"/>
              <a:gd name="connsiteX934" fmla="*/ 774231 w 12191999"/>
              <a:gd name="connsiteY934" fmla="*/ 690477 h 1054633"/>
              <a:gd name="connsiteX935" fmla="*/ 778981 w 12191999"/>
              <a:gd name="connsiteY935" fmla="*/ 699936 h 1054633"/>
              <a:gd name="connsiteX936" fmla="*/ 778981 w 12191999"/>
              <a:gd name="connsiteY936" fmla="*/ 912754 h 1054633"/>
              <a:gd name="connsiteX937" fmla="*/ 797981 w 12191999"/>
              <a:gd name="connsiteY937" fmla="*/ 912754 h 1054633"/>
              <a:gd name="connsiteX938" fmla="*/ 797981 w 12191999"/>
              <a:gd name="connsiteY938" fmla="*/ 926942 h 1054633"/>
              <a:gd name="connsiteX939" fmla="*/ 816981 w 12191999"/>
              <a:gd name="connsiteY939" fmla="*/ 926942 h 1054633"/>
              <a:gd name="connsiteX940" fmla="*/ 816981 w 12191999"/>
              <a:gd name="connsiteY940" fmla="*/ 874920 h 1054633"/>
              <a:gd name="connsiteX941" fmla="*/ 845480 w 12191999"/>
              <a:gd name="connsiteY941" fmla="*/ 874920 h 1054633"/>
              <a:gd name="connsiteX942" fmla="*/ 845480 w 12191999"/>
              <a:gd name="connsiteY942" fmla="*/ 865461 h 1054633"/>
              <a:gd name="connsiteX943" fmla="*/ 873979 w 12191999"/>
              <a:gd name="connsiteY943" fmla="*/ 865461 h 1054633"/>
              <a:gd name="connsiteX944" fmla="*/ 873979 w 12191999"/>
              <a:gd name="connsiteY944" fmla="*/ 874920 h 1054633"/>
              <a:gd name="connsiteX945" fmla="*/ 888229 w 12191999"/>
              <a:gd name="connsiteY945" fmla="*/ 874920 h 1054633"/>
              <a:gd name="connsiteX946" fmla="*/ 892979 w 12191999"/>
              <a:gd name="connsiteY946" fmla="*/ 865461 h 1054633"/>
              <a:gd name="connsiteX947" fmla="*/ 897729 w 12191999"/>
              <a:gd name="connsiteY947" fmla="*/ 865461 h 1054633"/>
              <a:gd name="connsiteX948" fmla="*/ 902478 w 12191999"/>
              <a:gd name="connsiteY948" fmla="*/ 874920 h 1054633"/>
              <a:gd name="connsiteX949" fmla="*/ 911978 w 12191999"/>
              <a:gd name="connsiteY949" fmla="*/ 874920 h 1054633"/>
              <a:gd name="connsiteX950" fmla="*/ 911978 w 12191999"/>
              <a:gd name="connsiteY950" fmla="*/ 785063 h 1054633"/>
              <a:gd name="connsiteX951" fmla="*/ 992726 w 12191999"/>
              <a:gd name="connsiteY951" fmla="*/ 785063 h 1054633"/>
              <a:gd name="connsiteX952" fmla="*/ 1006976 w 12191999"/>
              <a:gd name="connsiteY952" fmla="*/ 482388 h 1054633"/>
              <a:gd name="connsiteX953" fmla="*/ 987977 w 12191999"/>
              <a:gd name="connsiteY953" fmla="*/ 454013 h 1054633"/>
              <a:gd name="connsiteX954" fmla="*/ 983227 w 12191999"/>
              <a:gd name="connsiteY954" fmla="*/ 449283 h 1054633"/>
              <a:gd name="connsiteX955" fmla="*/ 992726 w 12191999"/>
              <a:gd name="connsiteY955" fmla="*/ 420908 h 1054633"/>
              <a:gd name="connsiteX956" fmla="*/ 992726 w 12191999"/>
              <a:gd name="connsiteY956" fmla="*/ 401990 h 1054633"/>
              <a:gd name="connsiteX957" fmla="*/ 1011726 w 12191999"/>
              <a:gd name="connsiteY957" fmla="*/ 401990 h 1054633"/>
              <a:gd name="connsiteX958" fmla="*/ 1011726 w 12191999"/>
              <a:gd name="connsiteY958" fmla="*/ 373615 h 1054633"/>
              <a:gd name="connsiteX959" fmla="*/ 1016476 w 12191999"/>
              <a:gd name="connsiteY959" fmla="*/ 368885 h 1054633"/>
              <a:gd name="connsiteX960" fmla="*/ 1016476 w 12191999"/>
              <a:gd name="connsiteY960" fmla="*/ 279029 h 1054633"/>
              <a:gd name="connsiteX961" fmla="*/ 1011726 w 12191999"/>
              <a:gd name="connsiteY961" fmla="*/ 269570 h 1054633"/>
              <a:gd name="connsiteX962" fmla="*/ 1016476 w 12191999"/>
              <a:gd name="connsiteY962" fmla="*/ 260112 h 1054633"/>
              <a:gd name="connsiteX963" fmla="*/ 1016476 w 12191999"/>
              <a:gd name="connsiteY963" fmla="*/ 193901 h 1054633"/>
              <a:gd name="connsiteX964" fmla="*/ 1021226 w 12191999"/>
              <a:gd name="connsiteY964" fmla="*/ 189172 h 1054633"/>
              <a:gd name="connsiteX965" fmla="*/ 1021226 w 12191999"/>
              <a:gd name="connsiteY965" fmla="*/ 122961 h 1054633"/>
              <a:gd name="connsiteX966" fmla="*/ 1021226 w 12191999"/>
              <a:gd name="connsiteY966" fmla="*/ 118232 h 1054633"/>
              <a:gd name="connsiteX967" fmla="*/ 1021226 w 12191999"/>
              <a:gd name="connsiteY967" fmla="*/ 94586 h 1054633"/>
              <a:gd name="connsiteX968" fmla="*/ 1025976 w 12191999"/>
              <a:gd name="connsiteY968" fmla="*/ 94586 h 1054633"/>
              <a:gd name="connsiteX969" fmla="*/ 1030726 w 12191999"/>
              <a:gd name="connsiteY969" fmla="*/ 94586 h 1054633"/>
              <a:gd name="connsiteX970" fmla="*/ 1030726 w 12191999"/>
              <a:gd name="connsiteY970" fmla="*/ 113503 h 1054633"/>
              <a:gd name="connsiteX971" fmla="*/ 1030726 w 12191999"/>
              <a:gd name="connsiteY971" fmla="*/ 122961 h 1054633"/>
              <a:gd name="connsiteX972" fmla="*/ 1030726 w 12191999"/>
              <a:gd name="connsiteY972" fmla="*/ 189172 h 1054633"/>
              <a:gd name="connsiteX973" fmla="*/ 1035475 w 12191999"/>
              <a:gd name="connsiteY973" fmla="*/ 193901 h 1054633"/>
              <a:gd name="connsiteX974" fmla="*/ 1035475 w 12191999"/>
              <a:gd name="connsiteY974" fmla="*/ 260112 h 1054633"/>
              <a:gd name="connsiteX975" fmla="*/ 1044975 w 12191999"/>
              <a:gd name="connsiteY975" fmla="*/ 269570 h 1054633"/>
              <a:gd name="connsiteX976" fmla="*/ 1040225 w 12191999"/>
              <a:gd name="connsiteY976" fmla="*/ 279029 h 1054633"/>
              <a:gd name="connsiteX977" fmla="*/ 1040225 w 12191999"/>
              <a:gd name="connsiteY977" fmla="*/ 368885 h 1054633"/>
              <a:gd name="connsiteX978" fmla="*/ 1044975 w 12191999"/>
              <a:gd name="connsiteY978" fmla="*/ 373615 h 1054633"/>
              <a:gd name="connsiteX979" fmla="*/ 1044975 w 12191999"/>
              <a:gd name="connsiteY979" fmla="*/ 401990 h 1054633"/>
              <a:gd name="connsiteX980" fmla="*/ 1059225 w 12191999"/>
              <a:gd name="connsiteY980" fmla="*/ 401990 h 1054633"/>
              <a:gd name="connsiteX981" fmla="*/ 1059225 w 12191999"/>
              <a:gd name="connsiteY981" fmla="*/ 420908 h 1054633"/>
              <a:gd name="connsiteX982" fmla="*/ 1073474 w 12191999"/>
              <a:gd name="connsiteY982" fmla="*/ 449283 h 1054633"/>
              <a:gd name="connsiteX983" fmla="*/ 1063975 w 12191999"/>
              <a:gd name="connsiteY983" fmla="*/ 454013 h 1054633"/>
              <a:gd name="connsiteX984" fmla="*/ 1044975 w 12191999"/>
              <a:gd name="connsiteY984" fmla="*/ 482388 h 1054633"/>
              <a:gd name="connsiteX985" fmla="*/ 1068725 w 12191999"/>
              <a:gd name="connsiteY985" fmla="*/ 997882 h 1054633"/>
              <a:gd name="connsiteX986" fmla="*/ 1078224 w 12191999"/>
              <a:gd name="connsiteY986" fmla="*/ 997882 h 1054633"/>
              <a:gd name="connsiteX987" fmla="*/ 1078224 w 12191999"/>
              <a:gd name="connsiteY987" fmla="*/ 964777 h 1054633"/>
              <a:gd name="connsiteX988" fmla="*/ 1130473 w 12191999"/>
              <a:gd name="connsiteY988" fmla="*/ 964777 h 1054633"/>
              <a:gd name="connsiteX989" fmla="*/ 1130473 w 12191999"/>
              <a:gd name="connsiteY989" fmla="*/ 1002611 h 1054633"/>
              <a:gd name="connsiteX990" fmla="*/ 1139973 w 12191999"/>
              <a:gd name="connsiteY990" fmla="*/ 1002611 h 1054633"/>
              <a:gd name="connsiteX991" fmla="*/ 1139973 w 12191999"/>
              <a:gd name="connsiteY991" fmla="*/ 950589 h 1054633"/>
              <a:gd name="connsiteX992" fmla="*/ 1144723 w 12191999"/>
              <a:gd name="connsiteY992" fmla="*/ 950589 h 1054633"/>
              <a:gd name="connsiteX993" fmla="*/ 1144723 w 12191999"/>
              <a:gd name="connsiteY993" fmla="*/ 997882 h 1054633"/>
              <a:gd name="connsiteX994" fmla="*/ 1154223 w 12191999"/>
              <a:gd name="connsiteY994" fmla="*/ 997882 h 1054633"/>
              <a:gd name="connsiteX995" fmla="*/ 1187472 w 12191999"/>
              <a:gd name="connsiteY995" fmla="*/ 997882 h 1054633"/>
              <a:gd name="connsiteX996" fmla="*/ 1187472 w 12191999"/>
              <a:gd name="connsiteY996" fmla="*/ 969506 h 1054633"/>
              <a:gd name="connsiteX997" fmla="*/ 1206471 w 12191999"/>
              <a:gd name="connsiteY997" fmla="*/ 969506 h 1054633"/>
              <a:gd name="connsiteX998" fmla="*/ 1206471 w 12191999"/>
              <a:gd name="connsiteY998" fmla="*/ 960047 h 1054633"/>
              <a:gd name="connsiteX999" fmla="*/ 1225471 w 12191999"/>
              <a:gd name="connsiteY999" fmla="*/ 960047 h 1054633"/>
              <a:gd name="connsiteX1000" fmla="*/ 1225471 w 12191999"/>
              <a:gd name="connsiteY1000" fmla="*/ 964777 h 1054633"/>
              <a:gd name="connsiteX1001" fmla="*/ 1239721 w 12191999"/>
              <a:gd name="connsiteY1001" fmla="*/ 964777 h 1054633"/>
              <a:gd name="connsiteX1002" fmla="*/ 1239721 w 12191999"/>
              <a:gd name="connsiteY1002" fmla="*/ 960047 h 1054633"/>
              <a:gd name="connsiteX1003" fmla="*/ 1382217 w 12191999"/>
              <a:gd name="connsiteY1003" fmla="*/ 960047 h 1054633"/>
              <a:gd name="connsiteX1004" fmla="*/ 1382217 w 12191999"/>
              <a:gd name="connsiteY1004" fmla="*/ 955318 h 1054633"/>
              <a:gd name="connsiteX1005" fmla="*/ 1391717 w 12191999"/>
              <a:gd name="connsiteY1005" fmla="*/ 955318 h 1054633"/>
              <a:gd name="connsiteX1006" fmla="*/ 1391717 w 12191999"/>
              <a:gd name="connsiteY1006" fmla="*/ 960047 h 1054633"/>
              <a:gd name="connsiteX1007" fmla="*/ 1401217 w 12191999"/>
              <a:gd name="connsiteY1007" fmla="*/ 960047 h 1054633"/>
              <a:gd name="connsiteX1008" fmla="*/ 1401217 w 12191999"/>
              <a:gd name="connsiteY1008" fmla="*/ 969506 h 1054633"/>
              <a:gd name="connsiteX1009" fmla="*/ 1410717 w 12191999"/>
              <a:gd name="connsiteY1009" fmla="*/ 969506 h 1054633"/>
              <a:gd name="connsiteX1010" fmla="*/ 1410717 w 12191999"/>
              <a:gd name="connsiteY1010" fmla="*/ 964777 h 1054633"/>
              <a:gd name="connsiteX1011" fmla="*/ 1415467 w 12191999"/>
              <a:gd name="connsiteY1011" fmla="*/ 964777 h 1054633"/>
              <a:gd name="connsiteX1012" fmla="*/ 1415467 w 12191999"/>
              <a:gd name="connsiteY1012" fmla="*/ 969506 h 1054633"/>
              <a:gd name="connsiteX1013" fmla="*/ 1443966 w 12191999"/>
              <a:gd name="connsiteY1013" fmla="*/ 969506 h 1054633"/>
              <a:gd name="connsiteX1014" fmla="*/ 1443966 w 12191999"/>
              <a:gd name="connsiteY1014" fmla="*/ 964777 h 1054633"/>
              <a:gd name="connsiteX1015" fmla="*/ 1458216 w 12191999"/>
              <a:gd name="connsiteY1015" fmla="*/ 964777 h 1054633"/>
              <a:gd name="connsiteX1016" fmla="*/ 1458216 w 12191999"/>
              <a:gd name="connsiteY1016" fmla="*/ 1002611 h 1054633"/>
              <a:gd name="connsiteX1017" fmla="*/ 1462965 w 12191999"/>
              <a:gd name="connsiteY1017" fmla="*/ 1002611 h 1054633"/>
              <a:gd name="connsiteX1018" fmla="*/ 1462965 w 12191999"/>
              <a:gd name="connsiteY1018" fmla="*/ 993152 h 1054633"/>
              <a:gd name="connsiteX1019" fmla="*/ 1472465 w 12191999"/>
              <a:gd name="connsiteY1019" fmla="*/ 993152 h 1054633"/>
              <a:gd name="connsiteX1020" fmla="*/ 1472465 w 12191999"/>
              <a:gd name="connsiteY1020" fmla="*/ 1002611 h 1054633"/>
              <a:gd name="connsiteX1021" fmla="*/ 1496215 w 12191999"/>
              <a:gd name="connsiteY1021" fmla="*/ 1002611 h 1054633"/>
              <a:gd name="connsiteX1022" fmla="*/ 1496215 w 12191999"/>
              <a:gd name="connsiteY1022" fmla="*/ 983694 h 1054633"/>
              <a:gd name="connsiteX1023" fmla="*/ 1524714 w 12191999"/>
              <a:gd name="connsiteY1023" fmla="*/ 978964 h 1054633"/>
              <a:gd name="connsiteX1024" fmla="*/ 1524714 w 12191999"/>
              <a:gd name="connsiteY1024" fmla="*/ 931672 h 1054633"/>
              <a:gd name="connsiteX1025" fmla="*/ 1534214 w 12191999"/>
              <a:gd name="connsiteY1025" fmla="*/ 931672 h 1054633"/>
              <a:gd name="connsiteX1026" fmla="*/ 1534214 w 12191999"/>
              <a:gd name="connsiteY1026" fmla="*/ 978964 h 1054633"/>
              <a:gd name="connsiteX1027" fmla="*/ 1548463 w 12191999"/>
              <a:gd name="connsiteY1027" fmla="*/ 978964 h 1054633"/>
              <a:gd name="connsiteX1028" fmla="*/ 1548463 w 12191999"/>
              <a:gd name="connsiteY1028" fmla="*/ 931672 h 1054633"/>
              <a:gd name="connsiteX1029" fmla="*/ 1557963 w 12191999"/>
              <a:gd name="connsiteY1029" fmla="*/ 931672 h 1054633"/>
              <a:gd name="connsiteX1030" fmla="*/ 1557963 w 12191999"/>
              <a:gd name="connsiteY1030" fmla="*/ 969506 h 1054633"/>
              <a:gd name="connsiteX1031" fmla="*/ 1567463 w 12191999"/>
              <a:gd name="connsiteY1031" fmla="*/ 969506 h 1054633"/>
              <a:gd name="connsiteX1032" fmla="*/ 1567463 w 12191999"/>
              <a:gd name="connsiteY1032" fmla="*/ 974235 h 1054633"/>
              <a:gd name="connsiteX1033" fmla="*/ 1581713 w 12191999"/>
              <a:gd name="connsiteY1033" fmla="*/ 974235 h 1054633"/>
              <a:gd name="connsiteX1034" fmla="*/ 1581713 w 12191999"/>
              <a:gd name="connsiteY1034" fmla="*/ 969506 h 1054633"/>
              <a:gd name="connsiteX1035" fmla="*/ 1591213 w 12191999"/>
              <a:gd name="connsiteY1035" fmla="*/ 969506 h 1054633"/>
              <a:gd name="connsiteX1036" fmla="*/ 1591213 w 12191999"/>
              <a:gd name="connsiteY1036" fmla="*/ 983694 h 1054633"/>
              <a:gd name="connsiteX1037" fmla="*/ 1600712 w 12191999"/>
              <a:gd name="connsiteY1037" fmla="*/ 983694 h 1054633"/>
              <a:gd name="connsiteX1038" fmla="*/ 1600712 w 12191999"/>
              <a:gd name="connsiteY1038" fmla="*/ 988423 h 1054633"/>
              <a:gd name="connsiteX1039" fmla="*/ 1595962 w 12191999"/>
              <a:gd name="connsiteY1039" fmla="*/ 988423 h 1054633"/>
              <a:gd name="connsiteX1040" fmla="*/ 1595962 w 12191999"/>
              <a:gd name="connsiteY1040" fmla="*/ 1007340 h 1054633"/>
              <a:gd name="connsiteX1041" fmla="*/ 1624462 w 12191999"/>
              <a:gd name="connsiteY1041" fmla="*/ 1007340 h 1054633"/>
              <a:gd name="connsiteX1042" fmla="*/ 1624462 w 12191999"/>
              <a:gd name="connsiteY1042" fmla="*/ 964777 h 1054633"/>
              <a:gd name="connsiteX1043" fmla="*/ 1619712 w 12191999"/>
              <a:gd name="connsiteY1043" fmla="*/ 964777 h 1054633"/>
              <a:gd name="connsiteX1044" fmla="*/ 1619712 w 12191999"/>
              <a:gd name="connsiteY1044" fmla="*/ 960047 h 1054633"/>
              <a:gd name="connsiteX1045" fmla="*/ 1633961 w 12191999"/>
              <a:gd name="connsiteY1045" fmla="*/ 960047 h 1054633"/>
              <a:gd name="connsiteX1046" fmla="*/ 1633961 w 12191999"/>
              <a:gd name="connsiteY1046" fmla="*/ 941130 h 1054633"/>
              <a:gd name="connsiteX1047" fmla="*/ 1733709 w 12191999"/>
              <a:gd name="connsiteY1047" fmla="*/ 941130 h 1054633"/>
              <a:gd name="connsiteX1048" fmla="*/ 1733709 w 12191999"/>
              <a:gd name="connsiteY1048" fmla="*/ 960047 h 1054633"/>
              <a:gd name="connsiteX1049" fmla="*/ 1762208 w 12191999"/>
              <a:gd name="connsiteY1049" fmla="*/ 960047 h 1054633"/>
              <a:gd name="connsiteX1050" fmla="*/ 1762208 w 12191999"/>
              <a:gd name="connsiteY1050" fmla="*/ 936401 h 1054633"/>
              <a:gd name="connsiteX1051" fmla="*/ 1771708 w 12191999"/>
              <a:gd name="connsiteY1051" fmla="*/ 936401 h 1054633"/>
              <a:gd name="connsiteX1052" fmla="*/ 1771708 w 12191999"/>
              <a:gd name="connsiteY1052" fmla="*/ 903296 h 1054633"/>
              <a:gd name="connsiteX1053" fmla="*/ 1785958 w 12191999"/>
              <a:gd name="connsiteY1053" fmla="*/ 903296 h 1054633"/>
              <a:gd name="connsiteX1054" fmla="*/ 1785958 w 12191999"/>
              <a:gd name="connsiteY1054" fmla="*/ 898566 h 1054633"/>
              <a:gd name="connsiteX1055" fmla="*/ 1800208 w 12191999"/>
              <a:gd name="connsiteY1055" fmla="*/ 898566 h 1054633"/>
              <a:gd name="connsiteX1056" fmla="*/ 1804957 w 12191999"/>
              <a:gd name="connsiteY1056" fmla="*/ 903296 h 1054633"/>
              <a:gd name="connsiteX1057" fmla="*/ 1819207 w 12191999"/>
              <a:gd name="connsiteY1057" fmla="*/ 903296 h 1054633"/>
              <a:gd name="connsiteX1058" fmla="*/ 1819207 w 12191999"/>
              <a:gd name="connsiteY1058" fmla="*/ 936401 h 1054633"/>
              <a:gd name="connsiteX1059" fmla="*/ 1857206 w 12191999"/>
              <a:gd name="connsiteY1059" fmla="*/ 936401 h 1054633"/>
              <a:gd name="connsiteX1060" fmla="*/ 1857206 w 12191999"/>
              <a:gd name="connsiteY1060" fmla="*/ 922213 h 1054633"/>
              <a:gd name="connsiteX1061" fmla="*/ 1861956 w 12191999"/>
              <a:gd name="connsiteY1061" fmla="*/ 922213 h 1054633"/>
              <a:gd name="connsiteX1062" fmla="*/ 1861956 w 12191999"/>
              <a:gd name="connsiteY1062" fmla="*/ 936401 h 1054633"/>
              <a:gd name="connsiteX1063" fmla="*/ 1880956 w 12191999"/>
              <a:gd name="connsiteY1063" fmla="*/ 936401 h 1054633"/>
              <a:gd name="connsiteX1064" fmla="*/ 1880956 w 12191999"/>
              <a:gd name="connsiteY1064" fmla="*/ 770875 h 1054633"/>
              <a:gd name="connsiteX1065" fmla="*/ 1928455 w 12191999"/>
              <a:gd name="connsiteY1065" fmla="*/ 770875 h 1054633"/>
              <a:gd name="connsiteX1066" fmla="*/ 1928455 w 12191999"/>
              <a:gd name="connsiteY1066" fmla="*/ 756688 h 1054633"/>
              <a:gd name="connsiteX1067" fmla="*/ 1933205 w 12191999"/>
              <a:gd name="connsiteY1067" fmla="*/ 756688 h 1054633"/>
              <a:gd name="connsiteX1068" fmla="*/ 1933205 w 12191999"/>
              <a:gd name="connsiteY1068" fmla="*/ 766146 h 1054633"/>
              <a:gd name="connsiteX1069" fmla="*/ 1956954 w 12191999"/>
              <a:gd name="connsiteY1069" fmla="*/ 766146 h 1054633"/>
              <a:gd name="connsiteX1070" fmla="*/ 1956954 w 12191999"/>
              <a:gd name="connsiteY1070" fmla="*/ 756688 h 1054633"/>
              <a:gd name="connsiteX1071" fmla="*/ 1961704 w 12191999"/>
              <a:gd name="connsiteY1071" fmla="*/ 756688 h 1054633"/>
              <a:gd name="connsiteX1072" fmla="*/ 1961704 w 12191999"/>
              <a:gd name="connsiteY1072" fmla="*/ 775605 h 1054633"/>
              <a:gd name="connsiteX1073" fmla="*/ 1971204 w 12191999"/>
              <a:gd name="connsiteY1073" fmla="*/ 775605 h 1054633"/>
              <a:gd name="connsiteX1074" fmla="*/ 1971204 w 12191999"/>
              <a:gd name="connsiteY1074" fmla="*/ 794522 h 1054633"/>
              <a:gd name="connsiteX1075" fmla="*/ 1999703 w 12191999"/>
              <a:gd name="connsiteY1075" fmla="*/ 794522 h 1054633"/>
              <a:gd name="connsiteX1076" fmla="*/ 1999703 w 12191999"/>
              <a:gd name="connsiteY1076" fmla="*/ 832356 h 1054633"/>
              <a:gd name="connsiteX1077" fmla="*/ 2004453 w 12191999"/>
              <a:gd name="connsiteY1077" fmla="*/ 832356 h 1054633"/>
              <a:gd name="connsiteX1078" fmla="*/ 2004453 w 12191999"/>
              <a:gd name="connsiteY1078" fmla="*/ 803981 h 1054633"/>
              <a:gd name="connsiteX1079" fmla="*/ 2013953 w 12191999"/>
              <a:gd name="connsiteY1079" fmla="*/ 803981 h 1054633"/>
              <a:gd name="connsiteX1080" fmla="*/ 2013953 w 12191999"/>
              <a:gd name="connsiteY1080" fmla="*/ 846544 h 1054633"/>
              <a:gd name="connsiteX1081" fmla="*/ 2051952 w 12191999"/>
              <a:gd name="connsiteY1081" fmla="*/ 846544 h 1054633"/>
              <a:gd name="connsiteX1082" fmla="*/ 2051952 w 12191999"/>
              <a:gd name="connsiteY1082" fmla="*/ 832356 h 1054633"/>
              <a:gd name="connsiteX1083" fmla="*/ 2070951 w 12191999"/>
              <a:gd name="connsiteY1083" fmla="*/ 832356 h 1054633"/>
              <a:gd name="connsiteX1084" fmla="*/ 2070951 w 12191999"/>
              <a:gd name="connsiteY1084" fmla="*/ 856003 h 1054633"/>
              <a:gd name="connsiteX1085" fmla="*/ 2075701 w 12191999"/>
              <a:gd name="connsiteY1085" fmla="*/ 856003 h 1054633"/>
              <a:gd name="connsiteX1086" fmla="*/ 2075701 w 12191999"/>
              <a:gd name="connsiteY1086" fmla="*/ 832356 h 1054633"/>
              <a:gd name="connsiteX1087" fmla="*/ 2094701 w 12191999"/>
              <a:gd name="connsiteY1087" fmla="*/ 832356 h 1054633"/>
              <a:gd name="connsiteX1088" fmla="*/ 2094701 w 12191999"/>
              <a:gd name="connsiteY1088" fmla="*/ 789793 h 1054633"/>
              <a:gd name="connsiteX1089" fmla="*/ 2104200 w 12191999"/>
              <a:gd name="connsiteY1089" fmla="*/ 789793 h 1054633"/>
              <a:gd name="connsiteX1090" fmla="*/ 2118450 w 12191999"/>
              <a:gd name="connsiteY1090" fmla="*/ 737770 h 1054633"/>
              <a:gd name="connsiteX1091" fmla="*/ 2132700 w 12191999"/>
              <a:gd name="connsiteY1091" fmla="*/ 737770 h 1054633"/>
              <a:gd name="connsiteX1092" fmla="*/ 2146950 w 12191999"/>
              <a:gd name="connsiteY1092" fmla="*/ 789793 h 1054633"/>
              <a:gd name="connsiteX1093" fmla="*/ 2156449 w 12191999"/>
              <a:gd name="connsiteY1093" fmla="*/ 789793 h 1054633"/>
              <a:gd name="connsiteX1094" fmla="*/ 2156449 w 12191999"/>
              <a:gd name="connsiteY1094" fmla="*/ 865461 h 1054633"/>
              <a:gd name="connsiteX1095" fmla="*/ 2161199 w 12191999"/>
              <a:gd name="connsiteY1095" fmla="*/ 865461 h 1054633"/>
              <a:gd name="connsiteX1096" fmla="*/ 2161199 w 12191999"/>
              <a:gd name="connsiteY1096" fmla="*/ 922213 h 1054633"/>
              <a:gd name="connsiteX1097" fmla="*/ 2170699 w 12191999"/>
              <a:gd name="connsiteY1097" fmla="*/ 917484 h 1054633"/>
              <a:gd name="connsiteX1098" fmla="*/ 2170699 w 12191999"/>
              <a:gd name="connsiteY1098" fmla="*/ 898566 h 1054633"/>
              <a:gd name="connsiteX1099" fmla="*/ 2175449 w 12191999"/>
              <a:gd name="connsiteY1099" fmla="*/ 912754 h 1054633"/>
              <a:gd name="connsiteX1100" fmla="*/ 2184949 w 12191999"/>
              <a:gd name="connsiteY1100" fmla="*/ 912754 h 1054633"/>
              <a:gd name="connsiteX1101" fmla="*/ 2184949 w 12191999"/>
              <a:gd name="connsiteY1101" fmla="*/ 813439 h 1054633"/>
              <a:gd name="connsiteX1102" fmla="*/ 2222948 w 12191999"/>
              <a:gd name="connsiteY1102" fmla="*/ 813439 h 1054633"/>
              <a:gd name="connsiteX1103" fmla="*/ 2237198 w 12191999"/>
              <a:gd name="connsiteY1103" fmla="*/ 827627 h 1054633"/>
              <a:gd name="connsiteX1104" fmla="*/ 2237198 w 12191999"/>
              <a:gd name="connsiteY1104" fmla="*/ 813439 h 1054633"/>
              <a:gd name="connsiteX1105" fmla="*/ 2237198 w 12191999"/>
              <a:gd name="connsiteY1105" fmla="*/ 808710 h 1054633"/>
              <a:gd name="connsiteX1106" fmla="*/ 2251447 w 12191999"/>
              <a:gd name="connsiteY1106" fmla="*/ 808710 h 1054633"/>
              <a:gd name="connsiteX1107" fmla="*/ 2251447 w 12191999"/>
              <a:gd name="connsiteY1107" fmla="*/ 780334 h 1054633"/>
              <a:gd name="connsiteX1108" fmla="*/ 2260947 w 12191999"/>
              <a:gd name="connsiteY1108" fmla="*/ 780334 h 1054633"/>
              <a:gd name="connsiteX1109" fmla="*/ 2260947 w 12191999"/>
              <a:gd name="connsiteY1109" fmla="*/ 766146 h 1054633"/>
              <a:gd name="connsiteX1110" fmla="*/ 2260947 w 12191999"/>
              <a:gd name="connsiteY1110" fmla="*/ 737770 h 1054633"/>
              <a:gd name="connsiteX1111" fmla="*/ 2279946 w 12191999"/>
              <a:gd name="connsiteY1111" fmla="*/ 737770 h 1054633"/>
              <a:gd name="connsiteX1112" fmla="*/ 2279946 w 12191999"/>
              <a:gd name="connsiteY1112" fmla="*/ 699936 h 1054633"/>
              <a:gd name="connsiteX1113" fmla="*/ 2294196 w 12191999"/>
              <a:gd name="connsiteY1113" fmla="*/ 699936 h 1054633"/>
              <a:gd name="connsiteX1114" fmla="*/ 2294196 w 12191999"/>
              <a:gd name="connsiteY1114" fmla="*/ 690477 h 1054633"/>
              <a:gd name="connsiteX1115" fmla="*/ 2298946 w 12191999"/>
              <a:gd name="connsiteY1115" fmla="*/ 690477 h 1054633"/>
              <a:gd name="connsiteX1116" fmla="*/ 2298946 w 12191999"/>
              <a:gd name="connsiteY1116" fmla="*/ 657372 h 1054633"/>
              <a:gd name="connsiteX1117" fmla="*/ 2303696 w 12191999"/>
              <a:gd name="connsiteY1117" fmla="*/ 657372 h 1054633"/>
              <a:gd name="connsiteX1118" fmla="*/ 2303696 w 12191999"/>
              <a:gd name="connsiteY1118" fmla="*/ 647914 h 1054633"/>
              <a:gd name="connsiteX1119" fmla="*/ 2313196 w 12191999"/>
              <a:gd name="connsiteY1119" fmla="*/ 647914 h 1054633"/>
              <a:gd name="connsiteX1120" fmla="*/ 2313196 w 12191999"/>
              <a:gd name="connsiteY1120" fmla="*/ 610079 h 1054633"/>
              <a:gd name="connsiteX1121" fmla="*/ 2346445 w 12191999"/>
              <a:gd name="connsiteY1121" fmla="*/ 610079 h 1054633"/>
              <a:gd name="connsiteX1122" fmla="*/ 2346445 w 12191999"/>
              <a:gd name="connsiteY1122" fmla="*/ 595892 h 1054633"/>
              <a:gd name="connsiteX1123" fmla="*/ 2384444 w 12191999"/>
              <a:gd name="connsiteY1123" fmla="*/ 595892 h 1054633"/>
              <a:gd name="connsiteX1124" fmla="*/ 2384444 w 12191999"/>
              <a:gd name="connsiteY1124" fmla="*/ 581704 h 1054633"/>
              <a:gd name="connsiteX1125" fmla="*/ 2408194 w 12191999"/>
              <a:gd name="connsiteY1125" fmla="*/ 581704 h 1054633"/>
              <a:gd name="connsiteX1126" fmla="*/ 2408194 w 12191999"/>
              <a:gd name="connsiteY1126" fmla="*/ 595892 h 1054633"/>
              <a:gd name="connsiteX1127" fmla="*/ 2417693 w 12191999"/>
              <a:gd name="connsiteY1127" fmla="*/ 595892 h 1054633"/>
              <a:gd name="connsiteX1128" fmla="*/ 2417693 w 12191999"/>
              <a:gd name="connsiteY1128" fmla="*/ 591162 h 1054633"/>
              <a:gd name="connsiteX1129" fmla="*/ 2427193 w 12191999"/>
              <a:gd name="connsiteY1129" fmla="*/ 591162 h 1054633"/>
              <a:gd name="connsiteX1130" fmla="*/ 2427193 w 12191999"/>
              <a:gd name="connsiteY1130" fmla="*/ 595892 h 1054633"/>
              <a:gd name="connsiteX1131" fmla="*/ 2436693 w 12191999"/>
              <a:gd name="connsiteY1131" fmla="*/ 595892 h 1054633"/>
              <a:gd name="connsiteX1132" fmla="*/ 2436693 w 12191999"/>
              <a:gd name="connsiteY1132" fmla="*/ 581704 h 1054633"/>
              <a:gd name="connsiteX1133" fmla="*/ 2455692 w 12191999"/>
              <a:gd name="connsiteY1133" fmla="*/ 581704 h 1054633"/>
              <a:gd name="connsiteX1134" fmla="*/ 2455692 w 12191999"/>
              <a:gd name="connsiteY1134" fmla="*/ 595892 h 1054633"/>
              <a:gd name="connsiteX1135" fmla="*/ 2484192 w 12191999"/>
              <a:gd name="connsiteY1135" fmla="*/ 595892 h 1054633"/>
              <a:gd name="connsiteX1136" fmla="*/ 2484192 w 12191999"/>
              <a:gd name="connsiteY1136" fmla="*/ 610079 h 1054633"/>
              <a:gd name="connsiteX1137" fmla="*/ 2498441 w 12191999"/>
              <a:gd name="connsiteY1137" fmla="*/ 610079 h 1054633"/>
              <a:gd name="connsiteX1138" fmla="*/ 2498441 w 12191999"/>
              <a:gd name="connsiteY1138" fmla="*/ 709395 h 1054633"/>
              <a:gd name="connsiteX1139" fmla="*/ 2507941 w 12191999"/>
              <a:gd name="connsiteY1139" fmla="*/ 709395 h 1054633"/>
              <a:gd name="connsiteX1140" fmla="*/ 2507941 w 12191999"/>
              <a:gd name="connsiteY1140" fmla="*/ 671560 h 1054633"/>
              <a:gd name="connsiteX1141" fmla="*/ 2555440 w 12191999"/>
              <a:gd name="connsiteY1141" fmla="*/ 671560 h 1054633"/>
              <a:gd name="connsiteX1142" fmla="*/ 2555440 w 12191999"/>
              <a:gd name="connsiteY1142" fmla="*/ 709395 h 1054633"/>
              <a:gd name="connsiteX1143" fmla="*/ 2564940 w 12191999"/>
              <a:gd name="connsiteY1143" fmla="*/ 709395 h 1054633"/>
              <a:gd name="connsiteX1144" fmla="*/ 2564940 w 12191999"/>
              <a:gd name="connsiteY1144" fmla="*/ 813439 h 1054633"/>
              <a:gd name="connsiteX1145" fmla="*/ 2569690 w 12191999"/>
              <a:gd name="connsiteY1145" fmla="*/ 813439 h 1054633"/>
              <a:gd name="connsiteX1146" fmla="*/ 2574439 w 12191999"/>
              <a:gd name="connsiteY1146" fmla="*/ 728312 h 1054633"/>
              <a:gd name="connsiteX1147" fmla="*/ 2574439 w 12191999"/>
              <a:gd name="connsiteY1147" fmla="*/ 813439 h 1054633"/>
              <a:gd name="connsiteX1148" fmla="*/ 2583939 w 12191999"/>
              <a:gd name="connsiteY1148" fmla="*/ 813439 h 1054633"/>
              <a:gd name="connsiteX1149" fmla="*/ 2588689 w 12191999"/>
              <a:gd name="connsiteY1149" fmla="*/ 860732 h 1054633"/>
              <a:gd name="connsiteX1150" fmla="*/ 2612439 w 12191999"/>
              <a:gd name="connsiteY1150" fmla="*/ 874920 h 1054633"/>
              <a:gd name="connsiteX1151" fmla="*/ 2612439 w 12191999"/>
              <a:gd name="connsiteY1151" fmla="*/ 856003 h 1054633"/>
              <a:gd name="connsiteX1152" fmla="*/ 2617188 w 12191999"/>
              <a:gd name="connsiteY1152" fmla="*/ 856003 h 1054633"/>
              <a:gd name="connsiteX1153" fmla="*/ 2617188 w 12191999"/>
              <a:gd name="connsiteY1153" fmla="*/ 841815 h 1054633"/>
              <a:gd name="connsiteX1154" fmla="*/ 2683687 w 12191999"/>
              <a:gd name="connsiteY1154" fmla="*/ 841815 h 1054633"/>
              <a:gd name="connsiteX1155" fmla="*/ 2683687 w 12191999"/>
              <a:gd name="connsiteY1155" fmla="*/ 846544 h 1054633"/>
              <a:gd name="connsiteX1156" fmla="*/ 2688437 w 12191999"/>
              <a:gd name="connsiteY1156" fmla="*/ 846544 h 1054633"/>
              <a:gd name="connsiteX1157" fmla="*/ 2688437 w 12191999"/>
              <a:gd name="connsiteY1157" fmla="*/ 832356 h 1054633"/>
              <a:gd name="connsiteX1158" fmla="*/ 2697937 w 12191999"/>
              <a:gd name="connsiteY1158" fmla="*/ 832356 h 1054633"/>
              <a:gd name="connsiteX1159" fmla="*/ 2697937 w 12191999"/>
              <a:gd name="connsiteY1159" fmla="*/ 846544 h 1054633"/>
              <a:gd name="connsiteX1160" fmla="*/ 2707437 w 12191999"/>
              <a:gd name="connsiteY1160" fmla="*/ 846544 h 1054633"/>
              <a:gd name="connsiteX1161" fmla="*/ 2707437 w 12191999"/>
              <a:gd name="connsiteY1161" fmla="*/ 827627 h 1054633"/>
              <a:gd name="connsiteX1162" fmla="*/ 2716936 w 12191999"/>
              <a:gd name="connsiteY1162" fmla="*/ 827627 h 1054633"/>
              <a:gd name="connsiteX1163" fmla="*/ 2716936 w 12191999"/>
              <a:gd name="connsiteY1163" fmla="*/ 818168 h 1054633"/>
              <a:gd name="connsiteX1164" fmla="*/ 2740686 w 12191999"/>
              <a:gd name="connsiteY1164" fmla="*/ 818168 h 1054633"/>
              <a:gd name="connsiteX1165" fmla="*/ 2740686 w 12191999"/>
              <a:gd name="connsiteY1165" fmla="*/ 794522 h 1054633"/>
              <a:gd name="connsiteX1166" fmla="*/ 2750186 w 12191999"/>
              <a:gd name="connsiteY1166" fmla="*/ 789793 h 1054633"/>
              <a:gd name="connsiteX1167" fmla="*/ 2750186 w 12191999"/>
              <a:gd name="connsiteY1167" fmla="*/ 785063 h 1054633"/>
              <a:gd name="connsiteX1168" fmla="*/ 2769185 w 12191999"/>
              <a:gd name="connsiteY1168" fmla="*/ 785063 h 1054633"/>
              <a:gd name="connsiteX1169" fmla="*/ 2769185 w 12191999"/>
              <a:gd name="connsiteY1169" fmla="*/ 766146 h 1054633"/>
              <a:gd name="connsiteX1170" fmla="*/ 2778685 w 12191999"/>
              <a:gd name="connsiteY1170" fmla="*/ 766146 h 1054633"/>
              <a:gd name="connsiteX1171" fmla="*/ 2778685 w 12191999"/>
              <a:gd name="connsiteY1171" fmla="*/ 723583 h 1054633"/>
              <a:gd name="connsiteX1172" fmla="*/ 2797684 w 12191999"/>
              <a:gd name="connsiteY1172" fmla="*/ 723583 h 1054633"/>
              <a:gd name="connsiteX1173" fmla="*/ 2797684 w 12191999"/>
              <a:gd name="connsiteY1173" fmla="*/ 718853 h 1054633"/>
              <a:gd name="connsiteX1174" fmla="*/ 2807184 w 12191999"/>
              <a:gd name="connsiteY1174" fmla="*/ 718853 h 1054633"/>
              <a:gd name="connsiteX1175" fmla="*/ 2807184 w 12191999"/>
              <a:gd name="connsiteY1175" fmla="*/ 662102 h 1054633"/>
              <a:gd name="connsiteX1176" fmla="*/ 2830934 w 12191999"/>
              <a:gd name="connsiteY1176" fmla="*/ 662102 h 1054633"/>
              <a:gd name="connsiteX1177" fmla="*/ 2830934 w 12191999"/>
              <a:gd name="connsiteY1177" fmla="*/ 638455 h 1054633"/>
              <a:gd name="connsiteX1178" fmla="*/ 2878433 w 12191999"/>
              <a:gd name="connsiteY1178" fmla="*/ 638455 h 1054633"/>
              <a:gd name="connsiteX1179" fmla="*/ 2878433 w 12191999"/>
              <a:gd name="connsiteY1179" fmla="*/ 662102 h 1054633"/>
              <a:gd name="connsiteX1180" fmla="*/ 2906932 w 12191999"/>
              <a:gd name="connsiteY1180" fmla="*/ 662102 h 1054633"/>
              <a:gd name="connsiteX1181" fmla="*/ 2906932 w 12191999"/>
              <a:gd name="connsiteY1181" fmla="*/ 718853 h 1054633"/>
              <a:gd name="connsiteX1182" fmla="*/ 2925931 w 12191999"/>
              <a:gd name="connsiteY1182" fmla="*/ 718853 h 1054633"/>
              <a:gd name="connsiteX1183" fmla="*/ 2925931 w 12191999"/>
              <a:gd name="connsiteY1183" fmla="*/ 846544 h 1054633"/>
              <a:gd name="connsiteX1184" fmla="*/ 2930681 w 12191999"/>
              <a:gd name="connsiteY1184" fmla="*/ 846544 h 1054633"/>
              <a:gd name="connsiteX1185" fmla="*/ 2944931 w 12191999"/>
              <a:gd name="connsiteY1185" fmla="*/ 813439 h 1054633"/>
              <a:gd name="connsiteX1186" fmla="*/ 2954431 w 12191999"/>
              <a:gd name="connsiteY1186" fmla="*/ 827627 h 1054633"/>
              <a:gd name="connsiteX1187" fmla="*/ 2949680 w 12191999"/>
              <a:gd name="connsiteY1187" fmla="*/ 827627 h 1054633"/>
              <a:gd name="connsiteX1188" fmla="*/ 2949680 w 12191999"/>
              <a:gd name="connsiteY1188" fmla="*/ 846544 h 1054633"/>
              <a:gd name="connsiteX1189" fmla="*/ 2959181 w 12191999"/>
              <a:gd name="connsiteY1189" fmla="*/ 846544 h 1054633"/>
              <a:gd name="connsiteX1190" fmla="*/ 2959181 w 12191999"/>
              <a:gd name="connsiteY1190" fmla="*/ 884379 h 1054633"/>
              <a:gd name="connsiteX1191" fmla="*/ 2968680 w 12191999"/>
              <a:gd name="connsiteY1191" fmla="*/ 884379 h 1054633"/>
              <a:gd name="connsiteX1192" fmla="*/ 2968680 w 12191999"/>
              <a:gd name="connsiteY1192" fmla="*/ 912754 h 1054633"/>
              <a:gd name="connsiteX1193" fmla="*/ 2987680 w 12191999"/>
              <a:gd name="connsiteY1193" fmla="*/ 912754 h 1054633"/>
              <a:gd name="connsiteX1194" fmla="*/ 2987680 w 12191999"/>
              <a:gd name="connsiteY1194" fmla="*/ 903296 h 1054633"/>
              <a:gd name="connsiteX1195" fmla="*/ 3006680 w 12191999"/>
              <a:gd name="connsiteY1195" fmla="*/ 903296 h 1054633"/>
              <a:gd name="connsiteX1196" fmla="*/ 3006680 w 12191999"/>
              <a:gd name="connsiteY1196" fmla="*/ 874920 h 1054633"/>
              <a:gd name="connsiteX1197" fmla="*/ 3054179 w 12191999"/>
              <a:gd name="connsiteY1197" fmla="*/ 874920 h 1054633"/>
              <a:gd name="connsiteX1198" fmla="*/ 3054179 w 12191999"/>
              <a:gd name="connsiteY1198" fmla="*/ 884379 h 1054633"/>
              <a:gd name="connsiteX1199" fmla="*/ 3063678 w 12191999"/>
              <a:gd name="connsiteY1199" fmla="*/ 884379 h 1054633"/>
              <a:gd name="connsiteX1200" fmla="*/ 3063678 w 12191999"/>
              <a:gd name="connsiteY1200" fmla="*/ 874920 h 1054633"/>
              <a:gd name="connsiteX1201" fmla="*/ 3073178 w 12191999"/>
              <a:gd name="connsiteY1201" fmla="*/ 874920 h 1054633"/>
              <a:gd name="connsiteX1202" fmla="*/ 3073178 w 12191999"/>
              <a:gd name="connsiteY1202" fmla="*/ 893837 h 1054633"/>
              <a:gd name="connsiteX1203" fmla="*/ 3082678 w 12191999"/>
              <a:gd name="connsiteY1203" fmla="*/ 893837 h 1054633"/>
              <a:gd name="connsiteX1204" fmla="*/ 3082678 w 12191999"/>
              <a:gd name="connsiteY1204" fmla="*/ 884379 h 1054633"/>
              <a:gd name="connsiteX1205" fmla="*/ 3092177 w 12191999"/>
              <a:gd name="connsiteY1205" fmla="*/ 884379 h 1054633"/>
              <a:gd name="connsiteX1206" fmla="*/ 3092177 w 12191999"/>
              <a:gd name="connsiteY1206" fmla="*/ 856003 h 1054633"/>
              <a:gd name="connsiteX1207" fmla="*/ 3130177 w 12191999"/>
              <a:gd name="connsiteY1207" fmla="*/ 856003 h 1054633"/>
              <a:gd name="connsiteX1208" fmla="*/ 3130177 w 12191999"/>
              <a:gd name="connsiteY1208" fmla="*/ 865461 h 1054633"/>
              <a:gd name="connsiteX1209" fmla="*/ 3139677 w 12191999"/>
              <a:gd name="connsiteY1209" fmla="*/ 865461 h 1054633"/>
              <a:gd name="connsiteX1210" fmla="*/ 3139677 w 12191999"/>
              <a:gd name="connsiteY1210" fmla="*/ 846544 h 1054633"/>
              <a:gd name="connsiteX1211" fmla="*/ 3158676 w 12191999"/>
              <a:gd name="connsiteY1211" fmla="*/ 846544 h 1054633"/>
              <a:gd name="connsiteX1212" fmla="*/ 3158676 w 12191999"/>
              <a:gd name="connsiteY1212" fmla="*/ 818168 h 1054633"/>
              <a:gd name="connsiteX1213" fmla="*/ 3177676 w 12191999"/>
              <a:gd name="connsiteY1213" fmla="*/ 818168 h 1054633"/>
              <a:gd name="connsiteX1214" fmla="*/ 3177676 w 12191999"/>
              <a:gd name="connsiteY1214" fmla="*/ 827627 h 1054633"/>
              <a:gd name="connsiteX1215" fmla="*/ 3187175 w 12191999"/>
              <a:gd name="connsiteY1215" fmla="*/ 827627 h 1054633"/>
              <a:gd name="connsiteX1216" fmla="*/ 3187175 w 12191999"/>
              <a:gd name="connsiteY1216" fmla="*/ 799251 h 1054633"/>
              <a:gd name="connsiteX1217" fmla="*/ 3206175 w 12191999"/>
              <a:gd name="connsiteY1217" fmla="*/ 799251 h 1054633"/>
              <a:gd name="connsiteX1218" fmla="*/ 3206175 w 12191999"/>
              <a:gd name="connsiteY1218" fmla="*/ 818168 h 1054633"/>
              <a:gd name="connsiteX1219" fmla="*/ 3234674 w 12191999"/>
              <a:gd name="connsiteY1219" fmla="*/ 818168 h 1054633"/>
              <a:gd name="connsiteX1220" fmla="*/ 3234674 w 12191999"/>
              <a:gd name="connsiteY1220" fmla="*/ 808710 h 1054633"/>
              <a:gd name="connsiteX1221" fmla="*/ 3258423 w 12191999"/>
              <a:gd name="connsiteY1221" fmla="*/ 808710 h 1054633"/>
              <a:gd name="connsiteX1222" fmla="*/ 3258423 w 12191999"/>
              <a:gd name="connsiteY1222" fmla="*/ 818168 h 1054633"/>
              <a:gd name="connsiteX1223" fmla="*/ 3263173 w 12191999"/>
              <a:gd name="connsiteY1223" fmla="*/ 818168 h 1054633"/>
              <a:gd name="connsiteX1224" fmla="*/ 3263173 w 12191999"/>
              <a:gd name="connsiteY1224" fmla="*/ 837086 h 1054633"/>
              <a:gd name="connsiteX1225" fmla="*/ 3272673 w 12191999"/>
              <a:gd name="connsiteY1225" fmla="*/ 837086 h 1054633"/>
              <a:gd name="connsiteX1226" fmla="*/ 3272673 w 12191999"/>
              <a:gd name="connsiteY1226" fmla="*/ 846544 h 1054633"/>
              <a:gd name="connsiteX1227" fmla="*/ 3329672 w 12191999"/>
              <a:gd name="connsiteY1227" fmla="*/ 846544 h 1054633"/>
              <a:gd name="connsiteX1228" fmla="*/ 3329672 w 12191999"/>
              <a:gd name="connsiteY1228" fmla="*/ 884379 h 1054633"/>
              <a:gd name="connsiteX1229" fmla="*/ 3353422 w 12191999"/>
              <a:gd name="connsiteY1229" fmla="*/ 884379 h 1054633"/>
              <a:gd name="connsiteX1230" fmla="*/ 3353422 w 12191999"/>
              <a:gd name="connsiteY1230" fmla="*/ 874920 h 1054633"/>
              <a:gd name="connsiteX1231" fmla="*/ 3410420 w 12191999"/>
              <a:gd name="connsiteY1231" fmla="*/ 874920 h 1054633"/>
              <a:gd name="connsiteX1232" fmla="*/ 3410420 w 12191999"/>
              <a:gd name="connsiteY1232" fmla="*/ 865461 h 1054633"/>
              <a:gd name="connsiteX1233" fmla="*/ 3419920 w 12191999"/>
              <a:gd name="connsiteY1233" fmla="*/ 856003 h 1054633"/>
              <a:gd name="connsiteX1234" fmla="*/ 3419920 w 12191999"/>
              <a:gd name="connsiteY1234" fmla="*/ 818168 h 1054633"/>
              <a:gd name="connsiteX1235" fmla="*/ 3438919 w 12191999"/>
              <a:gd name="connsiteY1235" fmla="*/ 818168 h 1054633"/>
              <a:gd name="connsiteX1236" fmla="*/ 3443669 w 12191999"/>
              <a:gd name="connsiteY1236" fmla="*/ 841815 h 1054633"/>
              <a:gd name="connsiteX1237" fmla="*/ 3448419 w 12191999"/>
              <a:gd name="connsiteY1237" fmla="*/ 832356 h 1054633"/>
              <a:gd name="connsiteX1238" fmla="*/ 3462669 w 12191999"/>
              <a:gd name="connsiteY1238" fmla="*/ 832356 h 1054633"/>
              <a:gd name="connsiteX1239" fmla="*/ 3462669 w 12191999"/>
              <a:gd name="connsiteY1239" fmla="*/ 728312 h 1054633"/>
              <a:gd name="connsiteX1240" fmla="*/ 3476919 w 12191999"/>
              <a:gd name="connsiteY1240" fmla="*/ 728312 h 1054633"/>
              <a:gd name="connsiteX1241" fmla="*/ 3476919 w 12191999"/>
              <a:gd name="connsiteY1241" fmla="*/ 562786 h 1054633"/>
              <a:gd name="connsiteX1242" fmla="*/ 3500668 w 12191999"/>
              <a:gd name="connsiteY1242" fmla="*/ 562786 h 1054633"/>
              <a:gd name="connsiteX1243" fmla="*/ 3500668 w 12191999"/>
              <a:gd name="connsiteY1243" fmla="*/ 420908 h 1054633"/>
              <a:gd name="connsiteX1244" fmla="*/ 3505418 w 12191999"/>
              <a:gd name="connsiteY1244" fmla="*/ 416178 h 1054633"/>
              <a:gd name="connsiteX1245" fmla="*/ 3505418 w 12191999"/>
              <a:gd name="connsiteY1245" fmla="*/ 387803 h 1054633"/>
              <a:gd name="connsiteX1246" fmla="*/ 3524417 w 12191999"/>
              <a:gd name="connsiteY1246" fmla="*/ 387803 h 1054633"/>
              <a:gd name="connsiteX1247" fmla="*/ 3576666 w 12191999"/>
              <a:gd name="connsiteY1247" fmla="*/ 293217 h 1054633"/>
              <a:gd name="connsiteX1248" fmla="*/ 3576666 w 12191999"/>
              <a:gd name="connsiteY1248" fmla="*/ 0 h 105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Lst>
            <a:rect l="l" t="t" r="r" b="b"/>
            <a:pathLst>
              <a:path w="12191999" h="1054633">
                <a:moveTo>
                  <a:pt x="7317278" y="36111"/>
                </a:moveTo>
                <a:cubicBezTo>
                  <a:pt x="7321994" y="329328"/>
                  <a:pt x="7321994" y="329328"/>
                  <a:pt x="7321994" y="329328"/>
                </a:cubicBezTo>
                <a:cubicBezTo>
                  <a:pt x="7369151" y="428643"/>
                  <a:pt x="7369151" y="428643"/>
                  <a:pt x="7369151" y="428643"/>
                </a:cubicBezTo>
                <a:cubicBezTo>
                  <a:pt x="7392729" y="428643"/>
                  <a:pt x="7392729" y="428643"/>
                  <a:pt x="7392729" y="428643"/>
                </a:cubicBezTo>
                <a:cubicBezTo>
                  <a:pt x="7392729" y="457019"/>
                  <a:pt x="7392729" y="457019"/>
                  <a:pt x="7392729" y="457019"/>
                </a:cubicBezTo>
                <a:cubicBezTo>
                  <a:pt x="7397445" y="457019"/>
                  <a:pt x="7397445" y="457019"/>
                  <a:pt x="7397445" y="457019"/>
                </a:cubicBezTo>
                <a:cubicBezTo>
                  <a:pt x="7397445" y="598897"/>
                  <a:pt x="7397445" y="598897"/>
                  <a:pt x="7397445" y="598897"/>
                </a:cubicBezTo>
                <a:cubicBezTo>
                  <a:pt x="7411592" y="598897"/>
                  <a:pt x="7411592" y="598897"/>
                  <a:pt x="7411592" y="598897"/>
                </a:cubicBezTo>
                <a:cubicBezTo>
                  <a:pt x="7411592" y="759694"/>
                  <a:pt x="7411592" y="759694"/>
                  <a:pt x="7411592" y="759694"/>
                </a:cubicBezTo>
                <a:cubicBezTo>
                  <a:pt x="7435170" y="759694"/>
                  <a:pt x="7435170" y="759694"/>
                  <a:pt x="7435170" y="759694"/>
                </a:cubicBezTo>
                <a:cubicBezTo>
                  <a:pt x="7435170" y="906302"/>
                  <a:pt x="7435170" y="906302"/>
                  <a:pt x="7435170" y="906302"/>
                </a:cubicBezTo>
                <a:cubicBezTo>
                  <a:pt x="7468180" y="906302"/>
                  <a:pt x="7468180" y="906302"/>
                  <a:pt x="7468180" y="906302"/>
                </a:cubicBezTo>
                <a:cubicBezTo>
                  <a:pt x="7472895" y="892114"/>
                  <a:pt x="7472895" y="892114"/>
                  <a:pt x="7472895" y="892114"/>
                </a:cubicBezTo>
                <a:cubicBezTo>
                  <a:pt x="7491758" y="887384"/>
                  <a:pt x="7491758" y="887384"/>
                  <a:pt x="7491758" y="887384"/>
                </a:cubicBezTo>
                <a:cubicBezTo>
                  <a:pt x="7496474" y="901572"/>
                  <a:pt x="7496474" y="901572"/>
                  <a:pt x="7496474" y="901572"/>
                </a:cubicBezTo>
                <a:cubicBezTo>
                  <a:pt x="7520052" y="901572"/>
                  <a:pt x="7520052" y="901572"/>
                  <a:pt x="7520052" y="901572"/>
                </a:cubicBezTo>
                <a:lnTo>
                  <a:pt x="7520052" y="898741"/>
                </a:lnTo>
                <a:cubicBezTo>
                  <a:pt x="7520052" y="895120"/>
                  <a:pt x="7520052" y="895120"/>
                  <a:pt x="7520052" y="895120"/>
                </a:cubicBezTo>
                <a:cubicBezTo>
                  <a:pt x="7581356" y="895120"/>
                  <a:pt x="7581356" y="895120"/>
                  <a:pt x="7581356" y="895120"/>
                </a:cubicBezTo>
                <a:cubicBezTo>
                  <a:pt x="7581356" y="937683"/>
                  <a:pt x="7581356" y="937683"/>
                  <a:pt x="7581356" y="937683"/>
                </a:cubicBezTo>
                <a:cubicBezTo>
                  <a:pt x="7633228" y="937683"/>
                  <a:pt x="7633228" y="937683"/>
                  <a:pt x="7633228" y="937683"/>
                </a:cubicBezTo>
                <a:cubicBezTo>
                  <a:pt x="7633228" y="966059"/>
                  <a:pt x="7633228" y="966059"/>
                  <a:pt x="7633228" y="966059"/>
                </a:cubicBezTo>
                <a:cubicBezTo>
                  <a:pt x="7670954" y="966059"/>
                  <a:pt x="7670954" y="966059"/>
                  <a:pt x="7670954" y="966059"/>
                </a:cubicBezTo>
                <a:cubicBezTo>
                  <a:pt x="7670954" y="947142"/>
                  <a:pt x="7670954" y="923495"/>
                  <a:pt x="7670954" y="904578"/>
                </a:cubicBezTo>
                <a:cubicBezTo>
                  <a:pt x="7689817" y="904578"/>
                  <a:pt x="7689817" y="904578"/>
                  <a:pt x="7689817" y="904578"/>
                </a:cubicBezTo>
                <a:cubicBezTo>
                  <a:pt x="7689817" y="899849"/>
                  <a:pt x="7689817" y="899849"/>
                  <a:pt x="7689817" y="899849"/>
                </a:cubicBezTo>
                <a:cubicBezTo>
                  <a:pt x="7708679" y="899849"/>
                  <a:pt x="7708679" y="899849"/>
                  <a:pt x="7708679" y="899849"/>
                </a:cubicBezTo>
                <a:cubicBezTo>
                  <a:pt x="7708679" y="904578"/>
                  <a:pt x="7708679" y="904578"/>
                  <a:pt x="7708679" y="904578"/>
                </a:cubicBezTo>
                <a:cubicBezTo>
                  <a:pt x="7732258" y="904578"/>
                  <a:pt x="7732258" y="904578"/>
                  <a:pt x="7732258" y="904578"/>
                </a:cubicBezTo>
                <a:cubicBezTo>
                  <a:pt x="7732258" y="942413"/>
                  <a:pt x="7732258" y="942413"/>
                  <a:pt x="7732258" y="942413"/>
                </a:cubicBezTo>
                <a:cubicBezTo>
                  <a:pt x="7802993" y="942413"/>
                  <a:pt x="7802993" y="942413"/>
                  <a:pt x="7802993" y="942413"/>
                </a:cubicBezTo>
                <a:cubicBezTo>
                  <a:pt x="7802993" y="956601"/>
                  <a:pt x="7802993" y="956601"/>
                  <a:pt x="7802993" y="956601"/>
                </a:cubicBezTo>
                <a:cubicBezTo>
                  <a:pt x="7807708" y="956601"/>
                  <a:pt x="7812424" y="956601"/>
                  <a:pt x="7812424" y="956601"/>
                </a:cubicBezTo>
                <a:cubicBezTo>
                  <a:pt x="7812424" y="975518"/>
                  <a:pt x="7812424" y="975518"/>
                  <a:pt x="7812424" y="975518"/>
                </a:cubicBezTo>
                <a:cubicBezTo>
                  <a:pt x="7840718" y="975518"/>
                  <a:pt x="7840718" y="975518"/>
                  <a:pt x="7840718" y="975518"/>
                </a:cubicBezTo>
                <a:cubicBezTo>
                  <a:pt x="7840718" y="970788"/>
                  <a:pt x="7840718" y="970788"/>
                  <a:pt x="7840718" y="970788"/>
                </a:cubicBezTo>
                <a:cubicBezTo>
                  <a:pt x="7854865" y="970788"/>
                  <a:pt x="7854865" y="970788"/>
                  <a:pt x="7854865" y="970788"/>
                </a:cubicBezTo>
                <a:cubicBezTo>
                  <a:pt x="7854865" y="975518"/>
                  <a:pt x="7854865" y="975518"/>
                  <a:pt x="7854865" y="975518"/>
                </a:cubicBezTo>
                <a:cubicBezTo>
                  <a:pt x="7864296" y="975518"/>
                  <a:pt x="7878444" y="975518"/>
                  <a:pt x="7892591" y="975518"/>
                </a:cubicBezTo>
                <a:cubicBezTo>
                  <a:pt x="7892591" y="994435"/>
                  <a:pt x="7892591" y="994435"/>
                  <a:pt x="7892591" y="994435"/>
                </a:cubicBezTo>
                <a:cubicBezTo>
                  <a:pt x="7920885" y="994435"/>
                  <a:pt x="7920885" y="994435"/>
                  <a:pt x="7920885" y="994435"/>
                </a:cubicBezTo>
                <a:cubicBezTo>
                  <a:pt x="7920885" y="989706"/>
                  <a:pt x="7920885" y="989706"/>
                  <a:pt x="7920885" y="989706"/>
                </a:cubicBezTo>
                <a:cubicBezTo>
                  <a:pt x="7939747" y="989706"/>
                  <a:pt x="7939747" y="989706"/>
                  <a:pt x="7939747" y="989706"/>
                </a:cubicBezTo>
                <a:cubicBezTo>
                  <a:pt x="7939747" y="994435"/>
                  <a:pt x="7939747" y="994435"/>
                  <a:pt x="7939747" y="994435"/>
                </a:cubicBezTo>
                <a:cubicBezTo>
                  <a:pt x="7968041" y="994435"/>
                  <a:pt x="7968041" y="994435"/>
                  <a:pt x="7968041" y="994435"/>
                </a:cubicBezTo>
                <a:cubicBezTo>
                  <a:pt x="7968041" y="691760"/>
                  <a:pt x="7968041" y="691760"/>
                  <a:pt x="7968041" y="691760"/>
                </a:cubicBezTo>
                <a:cubicBezTo>
                  <a:pt x="7996335" y="691760"/>
                  <a:pt x="7996335" y="691760"/>
                  <a:pt x="7996335" y="691760"/>
                </a:cubicBezTo>
                <a:cubicBezTo>
                  <a:pt x="7996335" y="677572"/>
                  <a:pt x="7996335" y="677572"/>
                  <a:pt x="7996335" y="677572"/>
                </a:cubicBezTo>
                <a:cubicBezTo>
                  <a:pt x="8071786" y="691760"/>
                  <a:pt x="8071786" y="691760"/>
                  <a:pt x="8071786" y="691760"/>
                </a:cubicBezTo>
                <a:cubicBezTo>
                  <a:pt x="8071786" y="833639"/>
                  <a:pt x="8071786" y="833639"/>
                  <a:pt x="8071786" y="833639"/>
                </a:cubicBezTo>
                <a:cubicBezTo>
                  <a:pt x="8100080" y="833639"/>
                  <a:pt x="8100080" y="833639"/>
                  <a:pt x="8100080" y="833639"/>
                </a:cubicBezTo>
                <a:cubicBezTo>
                  <a:pt x="8100080" y="828910"/>
                  <a:pt x="8104796" y="828910"/>
                  <a:pt x="8104796" y="828910"/>
                </a:cubicBezTo>
                <a:cubicBezTo>
                  <a:pt x="8114227" y="828910"/>
                  <a:pt x="8114227" y="828910"/>
                  <a:pt x="8114227" y="828910"/>
                </a:cubicBezTo>
                <a:cubicBezTo>
                  <a:pt x="8118943" y="828910"/>
                  <a:pt x="8118943" y="828910"/>
                  <a:pt x="8118943" y="833639"/>
                </a:cubicBezTo>
                <a:cubicBezTo>
                  <a:pt x="8151953" y="833639"/>
                  <a:pt x="8151953" y="833639"/>
                  <a:pt x="8151953" y="833639"/>
                </a:cubicBezTo>
                <a:cubicBezTo>
                  <a:pt x="8151953" y="914037"/>
                  <a:pt x="8151953" y="914037"/>
                  <a:pt x="8151953" y="914037"/>
                </a:cubicBezTo>
                <a:cubicBezTo>
                  <a:pt x="8180247" y="914037"/>
                  <a:pt x="8180247" y="914037"/>
                  <a:pt x="8180247" y="914037"/>
                </a:cubicBezTo>
                <a:cubicBezTo>
                  <a:pt x="8180247" y="776887"/>
                  <a:pt x="8180247" y="776887"/>
                  <a:pt x="8180247" y="776887"/>
                </a:cubicBezTo>
                <a:cubicBezTo>
                  <a:pt x="8194394" y="776887"/>
                  <a:pt x="8194394" y="776887"/>
                  <a:pt x="8194394" y="776887"/>
                </a:cubicBezTo>
                <a:cubicBezTo>
                  <a:pt x="8194394" y="762699"/>
                  <a:pt x="8194394" y="762699"/>
                  <a:pt x="8194394" y="762699"/>
                </a:cubicBezTo>
                <a:cubicBezTo>
                  <a:pt x="8288707" y="762699"/>
                  <a:pt x="8288707" y="762699"/>
                  <a:pt x="8288707" y="762699"/>
                </a:cubicBezTo>
                <a:cubicBezTo>
                  <a:pt x="8288707" y="767429"/>
                  <a:pt x="8293423" y="767429"/>
                  <a:pt x="8293423" y="772158"/>
                </a:cubicBezTo>
                <a:cubicBezTo>
                  <a:pt x="8293423" y="843097"/>
                  <a:pt x="8293423" y="914037"/>
                  <a:pt x="8293423" y="984976"/>
                </a:cubicBezTo>
                <a:cubicBezTo>
                  <a:pt x="8312286" y="984976"/>
                  <a:pt x="8312286" y="984976"/>
                  <a:pt x="8312286" y="984976"/>
                </a:cubicBezTo>
                <a:cubicBezTo>
                  <a:pt x="8312286" y="999164"/>
                  <a:pt x="8312286" y="999164"/>
                  <a:pt x="8312286" y="999164"/>
                </a:cubicBezTo>
                <a:cubicBezTo>
                  <a:pt x="8331148" y="999164"/>
                  <a:pt x="8331148" y="999164"/>
                  <a:pt x="8331148" y="999164"/>
                </a:cubicBezTo>
                <a:cubicBezTo>
                  <a:pt x="8331148" y="947142"/>
                  <a:pt x="8331148" y="947142"/>
                  <a:pt x="8331148" y="947142"/>
                </a:cubicBezTo>
                <a:cubicBezTo>
                  <a:pt x="8359442" y="947142"/>
                  <a:pt x="8359442" y="947142"/>
                  <a:pt x="8359442" y="947142"/>
                </a:cubicBezTo>
                <a:cubicBezTo>
                  <a:pt x="8359442" y="937683"/>
                  <a:pt x="8359442" y="937683"/>
                  <a:pt x="8359442" y="937683"/>
                </a:cubicBezTo>
                <a:cubicBezTo>
                  <a:pt x="8387736" y="937683"/>
                  <a:pt x="8387736" y="937683"/>
                  <a:pt x="8387736" y="937683"/>
                </a:cubicBezTo>
                <a:cubicBezTo>
                  <a:pt x="8387736" y="947142"/>
                  <a:pt x="8387736" y="947142"/>
                  <a:pt x="8387736" y="947142"/>
                </a:cubicBezTo>
                <a:cubicBezTo>
                  <a:pt x="8401883" y="947142"/>
                  <a:pt x="8401883" y="947142"/>
                  <a:pt x="8401883" y="947142"/>
                </a:cubicBezTo>
                <a:cubicBezTo>
                  <a:pt x="8401883" y="942413"/>
                  <a:pt x="8406599" y="937683"/>
                  <a:pt x="8406599" y="937683"/>
                </a:cubicBezTo>
                <a:cubicBezTo>
                  <a:pt x="8411314" y="937683"/>
                  <a:pt x="8411314" y="937683"/>
                  <a:pt x="8411314" y="937683"/>
                </a:cubicBezTo>
                <a:cubicBezTo>
                  <a:pt x="8411314" y="937683"/>
                  <a:pt x="8416030" y="942413"/>
                  <a:pt x="8416030" y="947142"/>
                </a:cubicBezTo>
                <a:cubicBezTo>
                  <a:pt x="8425462" y="947142"/>
                  <a:pt x="8425462" y="947142"/>
                  <a:pt x="8425462" y="947142"/>
                </a:cubicBezTo>
                <a:cubicBezTo>
                  <a:pt x="8425462" y="857285"/>
                  <a:pt x="8425462" y="857285"/>
                  <a:pt x="8425462" y="857285"/>
                </a:cubicBezTo>
                <a:cubicBezTo>
                  <a:pt x="8453756" y="857285"/>
                  <a:pt x="8482050" y="857285"/>
                  <a:pt x="8505628" y="857285"/>
                </a:cubicBezTo>
                <a:cubicBezTo>
                  <a:pt x="8519775" y="554610"/>
                  <a:pt x="8519775" y="554610"/>
                  <a:pt x="8519775" y="554610"/>
                </a:cubicBezTo>
                <a:cubicBezTo>
                  <a:pt x="8505628" y="549881"/>
                  <a:pt x="8477334" y="540423"/>
                  <a:pt x="8500912" y="526235"/>
                </a:cubicBezTo>
                <a:cubicBezTo>
                  <a:pt x="8500912" y="526235"/>
                  <a:pt x="8496197" y="521505"/>
                  <a:pt x="8496197" y="521505"/>
                </a:cubicBezTo>
                <a:cubicBezTo>
                  <a:pt x="8496197" y="507317"/>
                  <a:pt x="8496197" y="502588"/>
                  <a:pt x="8505628" y="493130"/>
                </a:cubicBezTo>
                <a:cubicBezTo>
                  <a:pt x="8505628" y="488400"/>
                  <a:pt x="8505628" y="478942"/>
                  <a:pt x="8505628" y="474212"/>
                </a:cubicBezTo>
                <a:cubicBezTo>
                  <a:pt x="8524491" y="474212"/>
                  <a:pt x="8524491" y="474212"/>
                  <a:pt x="8524491" y="474212"/>
                </a:cubicBezTo>
                <a:cubicBezTo>
                  <a:pt x="8524491" y="445837"/>
                  <a:pt x="8524491" y="445837"/>
                  <a:pt x="8524491" y="445837"/>
                </a:cubicBezTo>
                <a:cubicBezTo>
                  <a:pt x="8524491" y="445837"/>
                  <a:pt x="8524491" y="445837"/>
                  <a:pt x="8529206" y="441107"/>
                </a:cubicBezTo>
                <a:cubicBezTo>
                  <a:pt x="8529206" y="351251"/>
                  <a:pt x="8529206" y="351251"/>
                  <a:pt x="8529206" y="351251"/>
                </a:cubicBezTo>
                <a:cubicBezTo>
                  <a:pt x="8524491" y="346521"/>
                  <a:pt x="8524491" y="346521"/>
                  <a:pt x="8524491" y="341792"/>
                </a:cubicBezTo>
                <a:cubicBezTo>
                  <a:pt x="8524491" y="337063"/>
                  <a:pt x="8529206" y="337063"/>
                  <a:pt x="8529206" y="332334"/>
                </a:cubicBezTo>
                <a:cubicBezTo>
                  <a:pt x="8529206" y="266123"/>
                  <a:pt x="8529206" y="266123"/>
                  <a:pt x="8529206" y="266123"/>
                </a:cubicBezTo>
                <a:cubicBezTo>
                  <a:pt x="8533922" y="261394"/>
                  <a:pt x="8533922" y="261394"/>
                  <a:pt x="8533922" y="261394"/>
                </a:cubicBezTo>
                <a:cubicBezTo>
                  <a:pt x="8533922" y="195184"/>
                  <a:pt x="8533922" y="195184"/>
                  <a:pt x="8533922" y="195184"/>
                </a:cubicBezTo>
                <a:cubicBezTo>
                  <a:pt x="8533922" y="190455"/>
                  <a:pt x="8533922" y="190455"/>
                  <a:pt x="8533922" y="190455"/>
                </a:cubicBezTo>
                <a:cubicBezTo>
                  <a:pt x="8533922" y="166808"/>
                  <a:pt x="8533922" y="166808"/>
                  <a:pt x="8533922" y="166808"/>
                </a:cubicBezTo>
                <a:cubicBezTo>
                  <a:pt x="8538638" y="166808"/>
                  <a:pt x="8538638" y="166808"/>
                  <a:pt x="8538638" y="166808"/>
                </a:cubicBezTo>
                <a:cubicBezTo>
                  <a:pt x="8538638" y="166808"/>
                  <a:pt x="8543353" y="166808"/>
                  <a:pt x="8543353" y="166808"/>
                </a:cubicBezTo>
                <a:cubicBezTo>
                  <a:pt x="8543353" y="185725"/>
                  <a:pt x="8543353" y="185725"/>
                  <a:pt x="8543353" y="185725"/>
                </a:cubicBezTo>
                <a:cubicBezTo>
                  <a:pt x="8543353" y="190455"/>
                  <a:pt x="8543353" y="190455"/>
                  <a:pt x="8543353" y="195184"/>
                </a:cubicBezTo>
                <a:cubicBezTo>
                  <a:pt x="8543353" y="261394"/>
                  <a:pt x="8543353" y="261394"/>
                  <a:pt x="8543353" y="261394"/>
                </a:cubicBezTo>
                <a:cubicBezTo>
                  <a:pt x="8543353" y="261394"/>
                  <a:pt x="8548069" y="261394"/>
                  <a:pt x="8548069" y="266123"/>
                </a:cubicBezTo>
                <a:cubicBezTo>
                  <a:pt x="8548069" y="332334"/>
                  <a:pt x="8548069" y="332334"/>
                  <a:pt x="8548069" y="332334"/>
                </a:cubicBezTo>
                <a:cubicBezTo>
                  <a:pt x="8548069" y="337063"/>
                  <a:pt x="8552785" y="337063"/>
                  <a:pt x="8557500" y="341792"/>
                </a:cubicBezTo>
                <a:cubicBezTo>
                  <a:pt x="8552785" y="346521"/>
                  <a:pt x="8552785" y="346521"/>
                  <a:pt x="8552785" y="351251"/>
                </a:cubicBezTo>
                <a:cubicBezTo>
                  <a:pt x="8552785" y="441107"/>
                  <a:pt x="8552785" y="441107"/>
                  <a:pt x="8552785" y="441107"/>
                </a:cubicBezTo>
                <a:cubicBezTo>
                  <a:pt x="8552785" y="445837"/>
                  <a:pt x="8552785" y="445837"/>
                  <a:pt x="8557500" y="445837"/>
                </a:cubicBezTo>
                <a:cubicBezTo>
                  <a:pt x="8557500" y="474212"/>
                  <a:pt x="8557500" y="474212"/>
                  <a:pt x="8557500" y="474212"/>
                </a:cubicBezTo>
                <a:cubicBezTo>
                  <a:pt x="8571648" y="474212"/>
                  <a:pt x="8571648" y="474212"/>
                  <a:pt x="8571648" y="474212"/>
                </a:cubicBezTo>
                <a:cubicBezTo>
                  <a:pt x="8571648" y="493130"/>
                  <a:pt x="8571648" y="493130"/>
                  <a:pt x="8571648" y="493130"/>
                </a:cubicBezTo>
                <a:cubicBezTo>
                  <a:pt x="8585794" y="502588"/>
                  <a:pt x="8585794" y="507317"/>
                  <a:pt x="8585794" y="521505"/>
                </a:cubicBezTo>
                <a:cubicBezTo>
                  <a:pt x="8581079" y="521505"/>
                  <a:pt x="8576363" y="526235"/>
                  <a:pt x="8576363" y="526235"/>
                </a:cubicBezTo>
                <a:cubicBezTo>
                  <a:pt x="8604657" y="535693"/>
                  <a:pt x="8571648" y="549881"/>
                  <a:pt x="8557500" y="554610"/>
                </a:cubicBezTo>
                <a:lnTo>
                  <a:pt x="8578483" y="1013352"/>
                </a:lnTo>
                <a:lnTo>
                  <a:pt x="8662237" y="1013352"/>
                </a:lnTo>
                <a:cubicBezTo>
                  <a:pt x="8674616" y="1013352"/>
                  <a:pt x="8674616" y="1013352"/>
                  <a:pt x="8674616" y="1013352"/>
                </a:cubicBezTo>
                <a:cubicBezTo>
                  <a:pt x="8674616" y="1032269"/>
                  <a:pt x="8674616" y="1032269"/>
                  <a:pt x="8674616" y="1032269"/>
                </a:cubicBezTo>
                <a:cubicBezTo>
                  <a:pt x="8684048" y="1032269"/>
                  <a:pt x="8693479" y="1032269"/>
                  <a:pt x="8702910" y="1032269"/>
                </a:cubicBezTo>
                <a:cubicBezTo>
                  <a:pt x="8702910" y="1022811"/>
                  <a:pt x="8702910" y="1018081"/>
                  <a:pt x="8702910" y="1008623"/>
                </a:cubicBezTo>
                <a:cubicBezTo>
                  <a:pt x="8712342" y="1008623"/>
                  <a:pt x="8712342" y="1008623"/>
                  <a:pt x="8712342" y="1008623"/>
                </a:cubicBezTo>
                <a:cubicBezTo>
                  <a:pt x="8712342" y="975518"/>
                  <a:pt x="8712342" y="975518"/>
                  <a:pt x="8712342" y="975518"/>
                </a:cubicBezTo>
                <a:cubicBezTo>
                  <a:pt x="8726489" y="975518"/>
                  <a:pt x="8726489" y="975518"/>
                  <a:pt x="8726489" y="975518"/>
                </a:cubicBezTo>
                <a:cubicBezTo>
                  <a:pt x="8726489" y="970788"/>
                  <a:pt x="8726489" y="970788"/>
                  <a:pt x="8726489" y="970788"/>
                </a:cubicBezTo>
                <a:cubicBezTo>
                  <a:pt x="8740636" y="970788"/>
                  <a:pt x="8740636" y="970788"/>
                  <a:pt x="8740636" y="970788"/>
                </a:cubicBezTo>
                <a:cubicBezTo>
                  <a:pt x="8740636" y="970788"/>
                  <a:pt x="8745351" y="970788"/>
                  <a:pt x="8745351" y="975518"/>
                </a:cubicBezTo>
                <a:cubicBezTo>
                  <a:pt x="8759498" y="975518"/>
                  <a:pt x="8759498" y="975518"/>
                  <a:pt x="8759498" y="975518"/>
                </a:cubicBezTo>
                <a:cubicBezTo>
                  <a:pt x="8759498" y="1008623"/>
                  <a:pt x="8759498" y="1008623"/>
                  <a:pt x="8759498" y="1008623"/>
                </a:cubicBezTo>
                <a:cubicBezTo>
                  <a:pt x="8797224" y="1008623"/>
                  <a:pt x="8797224" y="1008623"/>
                  <a:pt x="8797224" y="1008623"/>
                </a:cubicBezTo>
                <a:cubicBezTo>
                  <a:pt x="8797224" y="994435"/>
                  <a:pt x="8797224" y="994435"/>
                  <a:pt x="8797224" y="994435"/>
                </a:cubicBezTo>
                <a:cubicBezTo>
                  <a:pt x="8801939" y="994435"/>
                  <a:pt x="8801939" y="994435"/>
                  <a:pt x="8801939" y="994435"/>
                </a:cubicBezTo>
                <a:cubicBezTo>
                  <a:pt x="8801939" y="1008623"/>
                  <a:pt x="8801939" y="1008623"/>
                  <a:pt x="8801939" y="1008623"/>
                </a:cubicBezTo>
                <a:cubicBezTo>
                  <a:pt x="8820802" y="1008623"/>
                  <a:pt x="8820802" y="1008623"/>
                  <a:pt x="8820802" y="1008623"/>
                </a:cubicBezTo>
                <a:cubicBezTo>
                  <a:pt x="8820802" y="843097"/>
                  <a:pt x="8820802" y="843097"/>
                  <a:pt x="8820802" y="843097"/>
                </a:cubicBezTo>
                <a:cubicBezTo>
                  <a:pt x="8867959" y="843097"/>
                  <a:pt x="8867959" y="843097"/>
                  <a:pt x="8867959" y="843097"/>
                </a:cubicBezTo>
                <a:cubicBezTo>
                  <a:pt x="8867959" y="828910"/>
                  <a:pt x="8867959" y="828910"/>
                  <a:pt x="8867959" y="828910"/>
                </a:cubicBezTo>
                <a:cubicBezTo>
                  <a:pt x="8872675" y="828910"/>
                  <a:pt x="8872675" y="828910"/>
                  <a:pt x="8872675" y="828910"/>
                </a:cubicBezTo>
                <a:cubicBezTo>
                  <a:pt x="8872675" y="838368"/>
                  <a:pt x="8872675" y="838368"/>
                  <a:pt x="8872675" y="838368"/>
                </a:cubicBezTo>
                <a:cubicBezTo>
                  <a:pt x="8896253" y="838368"/>
                  <a:pt x="8896253" y="838368"/>
                  <a:pt x="8896253" y="838368"/>
                </a:cubicBezTo>
                <a:cubicBezTo>
                  <a:pt x="8896253" y="828910"/>
                  <a:pt x="8896253" y="828910"/>
                  <a:pt x="8896253" y="828910"/>
                </a:cubicBezTo>
                <a:cubicBezTo>
                  <a:pt x="8900969" y="828910"/>
                  <a:pt x="8900969" y="828910"/>
                  <a:pt x="8900969" y="828910"/>
                </a:cubicBezTo>
                <a:cubicBezTo>
                  <a:pt x="8900969" y="847827"/>
                  <a:pt x="8900969" y="847827"/>
                  <a:pt x="8900969" y="847827"/>
                </a:cubicBezTo>
                <a:cubicBezTo>
                  <a:pt x="8910400" y="847827"/>
                  <a:pt x="8910400" y="847827"/>
                  <a:pt x="8910400" y="847827"/>
                </a:cubicBezTo>
                <a:cubicBezTo>
                  <a:pt x="8910400" y="866744"/>
                  <a:pt x="8910400" y="866744"/>
                  <a:pt x="8910400" y="866744"/>
                </a:cubicBezTo>
                <a:cubicBezTo>
                  <a:pt x="8938694" y="866744"/>
                  <a:pt x="8938694" y="866744"/>
                  <a:pt x="8938694" y="866744"/>
                </a:cubicBezTo>
                <a:cubicBezTo>
                  <a:pt x="8938694" y="904578"/>
                  <a:pt x="8938694" y="904578"/>
                  <a:pt x="8938694" y="904578"/>
                </a:cubicBezTo>
                <a:cubicBezTo>
                  <a:pt x="8943410" y="904578"/>
                  <a:pt x="8943410" y="904578"/>
                  <a:pt x="8943410" y="904578"/>
                </a:cubicBezTo>
                <a:cubicBezTo>
                  <a:pt x="8943410" y="876203"/>
                  <a:pt x="8943410" y="876203"/>
                  <a:pt x="8943410" y="876203"/>
                </a:cubicBezTo>
                <a:cubicBezTo>
                  <a:pt x="8952841" y="876203"/>
                  <a:pt x="8952841" y="876203"/>
                  <a:pt x="8952841" y="876203"/>
                </a:cubicBezTo>
                <a:cubicBezTo>
                  <a:pt x="8952841" y="918766"/>
                  <a:pt x="8952841" y="918766"/>
                  <a:pt x="8952841" y="918766"/>
                </a:cubicBezTo>
                <a:cubicBezTo>
                  <a:pt x="8990566" y="918766"/>
                  <a:pt x="8990566" y="918766"/>
                  <a:pt x="8990566" y="918766"/>
                </a:cubicBezTo>
                <a:cubicBezTo>
                  <a:pt x="8990566" y="904578"/>
                  <a:pt x="8990566" y="904578"/>
                  <a:pt x="8990566" y="904578"/>
                </a:cubicBezTo>
                <a:cubicBezTo>
                  <a:pt x="9009429" y="904578"/>
                  <a:pt x="9009429" y="904578"/>
                  <a:pt x="9009429" y="904578"/>
                </a:cubicBezTo>
                <a:cubicBezTo>
                  <a:pt x="9009429" y="928225"/>
                  <a:pt x="9009429" y="928225"/>
                  <a:pt x="9009429" y="928225"/>
                </a:cubicBezTo>
                <a:cubicBezTo>
                  <a:pt x="9014145" y="928225"/>
                  <a:pt x="9014145" y="928225"/>
                  <a:pt x="9014145" y="928225"/>
                </a:cubicBezTo>
                <a:cubicBezTo>
                  <a:pt x="9014145" y="904578"/>
                  <a:pt x="9014145" y="904578"/>
                  <a:pt x="9014145" y="904578"/>
                </a:cubicBezTo>
                <a:cubicBezTo>
                  <a:pt x="9033007" y="904578"/>
                  <a:pt x="9033007" y="904578"/>
                  <a:pt x="9033007" y="904578"/>
                </a:cubicBezTo>
                <a:cubicBezTo>
                  <a:pt x="9033007" y="862015"/>
                  <a:pt x="9033007" y="862015"/>
                  <a:pt x="9033007" y="862015"/>
                </a:cubicBezTo>
                <a:cubicBezTo>
                  <a:pt x="9042439" y="862015"/>
                  <a:pt x="9042439" y="862015"/>
                  <a:pt x="9042439" y="862015"/>
                </a:cubicBezTo>
                <a:cubicBezTo>
                  <a:pt x="9056586" y="809992"/>
                  <a:pt x="9056586" y="809992"/>
                  <a:pt x="9056586" y="809992"/>
                </a:cubicBezTo>
                <a:cubicBezTo>
                  <a:pt x="9070733" y="809992"/>
                  <a:pt x="9070733" y="809992"/>
                  <a:pt x="9070733" y="809992"/>
                </a:cubicBezTo>
                <a:cubicBezTo>
                  <a:pt x="9084880" y="862015"/>
                  <a:pt x="9084880" y="862015"/>
                  <a:pt x="9084880" y="862015"/>
                </a:cubicBezTo>
                <a:cubicBezTo>
                  <a:pt x="9094311" y="862015"/>
                  <a:pt x="9094311" y="862015"/>
                  <a:pt x="9094311" y="862015"/>
                </a:cubicBezTo>
                <a:cubicBezTo>
                  <a:pt x="9094311" y="937683"/>
                  <a:pt x="9094311" y="937683"/>
                  <a:pt x="9094311" y="937683"/>
                </a:cubicBezTo>
                <a:cubicBezTo>
                  <a:pt x="9099027" y="937683"/>
                  <a:pt x="9099027" y="937683"/>
                  <a:pt x="9099027" y="937683"/>
                </a:cubicBezTo>
                <a:cubicBezTo>
                  <a:pt x="9099027" y="994435"/>
                  <a:pt x="9099027" y="994435"/>
                  <a:pt x="9099027" y="994435"/>
                </a:cubicBezTo>
                <a:cubicBezTo>
                  <a:pt x="9108458" y="989706"/>
                  <a:pt x="9108458" y="989706"/>
                  <a:pt x="9108458" y="989706"/>
                </a:cubicBezTo>
                <a:cubicBezTo>
                  <a:pt x="9108458" y="970788"/>
                  <a:pt x="9108458" y="970788"/>
                  <a:pt x="9108458" y="970788"/>
                </a:cubicBezTo>
                <a:cubicBezTo>
                  <a:pt x="9113174" y="984976"/>
                  <a:pt x="9113174" y="984976"/>
                  <a:pt x="9113174" y="984976"/>
                </a:cubicBezTo>
                <a:cubicBezTo>
                  <a:pt x="9122605" y="984976"/>
                  <a:pt x="9122605" y="984976"/>
                  <a:pt x="9122605" y="984976"/>
                </a:cubicBezTo>
                <a:cubicBezTo>
                  <a:pt x="9122605" y="885661"/>
                  <a:pt x="9122605" y="885661"/>
                  <a:pt x="9122605" y="885661"/>
                </a:cubicBezTo>
                <a:cubicBezTo>
                  <a:pt x="9160331" y="885661"/>
                  <a:pt x="9160331" y="885661"/>
                  <a:pt x="9160331" y="885661"/>
                </a:cubicBezTo>
                <a:cubicBezTo>
                  <a:pt x="9174478" y="899849"/>
                  <a:pt x="9174478" y="899849"/>
                  <a:pt x="9174478" y="899849"/>
                </a:cubicBezTo>
                <a:cubicBezTo>
                  <a:pt x="9174478" y="885661"/>
                  <a:pt x="9174478" y="885661"/>
                  <a:pt x="9174478" y="885661"/>
                </a:cubicBezTo>
                <a:cubicBezTo>
                  <a:pt x="9174478" y="880932"/>
                  <a:pt x="9174478" y="880932"/>
                  <a:pt x="9174478" y="880932"/>
                </a:cubicBezTo>
                <a:cubicBezTo>
                  <a:pt x="9188625" y="880932"/>
                  <a:pt x="9188625" y="880932"/>
                  <a:pt x="9188625" y="880932"/>
                </a:cubicBezTo>
                <a:cubicBezTo>
                  <a:pt x="9188625" y="852556"/>
                  <a:pt x="9188625" y="852556"/>
                  <a:pt x="9188625" y="852556"/>
                </a:cubicBezTo>
                <a:cubicBezTo>
                  <a:pt x="9198056" y="852556"/>
                  <a:pt x="9198056" y="852556"/>
                  <a:pt x="9198056" y="852556"/>
                </a:cubicBezTo>
                <a:cubicBezTo>
                  <a:pt x="9198056" y="838368"/>
                  <a:pt x="9198056" y="838368"/>
                  <a:pt x="9198056" y="838368"/>
                </a:cubicBezTo>
                <a:cubicBezTo>
                  <a:pt x="9198056" y="809992"/>
                  <a:pt x="9198056" y="809992"/>
                  <a:pt x="9198056" y="809992"/>
                </a:cubicBezTo>
                <a:cubicBezTo>
                  <a:pt x="9216919" y="809992"/>
                  <a:pt x="9216919" y="809992"/>
                  <a:pt x="9216919" y="809992"/>
                </a:cubicBezTo>
                <a:cubicBezTo>
                  <a:pt x="9216919" y="772158"/>
                  <a:pt x="9216919" y="772158"/>
                  <a:pt x="9216919" y="772158"/>
                </a:cubicBezTo>
                <a:cubicBezTo>
                  <a:pt x="9231066" y="772158"/>
                  <a:pt x="9231066" y="772158"/>
                  <a:pt x="9231066" y="772158"/>
                </a:cubicBezTo>
                <a:cubicBezTo>
                  <a:pt x="9231066" y="762699"/>
                  <a:pt x="9231066" y="762699"/>
                  <a:pt x="9231066" y="762699"/>
                </a:cubicBezTo>
                <a:cubicBezTo>
                  <a:pt x="9235781" y="762699"/>
                  <a:pt x="9235781" y="762699"/>
                  <a:pt x="9235781" y="762699"/>
                </a:cubicBezTo>
                <a:cubicBezTo>
                  <a:pt x="9235781" y="729594"/>
                  <a:pt x="9235781" y="729594"/>
                  <a:pt x="9235781" y="729594"/>
                </a:cubicBezTo>
                <a:cubicBezTo>
                  <a:pt x="9240497" y="729594"/>
                  <a:pt x="9240497" y="729594"/>
                  <a:pt x="9240497" y="729594"/>
                </a:cubicBezTo>
                <a:cubicBezTo>
                  <a:pt x="9240497" y="720136"/>
                  <a:pt x="9240497" y="720136"/>
                  <a:pt x="9240497" y="720136"/>
                </a:cubicBezTo>
                <a:cubicBezTo>
                  <a:pt x="9249929" y="720136"/>
                  <a:pt x="9249929" y="720136"/>
                  <a:pt x="9249929" y="720136"/>
                </a:cubicBezTo>
                <a:cubicBezTo>
                  <a:pt x="9249929" y="682301"/>
                  <a:pt x="9249929" y="682301"/>
                  <a:pt x="9249929" y="682301"/>
                </a:cubicBezTo>
                <a:cubicBezTo>
                  <a:pt x="9282938" y="682301"/>
                  <a:pt x="9282938" y="682301"/>
                  <a:pt x="9282938" y="682301"/>
                </a:cubicBezTo>
                <a:cubicBezTo>
                  <a:pt x="9282938" y="668114"/>
                  <a:pt x="9282938" y="668114"/>
                  <a:pt x="9282938" y="668114"/>
                </a:cubicBezTo>
                <a:cubicBezTo>
                  <a:pt x="9320664" y="668114"/>
                  <a:pt x="9320664" y="668114"/>
                  <a:pt x="9320664" y="668114"/>
                </a:cubicBezTo>
                <a:cubicBezTo>
                  <a:pt x="9320664" y="653926"/>
                  <a:pt x="9320664" y="653926"/>
                  <a:pt x="9320664" y="653926"/>
                </a:cubicBezTo>
                <a:cubicBezTo>
                  <a:pt x="9344242" y="653926"/>
                  <a:pt x="9344242" y="653926"/>
                  <a:pt x="9344242" y="653926"/>
                </a:cubicBezTo>
                <a:cubicBezTo>
                  <a:pt x="9344242" y="668114"/>
                  <a:pt x="9344242" y="668114"/>
                  <a:pt x="9344242" y="668114"/>
                </a:cubicBezTo>
                <a:cubicBezTo>
                  <a:pt x="9353673" y="668114"/>
                  <a:pt x="9353673" y="668114"/>
                  <a:pt x="9353673" y="668114"/>
                </a:cubicBezTo>
                <a:cubicBezTo>
                  <a:pt x="9353673" y="663384"/>
                  <a:pt x="9353673" y="663384"/>
                  <a:pt x="9353673" y="663384"/>
                </a:cubicBezTo>
                <a:cubicBezTo>
                  <a:pt x="9363105" y="663384"/>
                  <a:pt x="9363105" y="663384"/>
                  <a:pt x="9363105" y="663384"/>
                </a:cubicBezTo>
                <a:cubicBezTo>
                  <a:pt x="9363105" y="668114"/>
                  <a:pt x="9363105" y="668114"/>
                  <a:pt x="9363105" y="668114"/>
                </a:cubicBezTo>
                <a:cubicBezTo>
                  <a:pt x="9372536" y="668114"/>
                  <a:pt x="9372536" y="668114"/>
                  <a:pt x="9372536" y="668114"/>
                </a:cubicBezTo>
                <a:cubicBezTo>
                  <a:pt x="9372536" y="653926"/>
                  <a:pt x="9372536" y="653926"/>
                  <a:pt x="9372536" y="653926"/>
                </a:cubicBezTo>
                <a:cubicBezTo>
                  <a:pt x="9391399" y="653926"/>
                  <a:pt x="9391399" y="653926"/>
                  <a:pt x="9391399" y="653926"/>
                </a:cubicBezTo>
                <a:cubicBezTo>
                  <a:pt x="9391399" y="668114"/>
                  <a:pt x="9391399" y="668114"/>
                  <a:pt x="9391399" y="668114"/>
                </a:cubicBezTo>
                <a:cubicBezTo>
                  <a:pt x="9419693" y="668114"/>
                  <a:pt x="9419693" y="668114"/>
                  <a:pt x="9419693" y="668114"/>
                </a:cubicBezTo>
                <a:cubicBezTo>
                  <a:pt x="9419693" y="682301"/>
                  <a:pt x="9419693" y="682301"/>
                  <a:pt x="9419693" y="682301"/>
                </a:cubicBezTo>
                <a:cubicBezTo>
                  <a:pt x="9433840" y="682301"/>
                  <a:pt x="9433840" y="682301"/>
                  <a:pt x="9433840" y="682301"/>
                </a:cubicBezTo>
                <a:cubicBezTo>
                  <a:pt x="9433840" y="781617"/>
                  <a:pt x="9433840" y="781617"/>
                  <a:pt x="9433840" y="781617"/>
                </a:cubicBezTo>
                <a:cubicBezTo>
                  <a:pt x="9443271" y="781617"/>
                  <a:pt x="9443271" y="781617"/>
                  <a:pt x="9443271" y="781617"/>
                </a:cubicBezTo>
                <a:cubicBezTo>
                  <a:pt x="9443271" y="743782"/>
                  <a:pt x="9443271" y="743782"/>
                  <a:pt x="9443271" y="743782"/>
                </a:cubicBezTo>
                <a:cubicBezTo>
                  <a:pt x="9490428" y="743782"/>
                  <a:pt x="9490428" y="743782"/>
                  <a:pt x="9490428" y="743782"/>
                </a:cubicBezTo>
                <a:cubicBezTo>
                  <a:pt x="9490428" y="781617"/>
                  <a:pt x="9490428" y="781617"/>
                  <a:pt x="9490428" y="781617"/>
                </a:cubicBezTo>
                <a:cubicBezTo>
                  <a:pt x="9499859" y="781617"/>
                  <a:pt x="9499859" y="781617"/>
                  <a:pt x="9499859" y="781617"/>
                </a:cubicBezTo>
                <a:cubicBezTo>
                  <a:pt x="9499859" y="885661"/>
                  <a:pt x="9499859" y="885661"/>
                  <a:pt x="9499859" y="885661"/>
                </a:cubicBezTo>
                <a:cubicBezTo>
                  <a:pt x="9504575" y="885661"/>
                  <a:pt x="9504575" y="885661"/>
                  <a:pt x="9504575" y="885661"/>
                </a:cubicBezTo>
                <a:cubicBezTo>
                  <a:pt x="9509291" y="800534"/>
                  <a:pt x="9509291" y="800534"/>
                  <a:pt x="9509291" y="800534"/>
                </a:cubicBezTo>
                <a:cubicBezTo>
                  <a:pt x="9509291" y="885661"/>
                  <a:pt x="9509291" y="885661"/>
                  <a:pt x="9509291" y="885661"/>
                </a:cubicBezTo>
                <a:cubicBezTo>
                  <a:pt x="9518722" y="885661"/>
                  <a:pt x="9518722" y="885661"/>
                  <a:pt x="9518722" y="885661"/>
                </a:cubicBezTo>
                <a:cubicBezTo>
                  <a:pt x="9523438" y="932954"/>
                  <a:pt x="9523438" y="932954"/>
                  <a:pt x="9523438" y="932954"/>
                </a:cubicBezTo>
                <a:cubicBezTo>
                  <a:pt x="9547016" y="947142"/>
                  <a:pt x="9547016" y="947142"/>
                  <a:pt x="9547016" y="947142"/>
                </a:cubicBezTo>
                <a:cubicBezTo>
                  <a:pt x="9547016" y="928225"/>
                  <a:pt x="9547016" y="928225"/>
                  <a:pt x="9547016" y="928225"/>
                </a:cubicBezTo>
                <a:cubicBezTo>
                  <a:pt x="9551732" y="928225"/>
                  <a:pt x="9551732" y="928225"/>
                  <a:pt x="9551732" y="928225"/>
                </a:cubicBezTo>
                <a:cubicBezTo>
                  <a:pt x="9551732" y="914037"/>
                  <a:pt x="9551732" y="914037"/>
                  <a:pt x="9551732" y="914037"/>
                </a:cubicBezTo>
                <a:cubicBezTo>
                  <a:pt x="9617751" y="914037"/>
                  <a:pt x="9617751" y="914037"/>
                  <a:pt x="9617751" y="914037"/>
                </a:cubicBezTo>
                <a:cubicBezTo>
                  <a:pt x="9617751" y="918766"/>
                  <a:pt x="9617751" y="918766"/>
                  <a:pt x="9617751" y="918766"/>
                </a:cubicBezTo>
                <a:cubicBezTo>
                  <a:pt x="9622467" y="918766"/>
                  <a:pt x="9622467" y="918766"/>
                  <a:pt x="9622467" y="918766"/>
                </a:cubicBezTo>
                <a:cubicBezTo>
                  <a:pt x="9622467" y="904578"/>
                  <a:pt x="9622467" y="904578"/>
                  <a:pt x="9622467" y="904578"/>
                </a:cubicBezTo>
                <a:cubicBezTo>
                  <a:pt x="9631898" y="904578"/>
                  <a:pt x="9631898" y="904578"/>
                  <a:pt x="9631898" y="904578"/>
                </a:cubicBezTo>
                <a:cubicBezTo>
                  <a:pt x="9631898" y="918766"/>
                  <a:pt x="9631898" y="918766"/>
                  <a:pt x="9631898" y="918766"/>
                </a:cubicBezTo>
                <a:cubicBezTo>
                  <a:pt x="9641329" y="918766"/>
                  <a:pt x="9641329" y="918766"/>
                  <a:pt x="9641329" y="918766"/>
                </a:cubicBezTo>
                <a:cubicBezTo>
                  <a:pt x="9641329" y="899849"/>
                  <a:pt x="9641329" y="899849"/>
                  <a:pt x="9641329" y="899849"/>
                </a:cubicBezTo>
                <a:cubicBezTo>
                  <a:pt x="9650761" y="899849"/>
                  <a:pt x="9650761" y="899849"/>
                  <a:pt x="9650761" y="899849"/>
                </a:cubicBezTo>
                <a:cubicBezTo>
                  <a:pt x="9650761" y="890390"/>
                  <a:pt x="9650761" y="890390"/>
                  <a:pt x="9650761" y="890390"/>
                </a:cubicBezTo>
                <a:cubicBezTo>
                  <a:pt x="9674339" y="890390"/>
                  <a:pt x="9674339" y="890390"/>
                  <a:pt x="9674339" y="890390"/>
                </a:cubicBezTo>
                <a:cubicBezTo>
                  <a:pt x="9674339" y="866744"/>
                  <a:pt x="9674339" y="866744"/>
                  <a:pt x="9674339" y="866744"/>
                </a:cubicBezTo>
                <a:cubicBezTo>
                  <a:pt x="9683771" y="862015"/>
                  <a:pt x="9683771" y="862015"/>
                  <a:pt x="9683771" y="862015"/>
                </a:cubicBezTo>
                <a:cubicBezTo>
                  <a:pt x="9683771" y="857285"/>
                  <a:pt x="9683771" y="857285"/>
                  <a:pt x="9683771" y="857285"/>
                </a:cubicBezTo>
                <a:cubicBezTo>
                  <a:pt x="9702633" y="857285"/>
                  <a:pt x="9702633" y="857285"/>
                  <a:pt x="9702633" y="857285"/>
                </a:cubicBezTo>
                <a:cubicBezTo>
                  <a:pt x="9702633" y="838368"/>
                  <a:pt x="9702633" y="838368"/>
                  <a:pt x="9702633" y="838368"/>
                </a:cubicBezTo>
                <a:cubicBezTo>
                  <a:pt x="9712065" y="838368"/>
                  <a:pt x="9712065" y="838368"/>
                  <a:pt x="9712065" y="838368"/>
                </a:cubicBezTo>
                <a:cubicBezTo>
                  <a:pt x="9712065" y="795805"/>
                  <a:pt x="9712065" y="795805"/>
                  <a:pt x="9712065" y="795805"/>
                </a:cubicBezTo>
                <a:cubicBezTo>
                  <a:pt x="9730927" y="795805"/>
                  <a:pt x="9730927" y="795805"/>
                  <a:pt x="9730927" y="795805"/>
                </a:cubicBezTo>
                <a:cubicBezTo>
                  <a:pt x="9730927" y="791075"/>
                  <a:pt x="9730927" y="791075"/>
                  <a:pt x="9730927" y="791075"/>
                </a:cubicBezTo>
                <a:cubicBezTo>
                  <a:pt x="9740359" y="791075"/>
                  <a:pt x="9740359" y="791075"/>
                  <a:pt x="9740359" y="791075"/>
                </a:cubicBezTo>
                <a:cubicBezTo>
                  <a:pt x="9740359" y="734324"/>
                  <a:pt x="9740359" y="734324"/>
                  <a:pt x="9740359" y="734324"/>
                </a:cubicBezTo>
                <a:cubicBezTo>
                  <a:pt x="9763937" y="734324"/>
                  <a:pt x="9763937" y="734324"/>
                  <a:pt x="9763937" y="734324"/>
                </a:cubicBezTo>
                <a:cubicBezTo>
                  <a:pt x="9763937" y="710677"/>
                  <a:pt x="9763937" y="710677"/>
                  <a:pt x="9763937" y="710677"/>
                </a:cubicBezTo>
                <a:cubicBezTo>
                  <a:pt x="9811094" y="710677"/>
                  <a:pt x="9811094" y="710677"/>
                  <a:pt x="9811094" y="710677"/>
                </a:cubicBezTo>
                <a:cubicBezTo>
                  <a:pt x="9811094" y="734324"/>
                  <a:pt x="9811094" y="734324"/>
                  <a:pt x="9811094" y="734324"/>
                </a:cubicBezTo>
                <a:cubicBezTo>
                  <a:pt x="9839388" y="734324"/>
                  <a:pt x="9839388" y="734324"/>
                  <a:pt x="9839388" y="734324"/>
                </a:cubicBezTo>
                <a:cubicBezTo>
                  <a:pt x="9839388" y="791075"/>
                  <a:pt x="9839388" y="791075"/>
                  <a:pt x="9839388" y="791075"/>
                </a:cubicBezTo>
                <a:cubicBezTo>
                  <a:pt x="9858251" y="791075"/>
                  <a:pt x="9858251" y="791075"/>
                  <a:pt x="9858251" y="791075"/>
                </a:cubicBezTo>
                <a:cubicBezTo>
                  <a:pt x="9858251" y="918766"/>
                  <a:pt x="9858251" y="918766"/>
                  <a:pt x="9858251" y="918766"/>
                </a:cubicBezTo>
                <a:cubicBezTo>
                  <a:pt x="9862966" y="918766"/>
                  <a:pt x="9862966" y="918766"/>
                  <a:pt x="9862966" y="918766"/>
                </a:cubicBezTo>
                <a:cubicBezTo>
                  <a:pt x="9877113" y="885661"/>
                  <a:pt x="9877113" y="885661"/>
                  <a:pt x="9877113" y="885661"/>
                </a:cubicBezTo>
                <a:cubicBezTo>
                  <a:pt x="9886545" y="899849"/>
                  <a:pt x="9886545" y="899849"/>
                  <a:pt x="9886545" y="899849"/>
                </a:cubicBezTo>
                <a:cubicBezTo>
                  <a:pt x="9881829" y="899849"/>
                  <a:pt x="9881829" y="899849"/>
                  <a:pt x="9881829" y="899849"/>
                </a:cubicBezTo>
                <a:cubicBezTo>
                  <a:pt x="9881829" y="918766"/>
                  <a:pt x="9881829" y="918766"/>
                  <a:pt x="9881829" y="918766"/>
                </a:cubicBezTo>
                <a:cubicBezTo>
                  <a:pt x="9891260" y="918766"/>
                  <a:pt x="9891260" y="918766"/>
                  <a:pt x="9891260" y="918766"/>
                </a:cubicBezTo>
                <a:cubicBezTo>
                  <a:pt x="9891260" y="956601"/>
                  <a:pt x="9891260" y="956601"/>
                  <a:pt x="9891260" y="956601"/>
                </a:cubicBezTo>
                <a:cubicBezTo>
                  <a:pt x="9900692" y="956601"/>
                  <a:pt x="9900692" y="956601"/>
                  <a:pt x="9900692" y="956601"/>
                </a:cubicBezTo>
                <a:cubicBezTo>
                  <a:pt x="9900692" y="984976"/>
                  <a:pt x="9900692" y="984976"/>
                  <a:pt x="9900692" y="984976"/>
                </a:cubicBezTo>
                <a:cubicBezTo>
                  <a:pt x="9919554" y="984976"/>
                  <a:pt x="9919554" y="984976"/>
                  <a:pt x="9919554" y="984976"/>
                </a:cubicBezTo>
                <a:cubicBezTo>
                  <a:pt x="9919554" y="975518"/>
                  <a:pt x="9919554" y="975518"/>
                  <a:pt x="9919554" y="975518"/>
                </a:cubicBezTo>
                <a:cubicBezTo>
                  <a:pt x="9938417" y="975518"/>
                  <a:pt x="9938417" y="975518"/>
                  <a:pt x="9938417" y="975518"/>
                </a:cubicBezTo>
                <a:cubicBezTo>
                  <a:pt x="9938417" y="947142"/>
                  <a:pt x="9938417" y="947142"/>
                  <a:pt x="9938417" y="947142"/>
                </a:cubicBezTo>
                <a:cubicBezTo>
                  <a:pt x="9985574" y="947142"/>
                  <a:pt x="9985574" y="947142"/>
                  <a:pt x="9985574" y="947142"/>
                </a:cubicBezTo>
                <a:cubicBezTo>
                  <a:pt x="9985574" y="956601"/>
                  <a:pt x="9985574" y="956601"/>
                  <a:pt x="9985574" y="956601"/>
                </a:cubicBezTo>
                <a:cubicBezTo>
                  <a:pt x="9995005" y="956601"/>
                  <a:pt x="9995005" y="956601"/>
                  <a:pt x="9995005" y="956601"/>
                </a:cubicBezTo>
                <a:cubicBezTo>
                  <a:pt x="9995005" y="947142"/>
                  <a:pt x="9995005" y="947142"/>
                  <a:pt x="9995005" y="947142"/>
                </a:cubicBezTo>
                <a:cubicBezTo>
                  <a:pt x="10004437" y="947142"/>
                  <a:pt x="10004437" y="947142"/>
                  <a:pt x="10004437" y="947142"/>
                </a:cubicBezTo>
                <a:cubicBezTo>
                  <a:pt x="10004437" y="966059"/>
                  <a:pt x="10004437" y="966059"/>
                  <a:pt x="10004437" y="966059"/>
                </a:cubicBezTo>
                <a:cubicBezTo>
                  <a:pt x="10013868" y="966059"/>
                  <a:pt x="10013868" y="966059"/>
                  <a:pt x="10013868" y="966059"/>
                </a:cubicBezTo>
                <a:cubicBezTo>
                  <a:pt x="10013868" y="956601"/>
                  <a:pt x="10013868" y="956601"/>
                  <a:pt x="10013868" y="956601"/>
                </a:cubicBezTo>
                <a:cubicBezTo>
                  <a:pt x="10023299" y="956601"/>
                  <a:pt x="10023299" y="956601"/>
                  <a:pt x="10023299" y="956601"/>
                </a:cubicBezTo>
                <a:cubicBezTo>
                  <a:pt x="10023299" y="928225"/>
                  <a:pt x="10023299" y="928225"/>
                  <a:pt x="10023299" y="928225"/>
                </a:cubicBezTo>
                <a:cubicBezTo>
                  <a:pt x="10061025" y="928225"/>
                  <a:pt x="10061025" y="928225"/>
                  <a:pt x="10061025" y="928225"/>
                </a:cubicBezTo>
                <a:cubicBezTo>
                  <a:pt x="10061025" y="937683"/>
                  <a:pt x="10061025" y="937683"/>
                  <a:pt x="10061025" y="937683"/>
                </a:cubicBezTo>
                <a:cubicBezTo>
                  <a:pt x="10070456" y="937683"/>
                  <a:pt x="10070456" y="937683"/>
                  <a:pt x="10070456" y="937683"/>
                </a:cubicBezTo>
                <a:cubicBezTo>
                  <a:pt x="10070456" y="918766"/>
                  <a:pt x="10070456" y="918766"/>
                  <a:pt x="10070456" y="918766"/>
                </a:cubicBezTo>
                <a:cubicBezTo>
                  <a:pt x="10089319" y="918766"/>
                  <a:pt x="10089319" y="918766"/>
                  <a:pt x="10089319" y="918766"/>
                </a:cubicBezTo>
                <a:cubicBezTo>
                  <a:pt x="10089319" y="890390"/>
                  <a:pt x="10089319" y="890390"/>
                  <a:pt x="10089319" y="890390"/>
                </a:cubicBezTo>
                <a:cubicBezTo>
                  <a:pt x="10108181" y="890390"/>
                  <a:pt x="10108181" y="890390"/>
                  <a:pt x="10108181" y="890390"/>
                </a:cubicBezTo>
                <a:cubicBezTo>
                  <a:pt x="10108181" y="899849"/>
                  <a:pt x="10108181" y="899849"/>
                  <a:pt x="10108181" y="899849"/>
                </a:cubicBezTo>
                <a:cubicBezTo>
                  <a:pt x="10117613" y="899849"/>
                  <a:pt x="10117613" y="899849"/>
                  <a:pt x="10117613" y="899849"/>
                </a:cubicBezTo>
                <a:cubicBezTo>
                  <a:pt x="10117613" y="871473"/>
                  <a:pt x="10117613" y="871473"/>
                  <a:pt x="10117613" y="871473"/>
                </a:cubicBezTo>
                <a:cubicBezTo>
                  <a:pt x="10136475" y="871473"/>
                  <a:pt x="10136475" y="871473"/>
                  <a:pt x="10136475" y="871473"/>
                </a:cubicBezTo>
                <a:cubicBezTo>
                  <a:pt x="10136475" y="890390"/>
                  <a:pt x="10136475" y="890390"/>
                  <a:pt x="10136475" y="890390"/>
                </a:cubicBezTo>
                <a:cubicBezTo>
                  <a:pt x="10164769" y="890390"/>
                  <a:pt x="10164769" y="890390"/>
                  <a:pt x="10164769" y="890390"/>
                </a:cubicBezTo>
                <a:cubicBezTo>
                  <a:pt x="10164769" y="880932"/>
                  <a:pt x="10164769" y="880932"/>
                  <a:pt x="10164769" y="880932"/>
                </a:cubicBezTo>
                <a:cubicBezTo>
                  <a:pt x="10188348" y="880932"/>
                  <a:pt x="10188348" y="880932"/>
                  <a:pt x="10188348" y="880932"/>
                </a:cubicBezTo>
                <a:cubicBezTo>
                  <a:pt x="10188348" y="890390"/>
                  <a:pt x="10188348" y="890390"/>
                  <a:pt x="10188348" y="890390"/>
                </a:cubicBezTo>
                <a:cubicBezTo>
                  <a:pt x="10193063" y="890390"/>
                  <a:pt x="10193063" y="890390"/>
                  <a:pt x="10193063" y="890390"/>
                </a:cubicBezTo>
                <a:cubicBezTo>
                  <a:pt x="10193063" y="909308"/>
                  <a:pt x="10193063" y="909308"/>
                  <a:pt x="10193063" y="909308"/>
                </a:cubicBezTo>
                <a:cubicBezTo>
                  <a:pt x="10202495" y="909308"/>
                  <a:pt x="10202495" y="909308"/>
                  <a:pt x="10202495" y="909308"/>
                </a:cubicBezTo>
                <a:cubicBezTo>
                  <a:pt x="10202495" y="918766"/>
                  <a:pt x="10202495" y="918766"/>
                  <a:pt x="10202495" y="918766"/>
                </a:cubicBezTo>
                <a:cubicBezTo>
                  <a:pt x="10259083" y="918766"/>
                  <a:pt x="10259083" y="918766"/>
                  <a:pt x="10259083" y="918766"/>
                </a:cubicBezTo>
                <a:cubicBezTo>
                  <a:pt x="10259083" y="956601"/>
                  <a:pt x="10259083" y="956601"/>
                  <a:pt x="10259083" y="956601"/>
                </a:cubicBezTo>
                <a:cubicBezTo>
                  <a:pt x="10282661" y="956601"/>
                  <a:pt x="10282661" y="956601"/>
                  <a:pt x="10282661" y="956601"/>
                </a:cubicBezTo>
                <a:cubicBezTo>
                  <a:pt x="10282661" y="947142"/>
                  <a:pt x="10282661" y="947142"/>
                  <a:pt x="10282661" y="947142"/>
                </a:cubicBezTo>
                <a:cubicBezTo>
                  <a:pt x="10339249" y="947142"/>
                  <a:pt x="10339249" y="947142"/>
                  <a:pt x="10339249" y="947142"/>
                </a:cubicBezTo>
                <a:cubicBezTo>
                  <a:pt x="10339249" y="937683"/>
                  <a:pt x="10339249" y="937683"/>
                  <a:pt x="10339249" y="937683"/>
                </a:cubicBezTo>
                <a:cubicBezTo>
                  <a:pt x="10348681" y="928225"/>
                  <a:pt x="10348681" y="928225"/>
                  <a:pt x="10348681" y="928225"/>
                </a:cubicBezTo>
                <a:cubicBezTo>
                  <a:pt x="10348681" y="890390"/>
                  <a:pt x="10348681" y="890390"/>
                  <a:pt x="10348681" y="890390"/>
                </a:cubicBezTo>
                <a:cubicBezTo>
                  <a:pt x="10367543" y="890390"/>
                  <a:pt x="10367543" y="890390"/>
                  <a:pt x="10367543" y="890390"/>
                </a:cubicBezTo>
                <a:cubicBezTo>
                  <a:pt x="10372259" y="914037"/>
                  <a:pt x="10372259" y="914037"/>
                  <a:pt x="10372259" y="914037"/>
                </a:cubicBezTo>
                <a:cubicBezTo>
                  <a:pt x="10376975" y="904578"/>
                  <a:pt x="10376975" y="904578"/>
                  <a:pt x="10376975" y="904578"/>
                </a:cubicBezTo>
                <a:cubicBezTo>
                  <a:pt x="10391122" y="904578"/>
                  <a:pt x="10391122" y="904578"/>
                  <a:pt x="10391122" y="904578"/>
                </a:cubicBezTo>
                <a:cubicBezTo>
                  <a:pt x="10391122" y="800534"/>
                  <a:pt x="10391122" y="800534"/>
                  <a:pt x="10391122" y="800534"/>
                </a:cubicBezTo>
                <a:cubicBezTo>
                  <a:pt x="10405269" y="800534"/>
                  <a:pt x="10405269" y="800534"/>
                  <a:pt x="10405269" y="800534"/>
                </a:cubicBezTo>
                <a:cubicBezTo>
                  <a:pt x="10405269" y="635008"/>
                  <a:pt x="10405269" y="635008"/>
                  <a:pt x="10405269" y="635008"/>
                </a:cubicBezTo>
                <a:cubicBezTo>
                  <a:pt x="10428847" y="635008"/>
                  <a:pt x="10428847" y="635008"/>
                  <a:pt x="10428847" y="635008"/>
                </a:cubicBezTo>
                <a:cubicBezTo>
                  <a:pt x="10428847" y="493130"/>
                  <a:pt x="10428847" y="493130"/>
                  <a:pt x="10428847" y="493130"/>
                </a:cubicBezTo>
                <a:cubicBezTo>
                  <a:pt x="10433563" y="488400"/>
                  <a:pt x="10433563" y="488400"/>
                  <a:pt x="10433563" y="488400"/>
                </a:cubicBezTo>
                <a:cubicBezTo>
                  <a:pt x="10433563" y="460025"/>
                  <a:pt x="10433563" y="460025"/>
                  <a:pt x="10433563" y="460025"/>
                </a:cubicBezTo>
                <a:cubicBezTo>
                  <a:pt x="10452425" y="460025"/>
                  <a:pt x="10452425" y="460025"/>
                  <a:pt x="10452425" y="460025"/>
                </a:cubicBezTo>
                <a:cubicBezTo>
                  <a:pt x="10504298" y="365439"/>
                  <a:pt x="10504298" y="365439"/>
                  <a:pt x="10504298" y="365439"/>
                </a:cubicBezTo>
                <a:cubicBezTo>
                  <a:pt x="10504298" y="72222"/>
                  <a:pt x="10504298" y="72222"/>
                  <a:pt x="10504298" y="72222"/>
                </a:cubicBezTo>
                <a:cubicBezTo>
                  <a:pt x="10509014" y="365439"/>
                  <a:pt x="10509014" y="365439"/>
                  <a:pt x="10509014" y="365439"/>
                </a:cubicBezTo>
                <a:cubicBezTo>
                  <a:pt x="10556171" y="464754"/>
                  <a:pt x="10556171" y="464754"/>
                  <a:pt x="10556171" y="464754"/>
                </a:cubicBezTo>
                <a:cubicBezTo>
                  <a:pt x="10579749" y="464754"/>
                  <a:pt x="10579749" y="464754"/>
                  <a:pt x="10579749" y="464754"/>
                </a:cubicBezTo>
                <a:cubicBezTo>
                  <a:pt x="10579749" y="493130"/>
                  <a:pt x="10579749" y="493130"/>
                  <a:pt x="10579749" y="493130"/>
                </a:cubicBezTo>
                <a:cubicBezTo>
                  <a:pt x="10584465" y="493130"/>
                  <a:pt x="10584465" y="493130"/>
                  <a:pt x="10584465" y="493130"/>
                </a:cubicBezTo>
                <a:cubicBezTo>
                  <a:pt x="10584465" y="635008"/>
                  <a:pt x="10584465" y="635008"/>
                  <a:pt x="10584465" y="635008"/>
                </a:cubicBezTo>
                <a:cubicBezTo>
                  <a:pt x="10598611" y="635008"/>
                  <a:pt x="10598611" y="635008"/>
                  <a:pt x="10598611" y="635008"/>
                </a:cubicBezTo>
                <a:cubicBezTo>
                  <a:pt x="10598611" y="795805"/>
                  <a:pt x="10598611" y="795805"/>
                  <a:pt x="10598611" y="795805"/>
                </a:cubicBezTo>
                <a:cubicBezTo>
                  <a:pt x="10622190" y="795805"/>
                  <a:pt x="10622190" y="795805"/>
                  <a:pt x="10622190" y="795805"/>
                </a:cubicBezTo>
                <a:cubicBezTo>
                  <a:pt x="10622190" y="942413"/>
                  <a:pt x="10622190" y="942413"/>
                  <a:pt x="10622190" y="942413"/>
                </a:cubicBezTo>
                <a:cubicBezTo>
                  <a:pt x="10655199" y="942413"/>
                  <a:pt x="10655199" y="942413"/>
                  <a:pt x="10655199" y="942413"/>
                </a:cubicBezTo>
                <a:cubicBezTo>
                  <a:pt x="10659915" y="928225"/>
                  <a:pt x="10659915" y="928225"/>
                  <a:pt x="10659915" y="928225"/>
                </a:cubicBezTo>
                <a:cubicBezTo>
                  <a:pt x="10678778" y="923495"/>
                  <a:pt x="10678778" y="923495"/>
                  <a:pt x="10678778" y="923495"/>
                </a:cubicBezTo>
                <a:cubicBezTo>
                  <a:pt x="10683494" y="937683"/>
                  <a:pt x="10683494" y="937683"/>
                  <a:pt x="10683494" y="937683"/>
                </a:cubicBezTo>
                <a:lnTo>
                  <a:pt x="10694372" y="937683"/>
                </a:lnTo>
                <a:lnTo>
                  <a:pt x="10694372" y="939439"/>
                </a:lnTo>
                <a:lnTo>
                  <a:pt x="10695596" y="939439"/>
                </a:lnTo>
                <a:cubicBezTo>
                  <a:pt x="10695596" y="939439"/>
                  <a:pt x="10700311" y="939439"/>
                  <a:pt x="10700311" y="944169"/>
                </a:cubicBezTo>
                <a:cubicBezTo>
                  <a:pt x="10714458" y="944169"/>
                  <a:pt x="10714458" y="944169"/>
                  <a:pt x="10714458" y="944169"/>
                </a:cubicBezTo>
                <a:cubicBezTo>
                  <a:pt x="10714458" y="977274"/>
                  <a:pt x="10714458" y="977274"/>
                  <a:pt x="10714458" y="977274"/>
                </a:cubicBezTo>
                <a:cubicBezTo>
                  <a:pt x="10752184" y="977274"/>
                  <a:pt x="10752184" y="977274"/>
                  <a:pt x="10752184" y="977274"/>
                </a:cubicBezTo>
                <a:cubicBezTo>
                  <a:pt x="10752184" y="963086"/>
                  <a:pt x="10752184" y="963086"/>
                  <a:pt x="10752184" y="963086"/>
                </a:cubicBezTo>
                <a:cubicBezTo>
                  <a:pt x="10756900" y="963086"/>
                  <a:pt x="10756900" y="963086"/>
                  <a:pt x="10756900" y="963086"/>
                </a:cubicBezTo>
                <a:cubicBezTo>
                  <a:pt x="10756900" y="977274"/>
                  <a:pt x="10756900" y="977274"/>
                  <a:pt x="10756900" y="977274"/>
                </a:cubicBezTo>
                <a:cubicBezTo>
                  <a:pt x="10775762" y="977274"/>
                  <a:pt x="10775762" y="977274"/>
                  <a:pt x="10775762" y="977274"/>
                </a:cubicBezTo>
                <a:cubicBezTo>
                  <a:pt x="10775762" y="811748"/>
                  <a:pt x="10775762" y="811748"/>
                  <a:pt x="10775762" y="811748"/>
                </a:cubicBezTo>
                <a:cubicBezTo>
                  <a:pt x="10822919" y="811748"/>
                  <a:pt x="10822919" y="811748"/>
                  <a:pt x="10822919" y="811748"/>
                </a:cubicBezTo>
                <a:cubicBezTo>
                  <a:pt x="10822919" y="797561"/>
                  <a:pt x="10822919" y="797561"/>
                  <a:pt x="10822919" y="797561"/>
                </a:cubicBezTo>
                <a:cubicBezTo>
                  <a:pt x="10827635" y="797561"/>
                  <a:pt x="10827635" y="797561"/>
                  <a:pt x="10827635" y="797561"/>
                </a:cubicBezTo>
                <a:cubicBezTo>
                  <a:pt x="10827635" y="807019"/>
                  <a:pt x="10827635" y="807019"/>
                  <a:pt x="10827635" y="807019"/>
                </a:cubicBezTo>
                <a:cubicBezTo>
                  <a:pt x="10851213" y="807019"/>
                  <a:pt x="10851213" y="807019"/>
                  <a:pt x="10851213" y="807019"/>
                </a:cubicBezTo>
                <a:cubicBezTo>
                  <a:pt x="10851213" y="797561"/>
                  <a:pt x="10851213" y="797561"/>
                  <a:pt x="10851213" y="797561"/>
                </a:cubicBezTo>
                <a:cubicBezTo>
                  <a:pt x="10855929" y="797561"/>
                  <a:pt x="10855929" y="797561"/>
                  <a:pt x="10855929" y="797561"/>
                </a:cubicBezTo>
                <a:cubicBezTo>
                  <a:pt x="10855929" y="816478"/>
                  <a:pt x="10855929" y="816478"/>
                  <a:pt x="10855929" y="816478"/>
                </a:cubicBezTo>
                <a:cubicBezTo>
                  <a:pt x="10865360" y="816478"/>
                  <a:pt x="10865360" y="816478"/>
                  <a:pt x="10865360" y="816478"/>
                </a:cubicBezTo>
                <a:cubicBezTo>
                  <a:pt x="10865360" y="835395"/>
                  <a:pt x="10865360" y="835395"/>
                  <a:pt x="10865360" y="835395"/>
                </a:cubicBezTo>
                <a:cubicBezTo>
                  <a:pt x="10893654" y="835395"/>
                  <a:pt x="10893654" y="835395"/>
                  <a:pt x="10893654" y="835395"/>
                </a:cubicBezTo>
                <a:cubicBezTo>
                  <a:pt x="10893654" y="873229"/>
                  <a:pt x="10893654" y="873229"/>
                  <a:pt x="10893654" y="873229"/>
                </a:cubicBezTo>
                <a:cubicBezTo>
                  <a:pt x="10898370" y="873229"/>
                  <a:pt x="10898370" y="873229"/>
                  <a:pt x="10898370" y="873229"/>
                </a:cubicBezTo>
                <a:cubicBezTo>
                  <a:pt x="10898370" y="844854"/>
                  <a:pt x="10898370" y="844854"/>
                  <a:pt x="10898370" y="844854"/>
                </a:cubicBezTo>
                <a:cubicBezTo>
                  <a:pt x="10907801" y="844854"/>
                  <a:pt x="10907801" y="844854"/>
                  <a:pt x="10907801" y="844854"/>
                </a:cubicBezTo>
                <a:cubicBezTo>
                  <a:pt x="10907801" y="887417"/>
                  <a:pt x="10907801" y="887417"/>
                  <a:pt x="10907801" y="887417"/>
                </a:cubicBezTo>
                <a:cubicBezTo>
                  <a:pt x="10945526" y="887417"/>
                  <a:pt x="10945526" y="887417"/>
                  <a:pt x="10945526" y="887417"/>
                </a:cubicBezTo>
                <a:cubicBezTo>
                  <a:pt x="10945526" y="873229"/>
                  <a:pt x="10945526" y="873229"/>
                  <a:pt x="10945526" y="873229"/>
                </a:cubicBezTo>
                <a:cubicBezTo>
                  <a:pt x="10964389" y="873229"/>
                  <a:pt x="10964389" y="873229"/>
                  <a:pt x="10964389" y="873229"/>
                </a:cubicBezTo>
                <a:cubicBezTo>
                  <a:pt x="10964389" y="896876"/>
                  <a:pt x="10964389" y="896876"/>
                  <a:pt x="10964389" y="896876"/>
                </a:cubicBezTo>
                <a:cubicBezTo>
                  <a:pt x="10969105" y="896876"/>
                  <a:pt x="10969105" y="896876"/>
                  <a:pt x="10969105" y="896876"/>
                </a:cubicBezTo>
                <a:cubicBezTo>
                  <a:pt x="10969105" y="873229"/>
                  <a:pt x="10969105" y="873229"/>
                  <a:pt x="10969105" y="873229"/>
                </a:cubicBezTo>
                <a:cubicBezTo>
                  <a:pt x="10987968" y="873229"/>
                  <a:pt x="10987968" y="873229"/>
                  <a:pt x="10987968" y="873229"/>
                </a:cubicBezTo>
                <a:cubicBezTo>
                  <a:pt x="10987968" y="830666"/>
                  <a:pt x="10987968" y="830666"/>
                  <a:pt x="10987968" y="830666"/>
                </a:cubicBezTo>
                <a:cubicBezTo>
                  <a:pt x="10997399" y="830666"/>
                  <a:pt x="10997399" y="830666"/>
                  <a:pt x="10997399" y="830666"/>
                </a:cubicBezTo>
                <a:cubicBezTo>
                  <a:pt x="11011546" y="778643"/>
                  <a:pt x="11011546" y="778643"/>
                  <a:pt x="11011546" y="778643"/>
                </a:cubicBezTo>
                <a:cubicBezTo>
                  <a:pt x="11025693" y="778643"/>
                  <a:pt x="11025693" y="778643"/>
                  <a:pt x="11025693" y="778643"/>
                </a:cubicBezTo>
                <a:cubicBezTo>
                  <a:pt x="11039840" y="830666"/>
                  <a:pt x="11039840" y="830666"/>
                  <a:pt x="11039840" y="830666"/>
                </a:cubicBezTo>
                <a:cubicBezTo>
                  <a:pt x="11049271" y="830666"/>
                  <a:pt x="11049271" y="830666"/>
                  <a:pt x="11049271" y="830666"/>
                </a:cubicBezTo>
                <a:cubicBezTo>
                  <a:pt x="11049271" y="906334"/>
                  <a:pt x="11049271" y="906334"/>
                  <a:pt x="11049271" y="906334"/>
                </a:cubicBezTo>
                <a:cubicBezTo>
                  <a:pt x="11053987" y="906334"/>
                  <a:pt x="11053987" y="906334"/>
                  <a:pt x="11053987" y="906334"/>
                </a:cubicBezTo>
                <a:cubicBezTo>
                  <a:pt x="11053987" y="963086"/>
                  <a:pt x="11053987" y="963086"/>
                  <a:pt x="11053987" y="963086"/>
                </a:cubicBezTo>
                <a:cubicBezTo>
                  <a:pt x="11063418" y="958357"/>
                  <a:pt x="11063418" y="958357"/>
                  <a:pt x="11063418" y="958357"/>
                </a:cubicBezTo>
                <a:cubicBezTo>
                  <a:pt x="11063418" y="939439"/>
                  <a:pt x="11063418" y="939439"/>
                  <a:pt x="11063418" y="939439"/>
                </a:cubicBezTo>
                <a:cubicBezTo>
                  <a:pt x="11068134" y="953627"/>
                  <a:pt x="11068134" y="953627"/>
                  <a:pt x="11068134" y="953627"/>
                </a:cubicBezTo>
                <a:cubicBezTo>
                  <a:pt x="11077565" y="953627"/>
                  <a:pt x="11077565" y="953627"/>
                  <a:pt x="11077565" y="953627"/>
                </a:cubicBezTo>
                <a:cubicBezTo>
                  <a:pt x="11077565" y="854312"/>
                  <a:pt x="11077565" y="854312"/>
                  <a:pt x="11077565" y="854312"/>
                </a:cubicBezTo>
                <a:cubicBezTo>
                  <a:pt x="11115291" y="854312"/>
                  <a:pt x="11115291" y="854312"/>
                  <a:pt x="11115291" y="854312"/>
                </a:cubicBezTo>
                <a:cubicBezTo>
                  <a:pt x="11129438" y="868500"/>
                  <a:pt x="11129438" y="868500"/>
                  <a:pt x="11129438" y="868500"/>
                </a:cubicBezTo>
                <a:cubicBezTo>
                  <a:pt x="11129438" y="854312"/>
                  <a:pt x="11129438" y="854312"/>
                  <a:pt x="11129438" y="854312"/>
                </a:cubicBezTo>
                <a:cubicBezTo>
                  <a:pt x="11129438" y="849583"/>
                  <a:pt x="11129438" y="849583"/>
                  <a:pt x="11129438" y="849583"/>
                </a:cubicBezTo>
                <a:cubicBezTo>
                  <a:pt x="11143585" y="849583"/>
                  <a:pt x="11143585" y="849583"/>
                  <a:pt x="11143585" y="849583"/>
                </a:cubicBezTo>
                <a:cubicBezTo>
                  <a:pt x="11143585" y="821207"/>
                  <a:pt x="11143585" y="821207"/>
                  <a:pt x="11143585" y="821207"/>
                </a:cubicBezTo>
                <a:cubicBezTo>
                  <a:pt x="11153016" y="821207"/>
                  <a:pt x="11153016" y="821207"/>
                  <a:pt x="11153016" y="821207"/>
                </a:cubicBezTo>
                <a:cubicBezTo>
                  <a:pt x="11153016" y="807019"/>
                  <a:pt x="11153016" y="807019"/>
                  <a:pt x="11153016" y="807019"/>
                </a:cubicBezTo>
                <a:cubicBezTo>
                  <a:pt x="11153016" y="778643"/>
                  <a:pt x="11153016" y="778643"/>
                  <a:pt x="11153016" y="778643"/>
                </a:cubicBezTo>
                <a:cubicBezTo>
                  <a:pt x="11171879" y="778643"/>
                  <a:pt x="11171879" y="778643"/>
                  <a:pt x="11171879" y="778643"/>
                </a:cubicBezTo>
                <a:cubicBezTo>
                  <a:pt x="11171879" y="740809"/>
                  <a:pt x="11171879" y="740809"/>
                  <a:pt x="11171879" y="740809"/>
                </a:cubicBezTo>
                <a:cubicBezTo>
                  <a:pt x="11186026" y="740809"/>
                  <a:pt x="11186026" y="740809"/>
                  <a:pt x="11186026" y="740809"/>
                </a:cubicBezTo>
                <a:cubicBezTo>
                  <a:pt x="11186026" y="731350"/>
                  <a:pt x="11186026" y="731350"/>
                  <a:pt x="11186026" y="731350"/>
                </a:cubicBezTo>
                <a:cubicBezTo>
                  <a:pt x="11190742" y="731350"/>
                  <a:pt x="11190742" y="731350"/>
                  <a:pt x="11190742" y="731350"/>
                </a:cubicBezTo>
                <a:cubicBezTo>
                  <a:pt x="11190742" y="698245"/>
                  <a:pt x="11190742" y="698245"/>
                  <a:pt x="11190742" y="698245"/>
                </a:cubicBezTo>
                <a:cubicBezTo>
                  <a:pt x="11195457" y="698245"/>
                  <a:pt x="11195457" y="698245"/>
                  <a:pt x="11195457" y="698245"/>
                </a:cubicBezTo>
                <a:cubicBezTo>
                  <a:pt x="11195457" y="688787"/>
                  <a:pt x="11195457" y="688787"/>
                  <a:pt x="11195457" y="688787"/>
                </a:cubicBezTo>
                <a:cubicBezTo>
                  <a:pt x="11204888" y="688787"/>
                  <a:pt x="11204888" y="688787"/>
                  <a:pt x="11204888" y="688787"/>
                </a:cubicBezTo>
                <a:cubicBezTo>
                  <a:pt x="11204888" y="650952"/>
                  <a:pt x="11204888" y="650952"/>
                  <a:pt x="11204888" y="650952"/>
                </a:cubicBezTo>
                <a:cubicBezTo>
                  <a:pt x="11237898" y="650952"/>
                  <a:pt x="11237898" y="650952"/>
                  <a:pt x="11237898" y="650952"/>
                </a:cubicBezTo>
                <a:cubicBezTo>
                  <a:pt x="11237898" y="636765"/>
                  <a:pt x="11237898" y="636765"/>
                  <a:pt x="11237898" y="636765"/>
                </a:cubicBezTo>
                <a:cubicBezTo>
                  <a:pt x="11275624" y="636765"/>
                  <a:pt x="11275624" y="636765"/>
                  <a:pt x="11275624" y="636765"/>
                </a:cubicBezTo>
                <a:cubicBezTo>
                  <a:pt x="11275624" y="622577"/>
                  <a:pt x="11275624" y="622577"/>
                  <a:pt x="11275624" y="622577"/>
                </a:cubicBezTo>
                <a:cubicBezTo>
                  <a:pt x="11299202" y="622577"/>
                  <a:pt x="11299202" y="622577"/>
                  <a:pt x="11299202" y="622577"/>
                </a:cubicBezTo>
                <a:cubicBezTo>
                  <a:pt x="11299202" y="636765"/>
                  <a:pt x="11299202" y="636765"/>
                  <a:pt x="11299202" y="636765"/>
                </a:cubicBezTo>
                <a:cubicBezTo>
                  <a:pt x="11308634" y="636765"/>
                  <a:pt x="11308634" y="636765"/>
                  <a:pt x="11308634" y="636765"/>
                </a:cubicBezTo>
                <a:cubicBezTo>
                  <a:pt x="11308634" y="632035"/>
                  <a:pt x="11308634" y="632035"/>
                  <a:pt x="11308634" y="632035"/>
                </a:cubicBezTo>
                <a:cubicBezTo>
                  <a:pt x="11318065" y="632035"/>
                  <a:pt x="11318065" y="632035"/>
                  <a:pt x="11318065" y="632035"/>
                </a:cubicBezTo>
                <a:cubicBezTo>
                  <a:pt x="11318065" y="636765"/>
                  <a:pt x="11318065" y="636765"/>
                  <a:pt x="11318065" y="636765"/>
                </a:cubicBezTo>
                <a:cubicBezTo>
                  <a:pt x="11327496" y="636765"/>
                  <a:pt x="11327496" y="636765"/>
                  <a:pt x="11327496" y="636765"/>
                </a:cubicBezTo>
                <a:cubicBezTo>
                  <a:pt x="11327496" y="622577"/>
                  <a:pt x="11327496" y="622577"/>
                  <a:pt x="11327496" y="622577"/>
                </a:cubicBezTo>
                <a:cubicBezTo>
                  <a:pt x="11346359" y="622577"/>
                  <a:pt x="11346359" y="622577"/>
                  <a:pt x="11346359" y="622577"/>
                </a:cubicBezTo>
                <a:cubicBezTo>
                  <a:pt x="11346359" y="636765"/>
                  <a:pt x="11346359" y="636765"/>
                  <a:pt x="11346359" y="636765"/>
                </a:cubicBezTo>
                <a:cubicBezTo>
                  <a:pt x="11374653" y="636765"/>
                  <a:pt x="11374653" y="636765"/>
                  <a:pt x="11374653" y="636765"/>
                </a:cubicBezTo>
                <a:cubicBezTo>
                  <a:pt x="11374653" y="650952"/>
                  <a:pt x="11374653" y="650952"/>
                  <a:pt x="11374653" y="650952"/>
                </a:cubicBezTo>
                <a:cubicBezTo>
                  <a:pt x="11388800" y="650952"/>
                  <a:pt x="11388800" y="650952"/>
                  <a:pt x="11388800" y="650952"/>
                </a:cubicBezTo>
                <a:cubicBezTo>
                  <a:pt x="11388800" y="750268"/>
                  <a:pt x="11388800" y="750268"/>
                  <a:pt x="11388800" y="750268"/>
                </a:cubicBezTo>
                <a:cubicBezTo>
                  <a:pt x="11398231" y="750268"/>
                  <a:pt x="11398231" y="750268"/>
                  <a:pt x="11398231" y="750268"/>
                </a:cubicBezTo>
                <a:cubicBezTo>
                  <a:pt x="11398231" y="712433"/>
                  <a:pt x="11398231" y="712433"/>
                  <a:pt x="11398231" y="712433"/>
                </a:cubicBezTo>
                <a:cubicBezTo>
                  <a:pt x="11445388" y="712433"/>
                  <a:pt x="11445388" y="712433"/>
                  <a:pt x="11445388" y="712433"/>
                </a:cubicBezTo>
                <a:cubicBezTo>
                  <a:pt x="11445388" y="750268"/>
                  <a:pt x="11445388" y="750268"/>
                  <a:pt x="11445388" y="750268"/>
                </a:cubicBezTo>
                <a:cubicBezTo>
                  <a:pt x="11454819" y="750268"/>
                  <a:pt x="11454819" y="750268"/>
                  <a:pt x="11454819" y="750268"/>
                </a:cubicBezTo>
                <a:cubicBezTo>
                  <a:pt x="11454819" y="854312"/>
                  <a:pt x="11454819" y="854312"/>
                  <a:pt x="11454819" y="854312"/>
                </a:cubicBezTo>
                <a:cubicBezTo>
                  <a:pt x="11459535" y="854312"/>
                  <a:pt x="11459535" y="854312"/>
                  <a:pt x="11459535" y="854312"/>
                </a:cubicBezTo>
                <a:cubicBezTo>
                  <a:pt x="11464251" y="769185"/>
                  <a:pt x="11464251" y="769185"/>
                  <a:pt x="11464251" y="769185"/>
                </a:cubicBezTo>
                <a:cubicBezTo>
                  <a:pt x="11464251" y="854312"/>
                  <a:pt x="11464251" y="854312"/>
                  <a:pt x="11464251" y="854312"/>
                </a:cubicBezTo>
                <a:cubicBezTo>
                  <a:pt x="11473682" y="854312"/>
                  <a:pt x="11473682" y="854312"/>
                  <a:pt x="11473682" y="854312"/>
                </a:cubicBezTo>
                <a:cubicBezTo>
                  <a:pt x="11478398" y="901605"/>
                  <a:pt x="11478398" y="901605"/>
                  <a:pt x="11478398" y="901605"/>
                </a:cubicBezTo>
                <a:cubicBezTo>
                  <a:pt x="11501976" y="915793"/>
                  <a:pt x="11501976" y="915793"/>
                  <a:pt x="11501976" y="915793"/>
                </a:cubicBezTo>
                <a:cubicBezTo>
                  <a:pt x="11501976" y="896876"/>
                  <a:pt x="11501976" y="896876"/>
                  <a:pt x="11501976" y="896876"/>
                </a:cubicBezTo>
                <a:cubicBezTo>
                  <a:pt x="11506692" y="896876"/>
                  <a:pt x="11506692" y="896876"/>
                  <a:pt x="11506692" y="896876"/>
                </a:cubicBezTo>
                <a:cubicBezTo>
                  <a:pt x="11506692" y="882688"/>
                  <a:pt x="11506692" y="882688"/>
                  <a:pt x="11506692" y="882688"/>
                </a:cubicBezTo>
                <a:cubicBezTo>
                  <a:pt x="11572711" y="882688"/>
                  <a:pt x="11572711" y="882688"/>
                  <a:pt x="11572711" y="882688"/>
                </a:cubicBezTo>
                <a:cubicBezTo>
                  <a:pt x="11572711" y="887417"/>
                  <a:pt x="11572711" y="887417"/>
                  <a:pt x="11572711" y="887417"/>
                </a:cubicBezTo>
                <a:cubicBezTo>
                  <a:pt x="11577427" y="887417"/>
                  <a:pt x="11577427" y="887417"/>
                  <a:pt x="11577427" y="887417"/>
                </a:cubicBezTo>
                <a:cubicBezTo>
                  <a:pt x="11577427" y="873229"/>
                  <a:pt x="11577427" y="873229"/>
                  <a:pt x="11577427" y="873229"/>
                </a:cubicBezTo>
                <a:cubicBezTo>
                  <a:pt x="11586858" y="873229"/>
                  <a:pt x="11586858" y="873229"/>
                  <a:pt x="11586858" y="873229"/>
                </a:cubicBezTo>
                <a:cubicBezTo>
                  <a:pt x="11586858" y="887417"/>
                  <a:pt x="11586858" y="887417"/>
                  <a:pt x="11586858" y="887417"/>
                </a:cubicBezTo>
                <a:cubicBezTo>
                  <a:pt x="11596290" y="887417"/>
                  <a:pt x="11596290" y="887417"/>
                  <a:pt x="11596290" y="887417"/>
                </a:cubicBezTo>
                <a:cubicBezTo>
                  <a:pt x="11596290" y="868500"/>
                  <a:pt x="11596290" y="868500"/>
                  <a:pt x="11596290" y="868500"/>
                </a:cubicBezTo>
                <a:cubicBezTo>
                  <a:pt x="11605721" y="868500"/>
                  <a:pt x="11605721" y="868500"/>
                  <a:pt x="11605721" y="868500"/>
                </a:cubicBezTo>
                <a:cubicBezTo>
                  <a:pt x="11605721" y="859041"/>
                  <a:pt x="11605721" y="859041"/>
                  <a:pt x="11605721" y="859041"/>
                </a:cubicBezTo>
                <a:cubicBezTo>
                  <a:pt x="11629299" y="859041"/>
                  <a:pt x="11629299" y="859041"/>
                  <a:pt x="11629299" y="859041"/>
                </a:cubicBezTo>
                <a:cubicBezTo>
                  <a:pt x="11629299" y="835395"/>
                  <a:pt x="11629299" y="835395"/>
                  <a:pt x="11629299" y="835395"/>
                </a:cubicBezTo>
                <a:cubicBezTo>
                  <a:pt x="11638730" y="830666"/>
                  <a:pt x="11638730" y="830666"/>
                  <a:pt x="11638730" y="830666"/>
                </a:cubicBezTo>
                <a:cubicBezTo>
                  <a:pt x="11638730" y="825936"/>
                  <a:pt x="11638730" y="825936"/>
                  <a:pt x="11638730" y="825936"/>
                </a:cubicBezTo>
                <a:cubicBezTo>
                  <a:pt x="11657593" y="825936"/>
                  <a:pt x="11657593" y="825936"/>
                  <a:pt x="11657593" y="825936"/>
                </a:cubicBezTo>
                <a:cubicBezTo>
                  <a:pt x="11657593" y="807019"/>
                  <a:pt x="11657593" y="807019"/>
                  <a:pt x="11657593" y="807019"/>
                </a:cubicBezTo>
                <a:cubicBezTo>
                  <a:pt x="11667025" y="807019"/>
                  <a:pt x="11667025" y="807019"/>
                  <a:pt x="11667025" y="807019"/>
                </a:cubicBezTo>
                <a:cubicBezTo>
                  <a:pt x="11667025" y="764456"/>
                  <a:pt x="11667025" y="764456"/>
                  <a:pt x="11667025" y="764456"/>
                </a:cubicBezTo>
                <a:cubicBezTo>
                  <a:pt x="11685887" y="764456"/>
                  <a:pt x="11685887" y="764456"/>
                  <a:pt x="11685887" y="764456"/>
                </a:cubicBezTo>
                <a:cubicBezTo>
                  <a:pt x="11685887" y="759726"/>
                  <a:pt x="11685887" y="759726"/>
                  <a:pt x="11685887" y="759726"/>
                </a:cubicBezTo>
                <a:cubicBezTo>
                  <a:pt x="11695319" y="759726"/>
                  <a:pt x="11695319" y="759726"/>
                  <a:pt x="11695319" y="759726"/>
                </a:cubicBezTo>
                <a:cubicBezTo>
                  <a:pt x="11695319" y="702975"/>
                  <a:pt x="11695319" y="702975"/>
                  <a:pt x="11695319" y="702975"/>
                </a:cubicBezTo>
                <a:cubicBezTo>
                  <a:pt x="11718897" y="702975"/>
                  <a:pt x="11718897" y="702975"/>
                  <a:pt x="11718897" y="702975"/>
                </a:cubicBezTo>
                <a:cubicBezTo>
                  <a:pt x="11718897" y="679328"/>
                  <a:pt x="11718897" y="679328"/>
                  <a:pt x="11718897" y="679328"/>
                </a:cubicBezTo>
                <a:cubicBezTo>
                  <a:pt x="11766054" y="679328"/>
                  <a:pt x="11766054" y="679328"/>
                  <a:pt x="11766054" y="679328"/>
                </a:cubicBezTo>
                <a:cubicBezTo>
                  <a:pt x="11766054" y="702975"/>
                  <a:pt x="11766054" y="702975"/>
                  <a:pt x="11766054" y="702975"/>
                </a:cubicBezTo>
                <a:cubicBezTo>
                  <a:pt x="11794348" y="702975"/>
                  <a:pt x="11794348" y="702975"/>
                  <a:pt x="11794348" y="702975"/>
                </a:cubicBezTo>
                <a:cubicBezTo>
                  <a:pt x="11794348" y="759726"/>
                  <a:pt x="11794348" y="759726"/>
                  <a:pt x="11794348" y="759726"/>
                </a:cubicBezTo>
                <a:cubicBezTo>
                  <a:pt x="11813210" y="759726"/>
                  <a:pt x="11813210" y="759726"/>
                  <a:pt x="11813210" y="759726"/>
                </a:cubicBezTo>
                <a:cubicBezTo>
                  <a:pt x="11813210" y="887417"/>
                  <a:pt x="11813210" y="887417"/>
                  <a:pt x="11813210" y="887417"/>
                </a:cubicBezTo>
                <a:cubicBezTo>
                  <a:pt x="11817926" y="887417"/>
                  <a:pt x="11817926" y="887417"/>
                  <a:pt x="11817926" y="887417"/>
                </a:cubicBezTo>
                <a:cubicBezTo>
                  <a:pt x="11832073" y="854312"/>
                  <a:pt x="11832073" y="854312"/>
                  <a:pt x="11832073" y="854312"/>
                </a:cubicBezTo>
                <a:cubicBezTo>
                  <a:pt x="11841504" y="868500"/>
                  <a:pt x="11841504" y="868500"/>
                  <a:pt x="11841504" y="868500"/>
                </a:cubicBezTo>
                <a:cubicBezTo>
                  <a:pt x="11836789" y="868500"/>
                  <a:pt x="11836789" y="868500"/>
                  <a:pt x="11836789" y="868500"/>
                </a:cubicBezTo>
                <a:cubicBezTo>
                  <a:pt x="11836789" y="887417"/>
                  <a:pt x="11836789" y="887417"/>
                  <a:pt x="11836789" y="887417"/>
                </a:cubicBezTo>
                <a:cubicBezTo>
                  <a:pt x="11846220" y="887417"/>
                  <a:pt x="11846220" y="887417"/>
                  <a:pt x="11846220" y="887417"/>
                </a:cubicBezTo>
                <a:cubicBezTo>
                  <a:pt x="11846220" y="925252"/>
                  <a:pt x="11846220" y="925252"/>
                  <a:pt x="11846220" y="925252"/>
                </a:cubicBezTo>
                <a:cubicBezTo>
                  <a:pt x="11855652" y="925252"/>
                  <a:pt x="11855652" y="925252"/>
                  <a:pt x="11855652" y="925252"/>
                </a:cubicBezTo>
                <a:cubicBezTo>
                  <a:pt x="11855652" y="953627"/>
                  <a:pt x="11855652" y="953627"/>
                  <a:pt x="11855652" y="953627"/>
                </a:cubicBezTo>
                <a:cubicBezTo>
                  <a:pt x="11874514" y="953627"/>
                  <a:pt x="11874514" y="953627"/>
                  <a:pt x="11874514" y="953627"/>
                </a:cubicBezTo>
                <a:cubicBezTo>
                  <a:pt x="11874514" y="944169"/>
                  <a:pt x="11874514" y="944169"/>
                  <a:pt x="11874514" y="944169"/>
                </a:cubicBezTo>
                <a:cubicBezTo>
                  <a:pt x="11893377" y="944169"/>
                  <a:pt x="11893377" y="944169"/>
                  <a:pt x="11893377" y="944169"/>
                </a:cubicBezTo>
                <a:cubicBezTo>
                  <a:pt x="11893377" y="915793"/>
                  <a:pt x="11893377" y="915793"/>
                  <a:pt x="11893377" y="915793"/>
                </a:cubicBezTo>
                <a:cubicBezTo>
                  <a:pt x="11940534" y="915793"/>
                  <a:pt x="11940534" y="915793"/>
                  <a:pt x="11940534" y="915793"/>
                </a:cubicBezTo>
                <a:cubicBezTo>
                  <a:pt x="11940534" y="925252"/>
                  <a:pt x="11940534" y="925252"/>
                  <a:pt x="11940534" y="925252"/>
                </a:cubicBezTo>
                <a:cubicBezTo>
                  <a:pt x="11949965" y="925252"/>
                  <a:pt x="11949965" y="925252"/>
                  <a:pt x="11949965" y="925252"/>
                </a:cubicBezTo>
                <a:cubicBezTo>
                  <a:pt x="11949965" y="915793"/>
                  <a:pt x="11949965" y="915793"/>
                  <a:pt x="11949965" y="915793"/>
                </a:cubicBezTo>
                <a:cubicBezTo>
                  <a:pt x="11959396" y="915793"/>
                  <a:pt x="11959396" y="915793"/>
                  <a:pt x="11959396" y="915793"/>
                </a:cubicBezTo>
                <a:cubicBezTo>
                  <a:pt x="11959396" y="934710"/>
                  <a:pt x="11959396" y="934710"/>
                  <a:pt x="11959396" y="934710"/>
                </a:cubicBezTo>
                <a:cubicBezTo>
                  <a:pt x="11968828" y="934710"/>
                  <a:pt x="11968828" y="934710"/>
                  <a:pt x="11968828" y="934710"/>
                </a:cubicBezTo>
                <a:cubicBezTo>
                  <a:pt x="11968828" y="925252"/>
                  <a:pt x="11968828" y="925252"/>
                  <a:pt x="11968828" y="925252"/>
                </a:cubicBezTo>
                <a:cubicBezTo>
                  <a:pt x="11978259" y="925252"/>
                  <a:pt x="11978259" y="925252"/>
                  <a:pt x="11978259" y="925252"/>
                </a:cubicBezTo>
                <a:cubicBezTo>
                  <a:pt x="11978259" y="896876"/>
                  <a:pt x="11978259" y="896876"/>
                  <a:pt x="11978259" y="896876"/>
                </a:cubicBezTo>
                <a:cubicBezTo>
                  <a:pt x="12015984" y="896876"/>
                  <a:pt x="12015984" y="896876"/>
                  <a:pt x="12015984" y="896876"/>
                </a:cubicBezTo>
                <a:cubicBezTo>
                  <a:pt x="12015984" y="906334"/>
                  <a:pt x="12015984" y="906334"/>
                  <a:pt x="12015984" y="906334"/>
                </a:cubicBezTo>
                <a:cubicBezTo>
                  <a:pt x="12025416" y="906334"/>
                  <a:pt x="12025416" y="906334"/>
                  <a:pt x="12025416" y="906334"/>
                </a:cubicBezTo>
                <a:cubicBezTo>
                  <a:pt x="12025416" y="887417"/>
                  <a:pt x="12025416" y="887417"/>
                  <a:pt x="12025416" y="887417"/>
                </a:cubicBezTo>
                <a:cubicBezTo>
                  <a:pt x="12044278" y="887417"/>
                  <a:pt x="12044278" y="887417"/>
                  <a:pt x="12044278" y="887417"/>
                </a:cubicBezTo>
                <a:cubicBezTo>
                  <a:pt x="12044278" y="859041"/>
                  <a:pt x="12044278" y="859041"/>
                  <a:pt x="12044278" y="859041"/>
                </a:cubicBezTo>
                <a:cubicBezTo>
                  <a:pt x="12063141" y="859041"/>
                  <a:pt x="12063141" y="859041"/>
                  <a:pt x="12063141" y="859041"/>
                </a:cubicBezTo>
                <a:cubicBezTo>
                  <a:pt x="12063141" y="868500"/>
                  <a:pt x="12063141" y="868500"/>
                  <a:pt x="12063141" y="868500"/>
                </a:cubicBezTo>
                <a:cubicBezTo>
                  <a:pt x="12072573" y="868500"/>
                  <a:pt x="12072573" y="868500"/>
                  <a:pt x="12072573" y="868500"/>
                </a:cubicBezTo>
                <a:cubicBezTo>
                  <a:pt x="12072573" y="840124"/>
                  <a:pt x="12072573" y="840124"/>
                  <a:pt x="12072573" y="840124"/>
                </a:cubicBezTo>
                <a:cubicBezTo>
                  <a:pt x="12091435" y="840124"/>
                  <a:pt x="12091435" y="840124"/>
                  <a:pt x="12091435" y="840124"/>
                </a:cubicBezTo>
                <a:cubicBezTo>
                  <a:pt x="12091435" y="859041"/>
                  <a:pt x="12091435" y="859041"/>
                  <a:pt x="12091435" y="859041"/>
                </a:cubicBezTo>
                <a:cubicBezTo>
                  <a:pt x="12119730" y="859041"/>
                  <a:pt x="12119730" y="859041"/>
                  <a:pt x="12119730" y="859041"/>
                </a:cubicBezTo>
                <a:cubicBezTo>
                  <a:pt x="12119730" y="849583"/>
                  <a:pt x="12119730" y="849583"/>
                  <a:pt x="12119730" y="849583"/>
                </a:cubicBezTo>
                <a:cubicBezTo>
                  <a:pt x="12143308" y="849583"/>
                  <a:pt x="12143308" y="849583"/>
                  <a:pt x="12143308" y="849583"/>
                </a:cubicBezTo>
                <a:cubicBezTo>
                  <a:pt x="12143308" y="859041"/>
                  <a:pt x="12143308" y="859041"/>
                  <a:pt x="12143308" y="859041"/>
                </a:cubicBezTo>
                <a:cubicBezTo>
                  <a:pt x="12148024" y="859041"/>
                  <a:pt x="12148024" y="859041"/>
                  <a:pt x="12148024" y="859041"/>
                </a:cubicBezTo>
                <a:cubicBezTo>
                  <a:pt x="12148024" y="877959"/>
                  <a:pt x="12148024" y="877959"/>
                  <a:pt x="12148024" y="877959"/>
                </a:cubicBezTo>
                <a:cubicBezTo>
                  <a:pt x="12157455" y="877959"/>
                  <a:pt x="12157455" y="877959"/>
                  <a:pt x="12157455" y="877959"/>
                </a:cubicBezTo>
                <a:cubicBezTo>
                  <a:pt x="12157455" y="887417"/>
                  <a:pt x="12157455" y="887417"/>
                  <a:pt x="12157455" y="887417"/>
                </a:cubicBezTo>
                <a:cubicBezTo>
                  <a:pt x="12171602" y="887417"/>
                  <a:pt x="12182212" y="887417"/>
                  <a:pt x="12190170" y="887417"/>
                </a:cubicBezTo>
                <a:lnTo>
                  <a:pt x="12191999" y="887417"/>
                </a:lnTo>
                <a:lnTo>
                  <a:pt x="12191999" y="1044323"/>
                </a:lnTo>
                <a:lnTo>
                  <a:pt x="10521116" y="1044323"/>
                </a:lnTo>
                <a:lnTo>
                  <a:pt x="10521116" y="1041933"/>
                </a:lnTo>
                <a:lnTo>
                  <a:pt x="8579790" y="1041933"/>
                </a:lnTo>
                <a:lnTo>
                  <a:pt x="8566156" y="1041933"/>
                </a:lnTo>
                <a:lnTo>
                  <a:pt x="7520052" y="1041933"/>
                </a:lnTo>
                <a:lnTo>
                  <a:pt x="5379136" y="1041933"/>
                </a:lnTo>
                <a:lnTo>
                  <a:pt x="5379136" y="1000888"/>
                </a:lnTo>
                <a:cubicBezTo>
                  <a:pt x="5374420" y="1000888"/>
                  <a:pt x="5374420" y="1000888"/>
                  <a:pt x="5374420" y="1000888"/>
                </a:cubicBezTo>
                <a:cubicBezTo>
                  <a:pt x="5374420" y="996158"/>
                  <a:pt x="5374420" y="996158"/>
                  <a:pt x="5374420" y="996158"/>
                </a:cubicBezTo>
                <a:cubicBezTo>
                  <a:pt x="5388567" y="996158"/>
                  <a:pt x="5388567" y="996158"/>
                  <a:pt x="5388567" y="996158"/>
                </a:cubicBezTo>
                <a:cubicBezTo>
                  <a:pt x="5388567" y="977241"/>
                  <a:pt x="5388567" y="977241"/>
                  <a:pt x="5388567" y="977241"/>
                </a:cubicBezTo>
                <a:cubicBezTo>
                  <a:pt x="5487596" y="977241"/>
                  <a:pt x="5487596" y="977241"/>
                  <a:pt x="5487596" y="977241"/>
                </a:cubicBezTo>
                <a:cubicBezTo>
                  <a:pt x="5487596" y="996158"/>
                  <a:pt x="5487596" y="996158"/>
                  <a:pt x="5487596" y="996158"/>
                </a:cubicBezTo>
                <a:cubicBezTo>
                  <a:pt x="5497029" y="996158"/>
                  <a:pt x="5506459" y="996158"/>
                  <a:pt x="5515890" y="996158"/>
                </a:cubicBezTo>
                <a:cubicBezTo>
                  <a:pt x="5515890" y="986700"/>
                  <a:pt x="5515890" y="981970"/>
                  <a:pt x="5515890" y="972512"/>
                </a:cubicBezTo>
                <a:cubicBezTo>
                  <a:pt x="5525322" y="972512"/>
                  <a:pt x="5525322" y="972512"/>
                  <a:pt x="5525322" y="972512"/>
                </a:cubicBezTo>
                <a:cubicBezTo>
                  <a:pt x="5525322" y="939407"/>
                  <a:pt x="5525322" y="939407"/>
                  <a:pt x="5525322" y="939407"/>
                </a:cubicBezTo>
                <a:cubicBezTo>
                  <a:pt x="5539470" y="939407"/>
                  <a:pt x="5539470" y="939407"/>
                  <a:pt x="5539470" y="939407"/>
                </a:cubicBezTo>
                <a:cubicBezTo>
                  <a:pt x="5539470" y="934677"/>
                  <a:pt x="5539470" y="934677"/>
                  <a:pt x="5539470" y="934677"/>
                </a:cubicBezTo>
                <a:cubicBezTo>
                  <a:pt x="5553616" y="934677"/>
                  <a:pt x="5553616" y="934677"/>
                  <a:pt x="5553616" y="934677"/>
                </a:cubicBezTo>
                <a:cubicBezTo>
                  <a:pt x="5553616" y="934677"/>
                  <a:pt x="5558332" y="934677"/>
                  <a:pt x="5558332" y="939407"/>
                </a:cubicBezTo>
                <a:cubicBezTo>
                  <a:pt x="5572479" y="939407"/>
                  <a:pt x="5572479" y="939407"/>
                  <a:pt x="5572479" y="939407"/>
                </a:cubicBezTo>
                <a:cubicBezTo>
                  <a:pt x="5572479" y="972512"/>
                  <a:pt x="5572479" y="972512"/>
                  <a:pt x="5572479" y="972512"/>
                </a:cubicBezTo>
                <a:cubicBezTo>
                  <a:pt x="5610204" y="972512"/>
                  <a:pt x="5610204" y="972512"/>
                  <a:pt x="5610204" y="972512"/>
                </a:cubicBezTo>
                <a:cubicBezTo>
                  <a:pt x="5610204" y="958324"/>
                  <a:pt x="5610204" y="958324"/>
                  <a:pt x="5610204" y="958324"/>
                </a:cubicBezTo>
                <a:cubicBezTo>
                  <a:pt x="5614920" y="958324"/>
                  <a:pt x="5614920" y="958324"/>
                  <a:pt x="5614920" y="958324"/>
                </a:cubicBezTo>
                <a:cubicBezTo>
                  <a:pt x="5614920" y="972512"/>
                  <a:pt x="5614920" y="972512"/>
                  <a:pt x="5614920" y="972512"/>
                </a:cubicBezTo>
                <a:cubicBezTo>
                  <a:pt x="5633783" y="972512"/>
                  <a:pt x="5633783" y="972512"/>
                  <a:pt x="5633783" y="972512"/>
                </a:cubicBezTo>
                <a:cubicBezTo>
                  <a:pt x="5633783" y="806986"/>
                  <a:pt x="5633783" y="806986"/>
                  <a:pt x="5633783" y="806986"/>
                </a:cubicBezTo>
                <a:cubicBezTo>
                  <a:pt x="5680940" y="806986"/>
                  <a:pt x="5680940" y="806986"/>
                  <a:pt x="5680940" y="806986"/>
                </a:cubicBezTo>
                <a:cubicBezTo>
                  <a:pt x="5680940" y="792799"/>
                  <a:pt x="5680940" y="792799"/>
                  <a:pt x="5680940" y="792799"/>
                </a:cubicBezTo>
                <a:cubicBezTo>
                  <a:pt x="5685655" y="792799"/>
                  <a:pt x="5685655" y="792799"/>
                  <a:pt x="5685655" y="792799"/>
                </a:cubicBezTo>
                <a:cubicBezTo>
                  <a:pt x="5685655" y="802257"/>
                  <a:pt x="5685655" y="802257"/>
                  <a:pt x="5685655" y="802257"/>
                </a:cubicBezTo>
                <a:cubicBezTo>
                  <a:pt x="5709233" y="802257"/>
                  <a:pt x="5709233" y="802257"/>
                  <a:pt x="5709233" y="802257"/>
                </a:cubicBezTo>
                <a:cubicBezTo>
                  <a:pt x="5709233" y="792799"/>
                  <a:pt x="5709233" y="792799"/>
                  <a:pt x="5709233" y="792799"/>
                </a:cubicBezTo>
                <a:cubicBezTo>
                  <a:pt x="5713949" y="792799"/>
                  <a:pt x="5713949" y="792799"/>
                  <a:pt x="5713949" y="792799"/>
                </a:cubicBezTo>
                <a:cubicBezTo>
                  <a:pt x="5713949" y="811716"/>
                  <a:pt x="5713949" y="811716"/>
                  <a:pt x="5713949" y="811716"/>
                </a:cubicBezTo>
                <a:cubicBezTo>
                  <a:pt x="5723381" y="811716"/>
                  <a:pt x="5723381" y="811716"/>
                  <a:pt x="5723381" y="811716"/>
                </a:cubicBezTo>
                <a:cubicBezTo>
                  <a:pt x="5723381" y="830633"/>
                  <a:pt x="5723381" y="830633"/>
                  <a:pt x="5723381" y="830633"/>
                </a:cubicBezTo>
                <a:cubicBezTo>
                  <a:pt x="5751674" y="830633"/>
                  <a:pt x="5751674" y="830633"/>
                  <a:pt x="5751674" y="830633"/>
                </a:cubicBezTo>
                <a:cubicBezTo>
                  <a:pt x="5751674" y="868467"/>
                  <a:pt x="5751674" y="868467"/>
                  <a:pt x="5751674" y="868467"/>
                </a:cubicBezTo>
                <a:cubicBezTo>
                  <a:pt x="5756390" y="868467"/>
                  <a:pt x="5756390" y="868467"/>
                  <a:pt x="5756390" y="868467"/>
                </a:cubicBezTo>
                <a:cubicBezTo>
                  <a:pt x="5756390" y="840092"/>
                  <a:pt x="5756390" y="840092"/>
                  <a:pt x="5756390" y="840092"/>
                </a:cubicBezTo>
                <a:cubicBezTo>
                  <a:pt x="5765822" y="840092"/>
                  <a:pt x="5765822" y="840092"/>
                  <a:pt x="5765822" y="840092"/>
                </a:cubicBezTo>
                <a:cubicBezTo>
                  <a:pt x="5765822" y="882655"/>
                  <a:pt x="5765822" y="882655"/>
                  <a:pt x="5765822" y="882655"/>
                </a:cubicBezTo>
                <a:cubicBezTo>
                  <a:pt x="5803547" y="882655"/>
                  <a:pt x="5803547" y="882655"/>
                  <a:pt x="5803547" y="882655"/>
                </a:cubicBezTo>
                <a:cubicBezTo>
                  <a:pt x="5803547" y="868467"/>
                  <a:pt x="5803547" y="868467"/>
                  <a:pt x="5803547" y="868467"/>
                </a:cubicBezTo>
                <a:cubicBezTo>
                  <a:pt x="5822409" y="868467"/>
                  <a:pt x="5822409" y="868467"/>
                  <a:pt x="5822409" y="868467"/>
                </a:cubicBezTo>
                <a:cubicBezTo>
                  <a:pt x="5822409" y="892114"/>
                  <a:pt x="5822409" y="892114"/>
                  <a:pt x="5822409" y="892114"/>
                </a:cubicBezTo>
                <a:cubicBezTo>
                  <a:pt x="5827125" y="892114"/>
                  <a:pt x="5827125" y="892114"/>
                  <a:pt x="5827125" y="892114"/>
                </a:cubicBezTo>
                <a:cubicBezTo>
                  <a:pt x="5827125" y="868467"/>
                  <a:pt x="5827125" y="868467"/>
                  <a:pt x="5827125" y="868467"/>
                </a:cubicBezTo>
                <a:cubicBezTo>
                  <a:pt x="5845988" y="868467"/>
                  <a:pt x="5845988" y="868467"/>
                  <a:pt x="5845988" y="868467"/>
                </a:cubicBezTo>
                <a:cubicBezTo>
                  <a:pt x="5845988" y="825904"/>
                  <a:pt x="5845988" y="825904"/>
                  <a:pt x="5845988" y="825904"/>
                </a:cubicBezTo>
                <a:cubicBezTo>
                  <a:pt x="5855420" y="825904"/>
                  <a:pt x="5855420" y="825904"/>
                  <a:pt x="5855420" y="825904"/>
                </a:cubicBezTo>
                <a:cubicBezTo>
                  <a:pt x="5869566" y="773881"/>
                  <a:pt x="5869566" y="773881"/>
                  <a:pt x="5869566" y="773881"/>
                </a:cubicBezTo>
                <a:cubicBezTo>
                  <a:pt x="5883713" y="773881"/>
                  <a:pt x="5883713" y="773881"/>
                  <a:pt x="5883713" y="773881"/>
                </a:cubicBezTo>
                <a:cubicBezTo>
                  <a:pt x="5897860" y="825904"/>
                  <a:pt x="5897860" y="825904"/>
                  <a:pt x="5897860" y="825904"/>
                </a:cubicBezTo>
                <a:cubicBezTo>
                  <a:pt x="5907291" y="825904"/>
                  <a:pt x="5907291" y="825904"/>
                  <a:pt x="5907291" y="825904"/>
                </a:cubicBezTo>
                <a:cubicBezTo>
                  <a:pt x="5907291" y="901572"/>
                  <a:pt x="5907291" y="901572"/>
                  <a:pt x="5907291" y="901572"/>
                </a:cubicBezTo>
                <a:cubicBezTo>
                  <a:pt x="5912007" y="901572"/>
                  <a:pt x="5912007" y="901572"/>
                  <a:pt x="5912007" y="901572"/>
                </a:cubicBezTo>
                <a:cubicBezTo>
                  <a:pt x="5912007" y="958324"/>
                  <a:pt x="5912007" y="958324"/>
                  <a:pt x="5912007" y="958324"/>
                </a:cubicBezTo>
                <a:cubicBezTo>
                  <a:pt x="5921438" y="953595"/>
                  <a:pt x="5921438" y="953595"/>
                  <a:pt x="5921438" y="953595"/>
                </a:cubicBezTo>
                <a:cubicBezTo>
                  <a:pt x="5921438" y="934677"/>
                  <a:pt x="5921438" y="934677"/>
                  <a:pt x="5921438" y="934677"/>
                </a:cubicBezTo>
                <a:cubicBezTo>
                  <a:pt x="5926154" y="948865"/>
                  <a:pt x="5926154" y="948865"/>
                  <a:pt x="5926154" y="948865"/>
                </a:cubicBezTo>
                <a:cubicBezTo>
                  <a:pt x="5935585" y="948865"/>
                  <a:pt x="5935585" y="948865"/>
                  <a:pt x="5935585" y="948865"/>
                </a:cubicBezTo>
                <a:cubicBezTo>
                  <a:pt x="5935585" y="849550"/>
                  <a:pt x="5935585" y="849550"/>
                  <a:pt x="5935585" y="849550"/>
                </a:cubicBezTo>
                <a:cubicBezTo>
                  <a:pt x="5973311" y="849550"/>
                  <a:pt x="5973311" y="849550"/>
                  <a:pt x="5973311" y="849550"/>
                </a:cubicBezTo>
                <a:cubicBezTo>
                  <a:pt x="5987459" y="863738"/>
                  <a:pt x="5987459" y="863738"/>
                  <a:pt x="5987459" y="863738"/>
                </a:cubicBezTo>
                <a:cubicBezTo>
                  <a:pt x="5987459" y="849550"/>
                  <a:pt x="5987459" y="849550"/>
                  <a:pt x="5987459" y="849550"/>
                </a:cubicBezTo>
                <a:cubicBezTo>
                  <a:pt x="5987459" y="844821"/>
                  <a:pt x="5987459" y="844821"/>
                  <a:pt x="5987459" y="844821"/>
                </a:cubicBezTo>
                <a:cubicBezTo>
                  <a:pt x="6001605" y="844821"/>
                  <a:pt x="6001605" y="844821"/>
                  <a:pt x="6001605" y="844821"/>
                </a:cubicBezTo>
                <a:cubicBezTo>
                  <a:pt x="6001605" y="816445"/>
                  <a:pt x="6001605" y="816445"/>
                  <a:pt x="6001605" y="816445"/>
                </a:cubicBezTo>
                <a:cubicBezTo>
                  <a:pt x="6011036" y="816445"/>
                  <a:pt x="6011036" y="816445"/>
                  <a:pt x="6011036" y="816445"/>
                </a:cubicBezTo>
                <a:cubicBezTo>
                  <a:pt x="6011036" y="802257"/>
                  <a:pt x="6011036" y="802257"/>
                  <a:pt x="6011036" y="802257"/>
                </a:cubicBezTo>
                <a:cubicBezTo>
                  <a:pt x="6011036" y="773881"/>
                  <a:pt x="6011036" y="773881"/>
                  <a:pt x="6011036" y="773881"/>
                </a:cubicBezTo>
                <a:cubicBezTo>
                  <a:pt x="6029899" y="773881"/>
                  <a:pt x="6029899" y="773881"/>
                  <a:pt x="6029899" y="773881"/>
                </a:cubicBezTo>
                <a:cubicBezTo>
                  <a:pt x="6029899" y="736047"/>
                  <a:pt x="6029899" y="736047"/>
                  <a:pt x="6029899" y="736047"/>
                </a:cubicBezTo>
                <a:cubicBezTo>
                  <a:pt x="6044047" y="736047"/>
                  <a:pt x="6044047" y="736047"/>
                  <a:pt x="6044047" y="736047"/>
                </a:cubicBezTo>
                <a:cubicBezTo>
                  <a:pt x="6044047" y="726588"/>
                  <a:pt x="6044047" y="726588"/>
                  <a:pt x="6044047" y="726588"/>
                </a:cubicBezTo>
                <a:cubicBezTo>
                  <a:pt x="6048762" y="726588"/>
                  <a:pt x="6048762" y="726588"/>
                  <a:pt x="6048762" y="726588"/>
                </a:cubicBezTo>
                <a:cubicBezTo>
                  <a:pt x="6048762" y="693483"/>
                  <a:pt x="6048762" y="693483"/>
                  <a:pt x="6048762" y="693483"/>
                </a:cubicBezTo>
                <a:cubicBezTo>
                  <a:pt x="6053477" y="693483"/>
                  <a:pt x="6053477" y="693483"/>
                  <a:pt x="6053477" y="693483"/>
                </a:cubicBezTo>
                <a:cubicBezTo>
                  <a:pt x="6053477" y="684025"/>
                  <a:pt x="6053477" y="684025"/>
                  <a:pt x="6053477" y="684025"/>
                </a:cubicBezTo>
                <a:cubicBezTo>
                  <a:pt x="6062909" y="684025"/>
                  <a:pt x="6062909" y="684025"/>
                  <a:pt x="6062909" y="684025"/>
                </a:cubicBezTo>
                <a:cubicBezTo>
                  <a:pt x="6062909" y="646190"/>
                  <a:pt x="6062909" y="646190"/>
                  <a:pt x="6062909" y="646190"/>
                </a:cubicBezTo>
                <a:cubicBezTo>
                  <a:pt x="6095918" y="646190"/>
                  <a:pt x="6095918" y="646190"/>
                  <a:pt x="6095918" y="646190"/>
                </a:cubicBezTo>
                <a:cubicBezTo>
                  <a:pt x="6095918" y="632003"/>
                  <a:pt x="6095918" y="632003"/>
                  <a:pt x="6095918" y="632003"/>
                </a:cubicBezTo>
                <a:cubicBezTo>
                  <a:pt x="6133644" y="632003"/>
                  <a:pt x="6133644" y="632003"/>
                  <a:pt x="6133644" y="632003"/>
                </a:cubicBezTo>
                <a:cubicBezTo>
                  <a:pt x="6133644" y="617815"/>
                  <a:pt x="6133644" y="617815"/>
                  <a:pt x="6133644" y="617815"/>
                </a:cubicBezTo>
                <a:cubicBezTo>
                  <a:pt x="6157222" y="617815"/>
                  <a:pt x="6157222" y="617815"/>
                  <a:pt x="6157222" y="617815"/>
                </a:cubicBezTo>
                <a:cubicBezTo>
                  <a:pt x="6157222" y="632003"/>
                  <a:pt x="6157222" y="632003"/>
                  <a:pt x="6157222" y="632003"/>
                </a:cubicBezTo>
                <a:cubicBezTo>
                  <a:pt x="6166654" y="632003"/>
                  <a:pt x="6166654" y="632003"/>
                  <a:pt x="6166654" y="632003"/>
                </a:cubicBezTo>
                <a:cubicBezTo>
                  <a:pt x="6166654" y="627273"/>
                  <a:pt x="6166654" y="627273"/>
                  <a:pt x="6166654" y="627273"/>
                </a:cubicBezTo>
                <a:cubicBezTo>
                  <a:pt x="6176085" y="627273"/>
                  <a:pt x="6176085" y="627273"/>
                  <a:pt x="6176085" y="627273"/>
                </a:cubicBezTo>
                <a:cubicBezTo>
                  <a:pt x="6176085" y="632003"/>
                  <a:pt x="6176085" y="632003"/>
                  <a:pt x="6176085" y="632003"/>
                </a:cubicBezTo>
                <a:cubicBezTo>
                  <a:pt x="6185516" y="632003"/>
                  <a:pt x="6185516" y="632003"/>
                  <a:pt x="6185516" y="632003"/>
                </a:cubicBezTo>
                <a:cubicBezTo>
                  <a:pt x="6185516" y="617815"/>
                  <a:pt x="6185516" y="617815"/>
                  <a:pt x="6185516" y="617815"/>
                </a:cubicBezTo>
                <a:cubicBezTo>
                  <a:pt x="6204379" y="617815"/>
                  <a:pt x="6204379" y="617815"/>
                  <a:pt x="6204379" y="617815"/>
                </a:cubicBezTo>
                <a:cubicBezTo>
                  <a:pt x="6204379" y="632003"/>
                  <a:pt x="6204379" y="632003"/>
                  <a:pt x="6204379" y="632003"/>
                </a:cubicBezTo>
                <a:cubicBezTo>
                  <a:pt x="6232673" y="632003"/>
                  <a:pt x="6232673" y="632003"/>
                  <a:pt x="6232673" y="632003"/>
                </a:cubicBezTo>
                <a:cubicBezTo>
                  <a:pt x="6232673" y="646190"/>
                  <a:pt x="6232673" y="646190"/>
                  <a:pt x="6232673" y="646190"/>
                </a:cubicBezTo>
                <a:cubicBezTo>
                  <a:pt x="6246820" y="646190"/>
                  <a:pt x="6246820" y="646190"/>
                  <a:pt x="6246820" y="646190"/>
                </a:cubicBezTo>
                <a:cubicBezTo>
                  <a:pt x="6246820" y="745506"/>
                  <a:pt x="6246820" y="745506"/>
                  <a:pt x="6246820" y="745506"/>
                </a:cubicBezTo>
                <a:cubicBezTo>
                  <a:pt x="6256251" y="745506"/>
                  <a:pt x="6256251" y="745506"/>
                  <a:pt x="6256251" y="745506"/>
                </a:cubicBezTo>
                <a:cubicBezTo>
                  <a:pt x="6256251" y="707671"/>
                  <a:pt x="6256251" y="707671"/>
                  <a:pt x="6256251" y="707671"/>
                </a:cubicBezTo>
                <a:cubicBezTo>
                  <a:pt x="6303408" y="707671"/>
                  <a:pt x="6303408" y="707671"/>
                  <a:pt x="6303408" y="707671"/>
                </a:cubicBezTo>
                <a:cubicBezTo>
                  <a:pt x="6303408" y="745506"/>
                  <a:pt x="6303408" y="745506"/>
                  <a:pt x="6303408" y="745506"/>
                </a:cubicBezTo>
                <a:cubicBezTo>
                  <a:pt x="6312839" y="745506"/>
                  <a:pt x="6312839" y="745506"/>
                  <a:pt x="6312839" y="745506"/>
                </a:cubicBezTo>
                <a:cubicBezTo>
                  <a:pt x="6312839" y="849550"/>
                  <a:pt x="6312839" y="849550"/>
                  <a:pt x="6312839" y="849550"/>
                </a:cubicBezTo>
                <a:cubicBezTo>
                  <a:pt x="6317555" y="849550"/>
                  <a:pt x="6317555" y="849550"/>
                  <a:pt x="6317555" y="849550"/>
                </a:cubicBezTo>
                <a:cubicBezTo>
                  <a:pt x="6322271" y="764423"/>
                  <a:pt x="6322271" y="764423"/>
                  <a:pt x="6322271" y="764423"/>
                </a:cubicBezTo>
                <a:cubicBezTo>
                  <a:pt x="6322271" y="849550"/>
                  <a:pt x="6322271" y="849550"/>
                  <a:pt x="6322271" y="849550"/>
                </a:cubicBezTo>
                <a:cubicBezTo>
                  <a:pt x="6331702" y="849550"/>
                  <a:pt x="6331702" y="849550"/>
                  <a:pt x="6331702" y="849550"/>
                </a:cubicBezTo>
                <a:cubicBezTo>
                  <a:pt x="6336418" y="896843"/>
                  <a:pt x="6336418" y="896843"/>
                  <a:pt x="6336418" y="896843"/>
                </a:cubicBezTo>
                <a:cubicBezTo>
                  <a:pt x="6359996" y="911031"/>
                  <a:pt x="6359996" y="911031"/>
                  <a:pt x="6359996" y="911031"/>
                </a:cubicBezTo>
                <a:cubicBezTo>
                  <a:pt x="6359996" y="892114"/>
                  <a:pt x="6359996" y="892114"/>
                  <a:pt x="6359996" y="892114"/>
                </a:cubicBezTo>
                <a:cubicBezTo>
                  <a:pt x="6364712" y="892114"/>
                  <a:pt x="6364712" y="892114"/>
                  <a:pt x="6364712" y="892114"/>
                </a:cubicBezTo>
                <a:cubicBezTo>
                  <a:pt x="6364712" y="877926"/>
                  <a:pt x="6364712" y="877926"/>
                  <a:pt x="6364712" y="877926"/>
                </a:cubicBezTo>
                <a:cubicBezTo>
                  <a:pt x="6430731" y="877926"/>
                  <a:pt x="6430731" y="877926"/>
                  <a:pt x="6430731" y="877926"/>
                </a:cubicBezTo>
                <a:cubicBezTo>
                  <a:pt x="6430731" y="882655"/>
                  <a:pt x="6430731" y="882655"/>
                  <a:pt x="6430731" y="882655"/>
                </a:cubicBezTo>
                <a:cubicBezTo>
                  <a:pt x="6435447" y="882655"/>
                  <a:pt x="6435447" y="882655"/>
                  <a:pt x="6435447" y="882655"/>
                </a:cubicBezTo>
                <a:cubicBezTo>
                  <a:pt x="6435447" y="868467"/>
                  <a:pt x="6435447" y="868467"/>
                  <a:pt x="6435447" y="868467"/>
                </a:cubicBezTo>
                <a:cubicBezTo>
                  <a:pt x="6444878" y="868467"/>
                  <a:pt x="6444878" y="868467"/>
                  <a:pt x="6444878" y="868467"/>
                </a:cubicBezTo>
                <a:cubicBezTo>
                  <a:pt x="6444878" y="882655"/>
                  <a:pt x="6444878" y="882655"/>
                  <a:pt x="6444878" y="882655"/>
                </a:cubicBezTo>
                <a:cubicBezTo>
                  <a:pt x="6454310" y="882655"/>
                  <a:pt x="6454310" y="882655"/>
                  <a:pt x="6454310" y="882655"/>
                </a:cubicBezTo>
                <a:cubicBezTo>
                  <a:pt x="6454310" y="863738"/>
                  <a:pt x="6454310" y="863738"/>
                  <a:pt x="6454310" y="863738"/>
                </a:cubicBezTo>
                <a:cubicBezTo>
                  <a:pt x="6463741" y="863738"/>
                  <a:pt x="6463741" y="863738"/>
                  <a:pt x="6463741" y="863738"/>
                </a:cubicBezTo>
                <a:cubicBezTo>
                  <a:pt x="6463741" y="854279"/>
                  <a:pt x="6463741" y="854279"/>
                  <a:pt x="6463741" y="854279"/>
                </a:cubicBezTo>
                <a:cubicBezTo>
                  <a:pt x="6487319" y="854279"/>
                  <a:pt x="6487319" y="854279"/>
                  <a:pt x="6487319" y="854279"/>
                </a:cubicBezTo>
                <a:cubicBezTo>
                  <a:pt x="6487319" y="830633"/>
                  <a:pt x="6487319" y="830633"/>
                  <a:pt x="6487319" y="830633"/>
                </a:cubicBezTo>
                <a:cubicBezTo>
                  <a:pt x="6496751" y="825904"/>
                  <a:pt x="6496751" y="825904"/>
                  <a:pt x="6496751" y="825904"/>
                </a:cubicBezTo>
                <a:cubicBezTo>
                  <a:pt x="6496751" y="821174"/>
                  <a:pt x="6496751" y="821174"/>
                  <a:pt x="6496751" y="821174"/>
                </a:cubicBezTo>
                <a:cubicBezTo>
                  <a:pt x="6515613" y="821174"/>
                  <a:pt x="6515613" y="821174"/>
                  <a:pt x="6515613" y="821174"/>
                </a:cubicBezTo>
                <a:cubicBezTo>
                  <a:pt x="6515613" y="802257"/>
                  <a:pt x="6515613" y="802257"/>
                  <a:pt x="6515613" y="802257"/>
                </a:cubicBezTo>
                <a:cubicBezTo>
                  <a:pt x="6525045" y="802257"/>
                  <a:pt x="6525045" y="802257"/>
                  <a:pt x="6525045" y="802257"/>
                </a:cubicBezTo>
                <a:cubicBezTo>
                  <a:pt x="6525045" y="759694"/>
                  <a:pt x="6525045" y="759694"/>
                  <a:pt x="6525045" y="759694"/>
                </a:cubicBezTo>
                <a:cubicBezTo>
                  <a:pt x="6543907" y="759694"/>
                  <a:pt x="6543907" y="759694"/>
                  <a:pt x="6543907" y="759694"/>
                </a:cubicBezTo>
                <a:cubicBezTo>
                  <a:pt x="6543907" y="754964"/>
                  <a:pt x="6543907" y="754964"/>
                  <a:pt x="6543907" y="754964"/>
                </a:cubicBezTo>
                <a:cubicBezTo>
                  <a:pt x="6553339" y="754964"/>
                  <a:pt x="6553339" y="754964"/>
                  <a:pt x="6553339" y="754964"/>
                </a:cubicBezTo>
                <a:cubicBezTo>
                  <a:pt x="6553339" y="698213"/>
                  <a:pt x="6553339" y="698213"/>
                  <a:pt x="6553339" y="698213"/>
                </a:cubicBezTo>
                <a:cubicBezTo>
                  <a:pt x="6576917" y="698213"/>
                  <a:pt x="6576917" y="698213"/>
                  <a:pt x="6576917" y="698213"/>
                </a:cubicBezTo>
                <a:cubicBezTo>
                  <a:pt x="6576917" y="674566"/>
                  <a:pt x="6576917" y="674566"/>
                  <a:pt x="6576917" y="674566"/>
                </a:cubicBezTo>
                <a:cubicBezTo>
                  <a:pt x="6624074" y="674566"/>
                  <a:pt x="6624074" y="674566"/>
                  <a:pt x="6624074" y="674566"/>
                </a:cubicBezTo>
                <a:cubicBezTo>
                  <a:pt x="6624074" y="698213"/>
                  <a:pt x="6624074" y="698213"/>
                  <a:pt x="6624074" y="698213"/>
                </a:cubicBezTo>
                <a:cubicBezTo>
                  <a:pt x="6652368" y="698213"/>
                  <a:pt x="6652368" y="698213"/>
                  <a:pt x="6652368" y="698213"/>
                </a:cubicBezTo>
                <a:cubicBezTo>
                  <a:pt x="6652368" y="754964"/>
                  <a:pt x="6652368" y="754964"/>
                  <a:pt x="6652368" y="754964"/>
                </a:cubicBezTo>
                <a:cubicBezTo>
                  <a:pt x="6671231" y="754964"/>
                  <a:pt x="6671231" y="754964"/>
                  <a:pt x="6671231" y="754964"/>
                </a:cubicBezTo>
                <a:cubicBezTo>
                  <a:pt x="6671231" y="882655"/>
                  <a:pt x="6671231" y="882655"/>
                  <a:pt x="6671231" y="882655"/>
                </a:cubicBezTo>
                <a:cubicBezTo>
                  <a:pt x="6675946" y="882655"/>
                  <a:pt x="6675946" y="882655"/>
                  <a:pt x="6675946" y="882655"/>
                </a:cubicBezTo>
                <a:cubicBezTo>
                  <a:pt x="6690093" y="849550"/>
                  <a:pt x="6690093" y="849550"/>
                  <a:pt x="6690093" y="849550"/>
                </a:cubicBezTo>
                <a:cubicBezTo>
                  <a:pt x="6699525" y="863738"/>
                  <a:pt x="6699525" y="863738"/>
                  <a:pt x="6699525" y="863738"/>
                </a:cubicBezTo>
                <a:cubicBezTo>
                  <a:pt x="6694809" y="863738"/>
                  <a:pt x="6694809" y="863738"/>
                  <a:pt x="6694809" y="863738"/>
                </a:cubicBezTo>
                <a:cubicBezTo>
                  <a:pt x="6694809" y="882655"/>
                  <a:pt x="6694809" y="882655"/>
                  <a:pt x="6694809" y="882655"/>
                </a:cubicBezTo>
                <a:cubicBezTo>
                  <a:pt x="6704240" y="882655"/>
                  <a:pt x="6704240" y="882655"/>
                  <a:pt x="6704240" y="882655"/>
                </a:cubicBezTo>
                <a:cubicBezTo>
                  <a:pt x="6704240" y="920490"/>
                  <a:pt x="6704240" y="920490"/>
                  <a:pt x="6704240" y="920490"/>
                </a:cubicBezTo>
                <a:cubicBezTo>
                  <a:pt x="6713672" y="920490"/>
                  <a:pt x="6713672" y="920490"/>
                  <a:pt x="6713672" y="920490"/>
                </a:cubicBezTo>
                <a:cubicBezTo>
                  <a:pt x="6713672" y="948865"/>
                  <a:pt x="6713672" y="948865"/>
                  <a:pt x="6713672" y="948865"/>
                </a:cubicBezTo>
                <a:cubicBezTo>
                  <a:pt x="6732534" y="948865"/>
                  <a:pt x="6732534" y="948865"/>
                  <a:pt x="6732534" y="948865"/>
                </a:cubicBezTo>
                <a:cubicBezTo>
                  <a:pt x="6732534" y="939407"/>
                  <a:pt x="6732534" y="939407"/>
                  <a:pt x="6732534" y="939407"/>
                </a:cubicBezTo>
                <a:cubicBezTo>
                  <a:pt x="6751397" y="939407"/>
                  <a:pt x="6751397" y="939407"/>
                  <a:pt x="6751397" y="939407"/>
                </a:cubicBezTo>
                <a:cubicBezTo>
                  <a:pt x="6751397" y="911031"/>
                  <a:pt x="6751397" y="911031"/>
                  <a:pt x="6751397" y="911031"/>
                </a:cubicBezTo>
                <a:cubicBezTo>
                  <a:pt x="6798554" y="911031"/>
                  <a:pt x="6798554" y="911031"/>
                  <a:pt x="6798554" y="911031"/>
                </a:cubicBezTo>
                <a:cubicBezTo>
                  <a:pt x="6798554" y="920490"/>
                  <a:pt x="6798554" y="920490"/>
                  <a:pt x="6798554" y="920490"/>
                </a:cubicBezTo>
                <a:cubicBezTo>
                  <a:pt x="6807985" y="920490"/>
                  <a:pt x="6807985" y="920490"/>
                  <a:pt x="6807985" y="920490"/>
                </a:cubicBezTo>
                <a:cubicBezTo>
                  <a:pt x="6807985" y="911031"/>
                  <a:pt x="6807985" y="911031"/>
                  <a:pt x="6807985" y="911031"/>
                </a:cubicBezTo>
                <a:cubicBezTo>
                  <a:pt x="6817417" y="911031"/>
                  <a:pt x="6817417" y="911031"/>
                  <a:pt x="6817417" y="911031"/>
                </a:cubicBezTo>
                <a:cubicBezTo>
                  <a:pt x="6817417" y="929948"/>
                  <a:pt x="6817417" y="929948"/>
                  <a:pt x="6817417" y="929948"/>
                </a:cubicBezTo>
                <a:cubicBezTo>
                  <a:pt x="6826848" y="929948"/>
                  <a:pt x="6826848" y="929948"/>
                  <a:pt x="6826848" y="929948"/>
                </a:cubicBezTo>
                <a:cubicBezTo>
                  <a:pt x="6826848" y="920490"/>
                  <a:pt x="6826848" y="920490"/>
                  <a:pt x="6826848" y="920490"/>
                </a:cubicBezTo>
                <a:cubicBezTo>
                  <a:pt x="6836279" y="920490"/>
                  <a:pt x="6836279" y="920490"/>
                  <a:pt x="6836279" y="920490"/>
                </a:cubicBezTo>
                <a:cubicBezTo>
                  <a:pt x="6836279" y="892114"/>
                  <a:pt x="6836279" y="892114"/>
                  <a:pt x="6836279" y="892114"/>
                </a:cubicBezTo>
                <a:cubicBezTo>
                  <a:pt x="6874005" y="892114"/>
                  <a:pt x="6874005" y="892114"/>
                  <a:pt x="6874005" y="892114"/>
                </a:cubicBezTo>
                <a:cubicBezTo>
                  <a:pt x="6874005" y="901572"/>
                  <a:pt x="6874005" y="901572"/>
                  <a:pt x="6874005" y="901572"/>
                </a:cubicBezTo>
                <a:cubicBezTo>
                  <a:pt x="6883436" y="901572"/>
                  <a:pt x="6883436" y="901572"/>
                  <a:pt x="6883436" y="901572"/>
                </a:cubicBezTo>
                <a:cubicBezTo>
                  <a:pt x="6883436" y="882655"/>
                  <a:pt x="6883436" y="882655"/>
                  <a:pt x="6883436" y="882655"/>
                </a:cubicBezTo>
                <a:cubicBezTo>
                  <a:pt x="6902299" y="882655"/>
                  <a:pt x="6902299" y="882655"/>
                  <a:pt x="6902299" y="882655"/>
                </a:cubicBezTo>
                <a:cubicBezTo>
                  <a:pt x="6902299" y="854279"/>
                  <a:pt x="6902299" y="854279"/>
                  <a:pt x="6902299" y="854279"/>
                </a:cubicBezTo>
                <a:cubicBezTo>
                  <a:pt x="6921161" y="854279"/>
                  <a:pt x="6921161" y="854279"/>
                  <a:pt x="6921161" y="854279"/>
                </a:cubicBezTo>
                <a:cubicBezTo>
                  <a:pt x="6921161" y="863738"/>
                  <a:pt x="6921161" y="863738"/>
                  <a:pt x="6921161" y="863738"/>
                </a:cubicBezTo>
                <a:cubicBezTo>
                  <a:pt x="6930593" y="863738"/>
                  <a:pt x="6930593" y="863738"/>
                  <a:pt x="6930593" y="863738"/>
                </a:cubicBezTo>
                <a:cubicBezTo>
                  <a:pt x="6930593" y="835362"/>
                  <a:pt x="6930593" y="835362"/>
                  <a:pt x="6930593" y="835362"/>
                </a:cubicBezTo>
                <a:cubicBezTo>
                  <a:pt x="6949455" y="835362"/>
                  <a:pt x="6949455" y="835362"/>
                  <a:pt x="6949455" y="835362"/>
                </a:cubicBezTo>
                <a:cubicBezTo>
                  <a:pt x="6949455" y="854279"/>
                  <a:pt x="6949455" y="854279"/>
                  <a:pt x="6949455" y="854279"/>
                </a:cubicBezTo>
                <a:cubicBezTo>
                  <a:pt x="6977750" y="854279"/>
                  <a:pt x="6977750" y="854279"/>
                  <a:pt x="6977750" y="854279"/>
                </a:cubicBezTo>
                <a:cubicBezTo>
                  <a:pt x="6977750" y="844821"/>
                  <a:pt x="6977750" y="844821"/>
                  <a:pt x="6977750" y="844821"/>
                </a:cubicBezTo>
                <a:cubicBezTo>
                  <a:pt x="7001328" y="844821"/>
                  <a:pt x="7001328" y="844821"/>
                  <a:pt x="7001328" y="844821"/>
                </a:cubicBezTo>
                <a:cubicBezTo>
                  <a:pt x="7001328" y="854279"/>
                  <a:pt x="7001328" y="854279"/>
                  <a:pt x="7001328" y="854279"/>
                </a:cubicBezTo>
                <a:cubicBezTo>
                  <a:pt x="7006044" y="854279"/>
                  <a:pt x="7006044" y="854279"/>
                  <a:pt x="7006044" y="854279"/>
                </a:cubicBezTo>
                <a:cubicBezTo>
                  <a:pt x="7006044" y="873197"/>
                  <a:pt x="7006044" y="873197"/>
                  <a:pt x="7006044" y="873197"/>
                </a:cubicBezTo>
                <a:cubicBezTo>
                  <a:pt x="7015475" y="873197"/>
                  <a:pt x="7015475" y="873197"/>
                  <a:pt x="7015475" y="873197"/>
                </a:cubicBezTo>
                <a:cubicBezTo>
                  <a:pt x="7015475" y="882655"/>
                  <a:pt x="7015475" y="882655"/>
                  <a:pt x="7015475" y="882655"/>
                </a:cubicBezTo>
                <a:cubicBezTo>
                  <a:pt x="7072063" y="882655"/>
                  <a:pt x="7072063" y="882655"/>
                  <a:pt x="7072063" y="882655"/>
                </a:cubicBezTo>
                <a:cubicBezTo>
                  <a:pt x="7072063" y="920490"/>
                  <a:pt x="7072063" y="920490"/>
                  <a:pt x="7072063" y="920490"/>
                </a:cubicBezTo>
                <a:cubicBezTo>
                  <a:pt x="7095641" y="920490"/>
                  <a:pt x="7095641" y="920490"/>
                  <a:pt x="7095641" y="920490"/>
                </a:cubicBezTo>
                <a:cubicBezTo>
                  <a:pt x="7095641" y="911031"/>
                  <a:pt x="7095641" y="911031"/>
                  <a:pt x="7095641" y="911031"/>
                </a:cubicBezTo>
                <a:cubicBezTo>
                  <a:pt x="7152230" y="911031"/>
                  <a:pt x="7152230" y="911031"/>
                  <a:pt x="7152230" y="911031"/>
                </a:cubicBezTo>
                <a:cubicBezTo>
                  <a:pt x="7152230" y="901572"/>
                  <a:pt x="7152230" y="901572"/>
                  <a:pt x="7152230" y="901572"/>
                </a:cubicBezTo>
                <a:cubicBezTo>
                  <a:pt x="7161661" y="892114"/>
                  <a:pt x="7161661" y="892114"/>
                  <a:pt x="7161661" y="892114"/>
                </a:cubicBezTo>
                <a:cubicBezTo>
                  <a:pt x="7161661" y="854279"/>
                  <a:pt x="7161661" y="854279"/>
                  <a:pt x="7161661" y="854279"/>
                </a:cubicBezTo>
                <a:cubicBezTo>
                  <a:pt x="7180524" y="854279"/>
                  <a:pt x="7180524" y="854279"/>
                  <a:pt x="7180524" y="854279"/>
                </a:cubicBezTo>
                <a:cubicBezTo>
                  <a:pt x="7185239" y="877926"/>
                  <a:pt x="7185239" y="877926"/>
                  <a:pt x="7185239" y="877926"/>
                </a:cubicBezTo>
                <a:cubicBezTo>
                  <a:pt x="7189955" y="868467"/>
                  <a:pt x="7189955" y="868467"/>
                  <a:pt x="7189955" y="868467"/>
                </a:cubicBezTo>
                <a:cubicBezTo>
                  <a:pt x="7204102" y="868467"/>
                  <a:pt x="7204102" y="868467"/>
                  <a:pt x="7204102" y="868467"/>
                </a:cubicBezTo>
                <a:cubicBezTo>
                  <a:pt x="7204102" y="764423"/>
                  <a:pt x="7204102" y="764423"/>
                  <a:pt x="7204102" y="764423"/>
                </a:cubicBezTo>
                <a:cubicBezTo>
                  <a:pt x="7218249" y="764423"/>
                  <a:pt x="7218249" y="764423"/>
                  <a:pt x="7218249" y="764423"/>
                </a:cubicBezTo>
                <a:cubicBezTo>
                  <a:pt x="7218249" y="598897"/>
                  <a:pt x="7218249" y="598897"/>
                  <a:pt x="7218249" y="598897"/>
                </a:cubicBezTo>
                <a:cubicBezTo>
                  <a:pt x="7241827" y="598897"/>
                  <a:pt x="7241827" y="598897"/>
                  <a:pt x="7241827" y="598897"/>
                </a:cubicBezTo>
                <a:cubicBezTo>
                  <a:pt x="7241827" y="457019"/>
                  <a:pt x="7241827" y="457019"/>
                  <a:pt x="7241827" y="457019"/>
                </a:cubicBezTo>
                <a:cubicBezTo>
                  <a:pt x="7246543" y="452289"/>
                  <a:pt x="7246543" y="452289"/>
                  <a:pt x="7246543" y="452289"/>
                </a:cubicBezTo>
                <a:cubicBezTo>
                  <a:pt x="7246543" y="423914"/>
                  <a:pt x="7246543" y="423914"/>
                  <a:pt x="7246543" y="423914"/>
                </a:cubicBezTo>
                <a:cubicBezTo>
                  <a:pt x="7265406" y="423914"/>
                  <a:pt x="7265406" y="423914"/>
                  <a:pt x="7265406" y="423914"/>
                </a:cubicBezTo>
                <a:cubicBezTo>
                  <a:pt x="7317278" y="329328"/>
                  <a:pt x="7317278" y="329328"/>
                  <a:pt x="7317278" y="329328"/>
                </a:cubicBezTo>
                <a:cubicBezTo>
                  <a:pt x="7317278" y="36111"/>
                  <a:pt x="7317278" y="36111"/>
                  <a:pt x="7317278" y="36111"/>
                </a:cubicBezTo>
                <a:close/>
                <a:moveTo>
                  <a:pt x="3576666" y="0"/>
                </a:moveTo>
                <a:cubicBezTo>
                  <a:pt x="3581416" y="293217"/>
                  <a:pt x="3581416" y="293217"/>
                  <a:pt x="3581416" y="293217"/>
                </a:cubicBezTo>
                <a:cubicBezTo>
                  <a:pt x="3628915" y="392532"/>
                  <a:pt x="3628915" y="392532"/>
                  <a:pt x="3628915" y="392532"/>
                </a:cubicBezTo>
                <a:cubicBezTo>
                  <a:pt x="3652665" y="392532"/>
                  <a:pt x="3652665" y="392532"/>
                  <a:pt x="3652665" y="392532"/>
                </a:cubicBezTo>
                <a:cubicBezTo>
                  <a:pt x="3652665" y="420908"/>
                  <a:pt x="3652665" y="420908"/>
                  <a:pt x="3652665" y="420908"/>
                </a:cubicBezTo>
                <a:cubicBezTo>
                  <a:pt x="3657414" y="420908"/>
                  <a:pt x="3657414" y="420908"/>
                  <a:pt x="3657414" y="420908"/>
                </a:cubicBezTo>
                <a:cubicBezTo>
                  <a:pt x="3657414" y="562786"/>
                  <a:pt x="3657414" y="562786"/>
                  <a:pt x="3657414" y="562786"/>
                </a:cubicBezTo>
                <a:cubicBezTo>
                  <a:pt x="3671664" y="562786"/>
                  <a:pt x="3671664" y="562786"/>
                  <a:pt x="3671664" y="562786"/>
                </a:cubicBezTo>
                <a:cubicBezTo>
                  <a:pt x="3671664" y="723583"/>
                  <a:pt x="3671664" y="723583"/>
                  <a:pt x="3671664" y="723583"/>
                </a:cubicBezTo>
                <a:cubicBezTo>
                  <a:pt x="3695413" y="723583"/>
                  <a:pt x="3695413" y="723583"/>
                  <a:pt x="3695413" y="723583"/>
                </a:cubicBezTo>
                <a:cubicBezTo>
                  <a:pt x="3695413" y="870191"/>
                  <a:pt x="3695413" y="870191"/>
                  <a:pt x="3695413" y="870191"/>
                </a:cubicBezTo>
                <a:cubicBezTo>
                  <a:pt x="3728663" y="870191"/>
                  <a:pt x="3728663" y="870191"/>
                  <a:pt x="3728663" y="870191"/>
                </a:cubicBezTo>
                <a:cubicBezTo>
                  <a:pt x="3733412" y="856003"/>
                  <a:pt x="3733412" y="856003"/>
                  <a:pt x="3733412" y="856003"/>
                </a:cubicBezTo>
                <a:cubicBezTo>
                  <a:pt x="3752412" y="851273"/>
                  <a:pt x="3752412" y="851273"/>
                  <a:pt x="3752412" y="851273"/>
                </a:cubicBezTo>
                <a:cubicBezTo>
                  <a:pt x="3757162" y="865461"/>
                  <a:pt x="3757162" y="865461"/>
                  <a:pt x="3757162" y="865461"/>
                </a:cubicBezTo>
                <a:lnTo>
                  <a:pt x="3766377" y="865461"/>
                </a:lnTo>
                <a:lnTo>
                  <a:pt x="3766377" y="861435"/>
                </a:lnTo>
                <a:cubicBezTo>
                  <a:pt x="3766377" y="859009"/>
                  <a:pt x="3766377" y="859009"/>
                  <a:pt x="3766377" y="859009"/>
                </a:cubicBezTo>
                <a:cubicBezTo>
                  <a:pt x="3827681" y="859009"/>
                  <a:pt x="3827681" y="859009"/>
                  <a:pt x="3827681" y="859009"/>
                </a:cubicBezTo>
                <a:cubicBezTo>
                  <a:pt x="3827681" y="901572"/>
                  <a:pt x="3827681" y="901572"/>
                  <a:pt x="3827681" y="901572"/>
                </a:cubicBezTo>
                <a:cubicBezTo>
                  <a:pt x="3879553" y="901572"/>
                  <a:pt x="3879553" y="901572"/>
                  <a:pt x="3879553" y="901572"/>
                </a:cubicBezTo>
                <a:cubicBezTo>
                  <a:pt x="3879553" y="929948"/>
                  <a:pt x="3879553" y="929948"/>
                  <a:pt x="3879553" y="929948"/>
                </a:cubicBezTo>
                <a:cubicBezTo>
                  <a:pt x="3917278" y="929948"/>
                  <a:pt x="3917278" y="929948"/>
                  <a:pt x="3917278" y="929948"/>
                </a:cubicBezTo>
                <a:cubicBezTo>
                  <a:pt x="3917278" y="911031"/>
                  <a:pt x="3917278" y="887384"/>
                  <a:pt x="3917278" y="868467"/>
                </a:cubicBezTo>
                <a:cubicBezTo>
                  <a:pt x="3936141" y="868467"/>
                  <a:pt x="3936141" y="868467"/>
                  <a:pt x="3936141" y="868467"/>
                </a:cubicBezTo>
                <a:cubicBezTo>
                  <a:pt x="3936141" y="863738"/>
                  <a:pt x="3936141" y="863738"/>
                  <a:pt x="3936141" y="863738"/>
                </a:cubicBezTo>
                <a:cubicBezTo>
                  <a:pt x="3955003" y="863738"/>
                  <a:pt x="3955003" y="863738"/>
                  <a:pt x="3955003" y="863738"/>
                </a:cubicBezTo>
                <a:cubicBezTo>
                  <a:pt x="3955003" y="868467"/>
                  <a:pt x="3955003" y="868467"/>
                  <a:pt x="3955003" y="868467"/>
                </a:cubicBezTo>
                <a:cubicBezTo>
                  <a:pt x="3978582" y="868467"/>
                  <a:pt x="3978582" y="868467"/>
                  <a:pt x="3978582" y="868467"/>
                </a:cubicBezTo>
                <a:cubicBezTo>
                  <a:pt x="3978582" y="906302"/>
                  <a:pt x="3978582" y="906302"/>
                  <a:pt x="3978582" y="906302"/>
                </a:cubicBezTo>
                <a:cubicBezTo>
                  <a:pt x="4049318" y="906302"/>
                  <a:pt x="4049318" y="906302"/>
                  <a:pt x="4049318" y="906302"/>
                </a:cubicBezTo>
                <a:cubicBezTo>
                  <a:pt x="4049318" y="920490"/>
                  <a:pt x="4049318" y="920490"/>
                  <a:pt x="4049318" y="920490"/>
                </a:cubicBezTo>
                <a:cubicBezTo>
                  <a:pt x="4054032" y="920490"/>
                  <a:pt x="4058749" y="920490"/>
                  <a:pt x="4058749" y="920490"/>
                </a:cubicBezTo>
                <a:cubicBezTo>
                  <a:pt x="4058749" y="939407"/>
                  <a:pt x="4058749" y="939407"/>
                  <a:pt x="4058749" y="939407"/>
                </a:cubicBezTo>
                <a:cubicBezTo>
                  <a:pt x="4087043" y="939407"/>
                  <a:pt x="4087043" y="939407"/>
                  <a:pt x="4087043" y="939407"/>
                </a:cubicBezTo>
                <a:cubicBezTo>
                  <a:pt x="4087043" y="934677"/>
                  <a:pt x="4087043" y="934677"/>
                  <a:pt x="4087043" y="934677"/>
                </a:cubicBezTo>
                <a:cubicBezTo>
                  <a:pt x="4101190" y="934677"/>
                  <a:pt x="4101190" y="934677"/>
                  <a:pt x="4101190" y="934677"/>
                </a:cubicBezTo>
                <a:cubicBezTo>
                  <a:pt x="4101190" y="939407"/>
                  <a:pt x="4101190" y="939407"/>
                  <a:pt x="4101190" y="939407"/>
                </a:cubicBezTo>
                <a:cubicBezTo>
                  <a:pt x="4110621" y="939407"/>
                  <a:pt x="4124768" y="939407"/>
                  <a:pt x="4138915" y="939407"/>
                </a:cubicBezTo>
                <a:cubicBezTo>
                  <a:pt x="4138915" y="958324"/>
                  <a:pt x="4138915" y="958324"/>
                  <a:pt x="4138915" y="958324"/>
                </a:cubicBezTo>
                <a:cubicBezTo>
                  <a:pt x="4167208" y="958324"/>
                  <a:pt x="4167208" y="958324"/>
                  <a:pt x="4167208" y="958324"/>
                </a:cubicBezTo>
                <a:cubicBezTo>
                  <a:pt x="4167208" y="953595"/>
                  <a:pt x="4167208" y="953595"/>
                  <a:pt x="4167208" y="953595"/>
                </a:cubicBezTo>
                <a:cubicBezTo>
                  <a:pt x="4186072" y="953595"/>
                  <a:pt x="4186072" y="953595"/>
                  <a:pt x="4186072" y="953595"/>
                </a:cubicBezTo>
                <a:cubicBezTo>
                  <a:pt x="4186072" y="958324"/>
                  <a:pt x="4186072" y="958324"/>
                  <a:pt x="4186072" y="958324"/>
                </a:cubicBezTo>
                <a:cubicBezTo>
                  <a:pt x="4214365" y="958324"/>
                  <a:pt x="4214365" y="958324"/>
                  <a:pt x="4214365" y="958324"/>
                </a:cubicBezTo>
                <a:cubicBezTo>
                  <a:pt x="4214365" y="655649"/>
                  <a:pt x="4214365" y="655649"/>
                  <a:pt x="4214365" y="655649"/>
                </a:cubicBezTo>
                <a:cubicBezTo>
                  <a:pt x="4242659" y="655649"/>
                  <a:pt x="4242659" y="655649"/>
                  <a:pt x="4242659" y="655649"/>
                </a:cubicBezTo>
                <a:cubicBezTo>
                  <a:pt x="4242659" y="641461"/>
                  <a:pt x="4242659" y="641461"/>
                  <a:pt x="4242659" y="641461"/>
                </a:cubicBezTo>
                <a:cubicBezTo>
                  <a:pt x="4318110" y="655649"/>
                  <a:pt x="4318110" y="655649"/>
                  <a:pt x="4318110" y="655649"/>
                </a:cubicBezTo>
                <a:cubicBezTo>
                  <a:pt x="4318110" y="797528"/>
                  <a:pt x="4318110" y="797528"/>
                  <a:pt x="4318110" y="797528"/>
                </a:cubicBezTo>
                <a:cubicBezTo>
                  <a:pt x="4346404" y="797528"/>
                  <a:pt x="4346404" y="797528"/>
                  <a:pt x="4346404" y="797528"/>
                </a:cubicBezTo>
                <a:cubicBezTo>
                  <a:pt x="4346404" y="792799"/>
                  <a:pt x="4351120" y="792799"/>
                  <a:pt x="4351120" y="792799"/>
                </a:cubicBezTo>
                <a:cubicBezTo>
                  <a:pt x="4360552" y="792799"/>
                  <a:pt x="4360552" y="792799"/>
                  <a:pt x="4360552" y="792799"/>
                </a:cubicBezTo>
                <a:cubicBezTo>
                  <a:pt x="4365267" y="792799"/>
                  <a:pt x="4365267" y="792799"/>
                  <a:pt x="4365267" y="797528"/>
                </a:cubicBezTo>
                <a:cubicBezTo>
                  <a:pt x="4398277" y="797528"/>
                  <a:pt x="4398277" y="797528"/>
                  <a:pt x="4398277" y="797528"/>
                </a:cubicBezTo>
                <a:cubicBezTo>
                  <a:pt x="4398277" y="877926"/>
                  <a:pt x="4398277" y="877926"/>
                  <a:pt x="4398277" y="877926"/>
                </a:cubicBezTo>
                <a:cubicBezTo>
                  <a:pt x="4426571" y="877926"/>
                  <a:pt x="4426571" y="877926"/>
                  <a:pt x="4426571" y="877926"/>
                </a:cubicBezTo>
                <a:cubicBezTo>
                  <a:pt x="4426571" y="740776"/>
                  <a:pt x="4426571" y="740776"/>
                  <a:pt x="4426571" y="740776"/>
                </a:cubicBezTo>
                <a:cubicBezTo>
                  <a:pt x="4440718" y="740776"/>
                  <a:pt x="4440718" y="740776"/>
                  <a:pt x="4440718" y="740776"/>
                </a:cubicBezTo>
                <a:cubicBezTo>
                  <a:pt x="4440718" y="726588"/>
                  <a:pt x="4440718" y="726588"/>
                  <a:pt x="4440718" y="726588"/>
                </a:cubicBezTo>
                <a:cubicBezTo>
                  <a:pt x="4535031" y="726588"/>
                  <a:pt x="4535031" y="726588"/>
                  <a:pt x="4535031" y="726588"/>
                </a:cubicBezTo>
                <a:cubicBezTo>
                  <a:pt x="4535031" y="731318"/>
                  <a:pt x="4539748" y="731318"/>
                  <a:pt x="4539748" y="736047"/>
                </a:cubicBezTo>
                <a:cubicBezTo>
                  <a:pt x="4539748" y="806986"/>
                  <a:pt x="4539748" y="877926"/>
                  <a:pt x="4539748" y="948865"/>
                </a:cubicBezTo>
                <a:cubicBezTo>
                  <a:pt x="4558611" y="948865"/>
                  <a:pt x="4558611" y="948865"/>
                  <a:pt x="4558611" y="948865"/>
                </a:cubicBezTo>
                <a:cubicBezTo>
                  <a:pt x="4558611" y="963053"/>
                  <a:pt x="4558611" y="963053"/>
                  <a:pt x="4558611" y="963053"/>
                </a:cubicBezTo>
                <a:cubicBezTo>
                  <a:pt x="4577472" y="963053"/>
                  <a:pt x="4577472" y="963053"/>
                  <a:pt x="4577472" y="963053"/>
                </a:cubicBezTo>
                <a:cubicBezTo>
                  <a:pt x="4577472" y="911031"/>
                  <a:pt x="4577472" y="911031"/>
                  <a:pt x="4577472" y="911031"/>
                </a:cubicBezTo>
                <a:cubicBezTo>
                  <a:pt x="4605766" y="911031"/>
                  <a:pt x="4605766" y="911031"/>
                  <a:pt x="4605766" y="911031"/>
                </a:cubicBezTo>
                <a:cubicBezTo>
                  <a:pt x="4605766" y="901572"/>
                  <a:pt x="4605766" y="901572"/>
                  <a:pt x="4605766" y="901572"/>
                </a:cubicBezTo>
                <a:cubicBezTo>
                  <a:pt x="4634060" y="901572"/>
                  <a:pt x="4634060" y="901572"/>
                  <a:pt x="4634060" y="901572"/>
                </a:cubicBezTo>
                <a:cubicBezTo>
                  <a:pt x="4634060" y="911031"/>
                  <a:pt x="4634060" y="911031"/>
                  <a:pt x="4634060" y="911031"/>
                </a:cubicBezTo>
                <a:cubicBezTo>
                  <a:pt x="4648208" y="911031"/>
                  <a:pt x="4648208" y="911031"/>
                  <a:pt x="4648208" y="911031"/>
                </a:cubicBezTo>
                <a:cubicBezTo>
                  <a:pt x="4648208" y="906302"/>
                  <a:pt x="4652923" y="901572"/>
                  <a:pt x="4652923" y="901572"/>
                </a:cubicBezTo>
                <a:cubicBezTo>
                  <a:pt x="4657639" y="901572"/>
                  <a:pt x="4657639" y="901572"/>
                  <a:pt x="4657639" y="901572"/>
                </a:cubicBezTo>
                <a:cubicBezTo>
                  <a:pt x="4657639" y="901572"/>
                  <a:pt x="4662354" y="906302"/>
                  <a:pt x="4662354" y="911031"/>
                </a:cubicBezTo>
                <a:cubicBezTo>
                  <a:pt x="4671786" y="911031"/>
                  <a:pt x="4671786" y="911031"/>
                  <a:pt x="4671786" y="911031"/>
                </a:cubicBezTo>
                <a:cubicBezTo>
                  <a:pt x="4671786" y="821174"/>
                  <a:pt x="4671786" y="821174"/>
                  <a:pt x="4671786" y="821174"/>
                </a:cubicBezTo>
                <a:cubicBezTo>
                  <a:pt x="4700080" y="821174"/>
                  <a:pt x="4728374" y="821174"/>
                  <a:pt x="4751952" y="821174"/>
                </a:cubicBezTo>
                <a:cubicBezTo>
                  <a:pt x="4766099" y="518499"/>
                  <a:pt x="4766099" y="518499"/>
                  <a:pt x="4766099" y="518499"/>
                </a:cubicBezTo>
                <a:cubicBezTo>
                  <a:pt x="4751952" y="513770"/>
                  <a:pt x="4723659" y="504312"/>
                  <a:pt x="4747237" y="490124"/>
                </a:cubicBezTo>
                <a:cubicBezTo>
                  <a:pt x="4747237" y="490124"/>
                  <a:pt x="4742521" y="485394"/>
                  <a:pt x="4742521" y="485394"/>
                </a:cubicBezTo>
                <a:cubicBezTo>
                  <a:pt x="4742521" y="471206"/>
                  <a:pt x="4742521" y="466477"/>
                  <a:pt x="4751952" y="457019"/>
                </a:cubicBezTo>
                <a:cubicBezTo>
                  <a:pt x="4751952" y="452289"/>
                  <a:pt x="4751952" y="442831"/>
                  <a:pt x="4751952" y="438101"/>
                </a:cubicBezTo>
                <a:cubicBezTo>
                  <a:pt x="4770816" y="438101"/>
                  <a:pt x="4770816" y="438101"/>
                  <a:pt x="4770816" y="438101"/>
                </a:cubicBezTo>
                <a:cubicBezTo>
                  <a:pt x="4770816" y="409726"/>
                  <a:pt x="4770816" y="409726"/>
                  <a:pt x="4770816" y="409726"/>
                </a:cubicBezTo>
                <a:cubicBezTo>
                  <a:pt x="4770816" y="409726"/>
                  <a:pt x="4770816" y="409726"/>
                  <a:pt x="4775532" y="404996"/>
                </a:cubicBezTo>
                <a:cubicBezTo>
                  <a:pt x="4775532" y="315140"/>
                  <a:pt x="4775532" y="315140"/>
                  <a:pt x="4775532" y="315140"/>
                </a:cubicBezTo>
                <a:cubicBezTo>
                  <a:pt x="4770816" y="310410"/>
                  <a:pt x="4770816" y="310410"/>
                  <a:pt x="4770816" y="305681"/>
                </a:cubicBezTo>
                <a:cubicBezTo>
                  <a:pt x="4770816" y="300952"/>
                  <a:pt x="4775532" y="300952"/>
                  <a:pt x="4775532" y="296223"/>
                </a:cubicBezTo>
                <a:cubicBezTo>
                  <a:pt x="4775532" y="230012"/>
                  <a:pt x="4775532" y="230012"/>
                  <a:pt x="4775532" y="230012"/>
                </a:cubicBezTo>
                <a:cubicBezTo>
                  <a:pt x="4780247" y="225283"/>
                  <a:pt x="4780247" y="225283"/>
                  <a:pt x="4780247" y="225283"/>
                </a:cubicBezTo>
                <a:cubicBezTo>
                  <a:pt x="4780247" y="159073"/>
                  <a:pt x="4780247" y="159073"/>
                  <a:pt x="4780247" y="159073"/>
                </a:cubicBezTo>
                <a:cubicBezTo>
                  <a:pt x="4780247" y="154344"/>
                  <a:pt x="4780247" y="154344"/>
                  <a:pt x="4780247" y="154344"/>
                </a:cubicBezTo>
                <a:cubicBezTo>
                  <a:pt x="4780247" y="130697"/>
                  <a:pt x="4780247" y="130697"/>
                  <a:pt x="4780247" y="130697"/>
                </a:cubicBezTo>
                <a:cubicBezTo>
                  <a:pt x="4784962" y="130697"/>
                  <a:pt x="4784962" y="130697"/>
                  <a:pt x="4784962" y="130697"/>
                </a:cubicBezTo>
                <a:cubicBezTo>
                  <a:pt x="4784962" y="130697"/>
                  <a:pt x="4789678" y="130697"/>
                  <a:pt x="4789678" y="130697"/>
                </a:cubicBezTo>
                <a:cubicBezTo>
                  <a:pt x="4789678" y="149614"/>
                  <a:pt x="4789678" y="149614"/>
                  <a:pt x="4789678" y="149614"/>
                </a:cubicBezTo>
                <a:cubicBezTo>
                  <a:pt x="4789678" y="154344"/>
                  <a:pt x="4789678" y="154344"/>
                  <a:pt x="4789678" y="159073"/>
                </a:cubicBezTo>
                <a:cubicBezTo>
                  <a:pt x="4789678" y="225283"/>
                  <a:pt x="4789678" y="225283"/>
                  <a:pt x="4789678" y="225283"/>
                </a:cubicBezTo>
                <a:cubicBezTo>
                  <a:pt x="4789678" y="225283"/>
                  <a:pt x="4794393" y="225283"/>
                  <a:pt x="4794393" y="230012"/>
                </a:cubicBezTo>
                <a:cubicBezTo>
                  <a:pt x="4794393" y="296223"/>
                  <a:pt x="4794393" y="296223"/>
                  <a:pt x="4794393" y="296223"/>
                </a:cubicBezTo>
                <a:cubicBezTo>
                  <a:pt x="4794393" y="300952"/>
                  <a:pt x="4799109" y="300952"/>
                  <a:pt x="4803825" y="305681"/>
                </a:cubicBezTo>
                <a:cubicBezTo>
                  <a:pt x="4799109" y="310410"/>
                  <a:pt x="4799109" y="310410"/>
                  <a:pt x="4799109" y="315140"/>
                </a:cubicBezTo>
                <a:cubicBezTo>
                  <a:pt x="4799109" y="404996"/>
                  <a:pt x="4799109" y="404996"/>
                  <a:pt x="4799109" y="404996"/>
                </a:cubicBezTo>
                <a:cubicBezTo>
                  <a:pt x="4799109" y="409726"/>
                  <a:pt x="4799109" y="409726"/>
                  <a:pt x="4803825" y="409726"/>
                </a:cubicBezTo>
                <a:cubicBezTo>
                  <a:pt x="4803825" y="438101"/>
                  <a:pt x="4803825" y="438101"/>
                  <a:pt x="4803825" y="438101"/>
                </a:cubicBezTo>
                <a:cubicBezTo>
                  <a:pt x="4817973" y="438101"/>
                  <a:pt x="4817973" y="438101"/>
                  <a:pt x="4817973" y="438101"/>
                </a:cubicBezTo>
                <a:cubicBezTo>
                  <a:pt x="4817973" y="457019"/>
                  <a:pt x="4817973" y="457019"/>
                  <a:pt x="4817973" y="457019"/>
                </a:cubicBezTo>
                <a:cubicBezTo>
                  <a:pt x="4832119" y="466477"/>
                  <a:pt x="4832119" y="471206"/>
                  <a:pt x="4832119" y="485394"/>
                </a:cubicBezTo>
                <a:cubicBezTo>
                  <a:pt x="4827404" y="485394"/>
                  <a:pt x="4822687" y="490124"/>
                  <a:pt x="4822687" y="490124"/>
                </a:cubicBezTo>
                <a:cubicBezTo>
                  <a:pt x="4850981" y="499582"/>
                  <a:pt x="4817973" y="513770"/>
                  <a:pt x="4803825" y="518499"/>
                </a:cubicBezTo>
                <a:cubicBezTo>
                  <a:pt x="4813256" y="688754"/>
                  <a:pt x="4817973" y="859009"/>
                  <a:pt x="4827404" y="1033993"/>
                </a:cubicBezTo>
                <a:cubicBezTo>
                  <a:pt x="4836834" y="1033993"/>
                  <a:pt x="4836834" y="1033993"/>
                  <a:pt x="4836834" y="1033993"/>
                </a:cubicBezTo>
                <a:cubicBezTo>
                  <a:pt x="4836834" y="1019805"/>
                  <a:pt x="4836834" y="1010346"/>
                  <a:pt x="4836834" y="1000888"/>
                </a:cubicBezTo>
                <a:cubicBezTo>
                  <a:pt x="4855698" y="1000888"/>
                  <a:pt x="4869844" y="1000888"/>
                  <a:pt x="4888707" y="1000888"/>
                </a:cubicBezTo>
                <a:cubicBezTo>
                  <a:pt x="4888707" y="1038722"/>
                  <a:pt x="4888707" y="1038722"/>
                  <a:pt x="4888707" y="1038722"/>
                </a:cubicBezTo>
                <a:cubicBezTo>
                  <a:pt x="4888707" y="1038722"/>
                  <a:pt x="4893422" y="1038722"/>
                  <a:pt x="4898138" y="1038722"/>
                </a:cubicBezTo>
                <a:cubicBezTo>
                  <a:pt x="4898138" y="986700"/>
                  <a:pt x="4898138" y="986700"/>
                  <a:pt x="4898138" y="986700"/>
                </a:cubicBezTo>
                <a:cubicBezTo>
                  <a:pt x="4902855" y="986700"/>
                  <a:pt x="4902855" y="986700"/>
                  <a:pt x="4902855" y="986700"/>
                </a:cubicBezTo>
                <a:cubicBezTo>
                  <a:pt x="4902855" y="1005617"/>
                  <a:pt x="4902855" y="1019805"/>
                  <a:pt x="4902855" y="1033993"/>
                </a:cubicBezTo>
                <a:cubicBezTo>
                  <a:pt x="4912286" y="1033993"/>
                  <a:pt x="4912286" y="1033993"/>
                  <a:pt x="4912286" y="1033993"/>
                </a:cubicBezTo>
                <a:cubicBezTo>
                  <a:pt x="4926432" y="1033993"/>
                  <a:pt x="4935863" y="1033993"/>
                  <a:pt x="4945295" y="1033993"/>
                </a:cubicBezTo>
                <a:cubicBezTo>
                  <a:pt x="4945295" y="1005617"/>
                  <a:pt x="4945295" y="1005617"/>
                  <a:pt x="4945295" y="1005617"/>
                </a:cubicBezTo>
                <a:cubicBezTo>
                  <a:pt x="4964158" y="1005617"/>
                  <a:pt x="4964158" y="1005617"/>
                  <a:pt x="4964158" y="1005617"/>
                </a:cubicBezTo>
                <a:cubicBezTo>
                  <a:pt x="4964158" y="996158"/>
                  <a:pt x="4964158" y="996158"/>
                  <a:pt x="4964158" y="996158"/>
                </a:cubicBezTo>
                <a:cubicBezTo>
                  <a:pt x="4983020" y="996158"/>
                  <a:pt x="4983020" y="996158"/>
                  <a:pt x="4983020" y="996158"/>
                </a:cubicBezTo>
                <a:cubicBezTo>
                  <a:pt x="4983020" y="1000888"/>
                  <a:pt x="4983020" y="1000888"/>
                  <a:pt x="4983020" y="1000888"/>
                </a:cubicBezTo>
                <a:cubicBezTo>
                  <a:pt x="4997167" y="1000888"/>
                  <a:pt x="4997167" y="1000888"/>
                  <a:pt x="4997167" y="1000888"/>
                </a:cubicBezTo>
                <a:cubicBezTo>
                  <a:pt x="4997167" y="996158"/>
                  <a:pt x="4997167" y="996158"/>
                  <a:pt x="4997167" y="996158"/>
                </a:cubicBezTo>
                <a:cubicBezTo>
                  <a:pt x="5138639" y="996158"/>
                  <a:pt x="5138639" y="996158"/>
                  <a:pt x="5138639" y="996158"/>
                </a:cubicBezTo>
                <a:cubicBezTo>
                  <a:pt x="5138639" y="991429"/>
                  <a:pt x="5138639" y="991429"/>
                  <a:pt x="5138639" y="991429"/>
                </a:cubicBezTo>
                <a:cubicBezTo>
                  <a:pt x="5148069" y="991429"/>
                  <a:pt x="5148069" y="991429"/>
                  <a:pt x="5148069" y="991429"/>
                </a:cubicBezTo>
                <a:cubicBezTo>
                  <a:pt x="5148069" y="996158"/>
                  <a:pt x="5148069" y="996158"/>
                  <a:pt x="5148069" y="996158"/>
                </a:cubicBezTo>
                <a:cubicBezTo>
                  <a:pt x="5157500" y="996158"/>
                  <a:pt x="5157500" y="996158"/>
                  <a:pt x="5157500" y="996158"/>
                </a:cubicBezTo>
                <a:cubicBezTo>
                  <a:pt x="5157500" y="1005617"/>
                  <a:pt x="5157500" y="1005617"/>
                  <a:pt x="5157500" y="1005617"/>
                </a:cubicBezTo>
                <a:cubicBezTo>
                  <a:pt x="5166932" y="1005617"/>
                  <a:pt x="5166932" y="1005617"/>
                  <a:pt x="5166932" y="1005617"/>
                </a:cubicBezTo>
                <a:cubicBezTo>
                  <a:pt x="5166932" y="1000888"/>
                  <a:pt x="5166932" y="1000888"/>
                  <a:pt x="5166932" y="1000888"/>
                </a:cubicBezTo>
                <a:cubicBezTo>
                  <a:pt x="5171648" y="1000888"/>
                  <a:pt x="5171648" y="1000888"/>
                  <a:pt x="5171648" y="1000888"/>
                </a:cubicBezTo>
                <a:cubicBezTo>
                  <a:pt x="5171648" y="1005617"/>
                  <a:pt x="5171648" y="1005617"/>
                  <a:pt x="5171648" y="1005617"/>
                </a:cubicBezTo>
                <a:cubicBezTo>
                  <a:pt x="5199941" y="1005617"/>
                  <a:pt x="5199941" y="1005617"/>
                  <a:pt x="5199941" y="1005617"/>
                </a:cubicBezTo>
                <a:cubicBezTo>
                  <a:pt x="5199941" y="1000888"/>
                  <a:pt x="5199941" y="1000888"/>
                  <a:pt x="5199941" y="1000888"/>
                </a:cubicBezTo>
                <a:cubicBezTo>
                  <a:pt x="5214088" y="1000888"/>
                  <a:pt x="5214088" y="1000888"/>
                  <a:pt x="5214088" y="1000888"/>
                </a:cubicBezTo>
                <a:cubicBezTo>
                  <a:pt x="5214088" y="1038722"/>
                  <a:pt x="5214088" y="1038722"/>
                  <a:pt x="5214088" y="1038722"/>
                </a:cubicBezTo>
                <a:cubicBezTo>
                  <a:pt x="5218805" y="1038722"/>
                  <a:pt x="5218805" y="1038722"/>
                  <a:pt x="5218805" y="1038722"/>
                </a:cubicBezTo>
                <a:cubicBezTo>
                  <a:pt x="5218805" y="1029263"/>
                  <a:pt x="5218805" y="1029263"/>
                  <a:pt x="5218805" y="1029263"/>
                </a:cubicBezTo>
                <a:cubicBezTo>
                  <a:pt x="5228236" y="1029263"/>
                  <a:pt x="5228236" y="1029263"/>
                  <a:pt x="5228236" y="1029263"/>
                </a:cubicBezTo>
                <a:cubicBezTo>
                  <a:pt x="5228236" y="1038722"/>
                  <a:pt x="5228236" y="1038722"/>
                  <a:pt x="5228236" y="1038722"/>
                </a:cubicBezTo>
                <a:cubicBezTo>
                  <a:pt x="5251814" y="1038722"/>
                  <a:pt x="5251814" y="1038722"/>
                  <a:pt x="5251814" y="1038722"/>
                </a:cubicBezTo>
                <a:cubicBezTo>
                  <a:pt x="5251814" y="1019805"/>
                  <a:pt x="5251814" y="1019805"/>
                  <a:pt x="5251814" y="1019805"/>
                </a:cubicBezTo>
                <a:cubicBezTo>
                  <a:pt x="5280108" y="1015075"/>
                  <a:pt x="5280108" y="1015075"/>
                  <a:pt x="5280108" y="1015075"/>
                </a:cubicBezTo>
                <a:cubicBezTo>
                  <a:pt x="5280108" y="996158"/>
                  <a:pt x="5280108" y="981970"/>
                  <a:pt x="5280108" y="967783"/>
                </a:cubicBezTo>
                <a:cubicBezTo>
                  <a:pt x="5289539" y="967783"/>
                  <a:pt x="5289539" y="967783"/>
                  <a:pt x="5289539" y="967783"/>
                </a:cubicBezTo>
                <a:cubicBezTo>
                  <a:pt x="5289539" y="981970"/>
                  <a:pt x="5289539" y="996158"/>
                  <a:pt x="5289539" y="1015075"/>
                </a:cubicBezTo>
                <a:cubicBezTo>
                  <a:pt x="5303686" y="1015075"/>
                  <a:pt x="5303686" y="1015075"/>
                  <a:pt x="5303686" y="1015075"/>
                </a:cubicBezTo>
                <a:cubicBezTo>
                  <a:pt x="5303686" y="996158"/>
                  <a:pt x="5303686" y="981970"/>
                  <a:pt x="5303686" y="967783"/>
                </a:cubicBezTo>
                <a:cubicBezTo>
                  <a:pt x="5313117" y="967783"/>
                  <a:pt x="5313117" y="967783"/>
                  <a:pt x="5313117" y="967783"/>
                </a:cubicBezTo>
                <a:cubicBezTo>
                  <a:pt x="5313117" y="981970"/>
                  <a:pt x="5313117" y="996158"/>
                  <a:pt x="5313117" y="1005617"/>
                </a:cubicBezTo>
                <a:cubicBezTo>
                  <a:pt x="5322550" y="1005617"/>
                  <a:pt x="5322550" y="1005617"/>
                  <a:pt x="5322550" y="1005617"/>
                </a:cubicBezTo>
                <a:cubicBezTo>
                  <a:pt x="5322550" y="1010346"/>
                  <a:pt x="5322550" y="1010346"/>
                  <a:pt x="5322550" y="1010346"/>
                </a:cubicBezTo>
                <a:cubicBezTo>
                  <a:pt x="5336696" y="1010346"/>
                  <a:pt x="5336696" y="1010346"/>
                  <a:pt x="5336696" y="1010346"/>
                </a:cubicBezTo>
                <a:cubicBezTo>
                  <a:pt x="5336696" y="1005617"/>
                  <a:pt x="5336696" y="1005617"/>
                  <a:pt x="5336696" y="1005617"/>
                </a:cubicBezTo>
                <a:cubicBezTo>
                  <a:pt x="5346127" y="1005617"/>
                  <a:pt x="5346127" y="1005617"/>
                  <a:pt x="5346127" y="1005617"/>
                </a:cubicBezTo>
                <a:cubicBezTo>
                  <a:pt x="5346127" y="1019805"/>
                  <a:pt x="5346127" y="1019805"/>
                  <a:pt x="5346127" y="1019805"/>
                </a:cubicBezTo>
                <a:cubicBezTo>
                  <a:pt x="5355559" y="1019805"/>
                  <a:pt x="5355559" y="1019805"/>
                  <a:pt x="5355559" y="1019805"/>
                </a:cubicBezTo>
                <a:cubicBezTo>
                  <a:pt x="5355559" y="1024534"/>
                  <a:pt x="5355559" y="1024534"/>
                  <a:pt x="5355559" y="1024534"/>
                </a:cubicBezTo>
                <a:cubicBezTo>
                  <a:pt x="5355559" y="1024534"/>
                  <a:pt x="5355559" y="1024534"/>
                  <a:pt x="5350843" y="1024534"/>
                </a:cubicBezTo>
                <a:cubicBezTo>
                  <a:pt x="5350843" y="1033992"/>
                  <a:pt x="5350843" y="1038722"/>
                  <a:pt x="5350843" y="1041086"/>
                </a:cubicBezTo>
                <a:lnTo>
                  <a:pt x="5350843" y="1041933"/>
                </a:lnTo>
                <a:lnTo>
                  <a:pt x="3780912" y="1041933"/>
                </a:lnTo>
                <a:lnTo>
                  <a:pt x="3780912" y="1044657"/>
                </a:lnTo>
                <a:cubicBezTo>
                  <a:pt x="3780912" y="1054633"/>
                  <a:pt x="3780912" y="1054633"/>
                  <a:pt x="3780912" y="1054633"/>
                </a:cubicBezTo>
                <a:lnTo>
                  <a:pt x="0" y="1054633"/>
                </a:lnTo>
                <a:cubicBezTo>
                  <a:pt x="0" y="822898"/>
                  <a:pt x="0" y="822898"/>
                  <a:pt x="0" y="822898"/>
                </a:cubicBezTo>
                <a:cubicBezTo>
                  <a:pt x="61748" y="822898"/>
                  <a:pt x="61748" y="822898"/>
                  <a:pt x="61748" y="822898"/>
                </a:cubicBezTo>
                <a:cubicBezTo>
                  <a:pt x="61748" y="865461"/>
                  <a:pt x="61748" y="865461"/>
                  <a:pt x="61748" y="865461"/>
                </a:cubicBezTo>
                <a:cubicBezTo>
                  <a:pt x="113997" y="865461"/>
                  <a:pt x="113997" y="865461"/>
                  <a:pt x="113997" y="865461"/>
                </a:cubicBezTo>
                <a:cubicBezTo>
                  <a:pt x="113997" y="893837"/>
                  <a:pt x="113997" y="893837"/>
                  <a:pt x="113997" y="893837"/>
                </a:cubicBezTo>
                <a:cubicBezTo>
                  <a:pt x="151996" y="893837"/>
                  <a:pt x="151996" y="893837"/>
                  <a:pt x="151996" y="893837"/>
                </a:cubicBezTo>
                <a:cubicBezTo>
                  <a:pt x="151996" y="874920"/>
                  <a:pt x="151996" y="851273"/>
                  <a:pt x="151996" y="832356"/>
                </a:cubicBezTo>
                <a:cubicBezTo>
                  <a:pt x="170996" y="832356"/>
                  <a:pt x="170996" y="832356"/>
                  <a:pt x="170996" y="832356"/>
                </a:cubicBezTo>
                <a:cubicBezTo>
                  <a:pt x="170996" y="827627"/>
                  <a:pt x="170996" y="827627"/>
                  <a:pt x="170996" y="827627"/>
                </a:cubicBezTo>
                <a:cubicBezTo>
                  <a:pt x="189995" y="827627"/>
                  <a:pt x="189995" y="827627"/>
                  <a:pt x="189995" y="827627"/>
                </a:cubicBezTo>
                <a:cubicBezTo>
                  <a:pt x="189995" y="832356"/>
                  <a:pt x="189995" y="832356"/>
                  <a:pt x="189995" y="832356"/>
                </a:cubicBezTo>
                <a:cubicBezTo>
                  <a:pt x="213745" y="832356"/>
                  <a:pt x="213745" y="832356"/>
                  <a:pt x="213745" y="832356"/>
                </a:cubicBezTo>
                <a:cubicBezTo>
                  <a:pt x="213745" y="870191"/>
                  <a:pt x="213745" y="870191"/>
                  <a:pt x="213745" y="870191"/>
                </a:cubicBezTo>
                <a:cubicBezTo>
                  <a:pt x="284993" y="870191"/>
                  <a:pt x="284993" y="870191"/>
                  <a:pt x="284993" y="870191"/>
                </a:cubicBezTo>
                <a:cubicBezTo>
                  <a:pt x="284993" y="884379"/>
                  <a:pt x="284993" y="884379"/>
                  <a:pt x="284993" y="884379"/>
                </a:cubicBezTo>
                <a:cubicBezTo>
                  <a:pt x="289743" y="884379"/>
                  <a:pt x="294493" y="884379"/>
                  <a:pt x="294493" y="884379"/>
                </a:cubicBezTo>
                <a:cubicBezTo>
                  <a:pt x="294493" y="903296"/>
                  <a:pt x="294493" y="903296"/>
                  <a:pt x="294493" y="903296"/>
                </a:cubicBezTo>
                <a:cubicBezTo>
                  <a:pt x="322992" y="903296"/>
                  <a:pt x="322992" y="903296"/>
                  <a:pt x="322992" y="903296"/>
                </a:cubicBezTo>
                <a:cubicBezTo>
                  <a:pt x="322992" y="898566"/>
                  <a:pt x="322992" y="898566"/>
                  <a:pt x="322992" y="898566"/>
                </a:cubicBezTo>
                <a:cubicBezTo>
                  <a:pt x="337242" y="898566"/>
                  <a:pt x="337242" y="898566"/>
                  <a:pt x="337242" y="898566"/>
                </a:cubicBezTo>
                <a:cubicBezTo>
                  <a:pt x="337242" y="903296"/>
                  <a:pt x="337242" y="903296"/>
                  <a:pt x="337242" y="903296"/>
                </a:cubicBezTo>
                <a:cubicBezTo>
                  <a:pt x="346742" y="903296"/>
                  <a:pt x="360991" y="903296"/>
                  <a:pt x="375241" y="903296"/>
                </a:cubicBezTo>
                <a:cubicBezTo>
                  <a:pt x="375241" y="922213"/>
                  <a:pt x="375241" y="922213"/>
                  <a:pt x="375241" y="922213"/>
                </a:cubicBezTo>
                <a:cubicBezTo>
                  <a:pt x="403740" y="922213"/>
                  <a:pt x="403740" y="922213"/>
                  <a:pt x="403740" y="922213"/>
                </a:cubicBezTo>
                <a:cubicBezTo>
                  <a:pt x="403740" y="917484"/>
                  <a:pt x="403740" y="917484"/>
                  <a:pt x="403740" y="917484"/>
                </a:cubicBezTo>
                <a:cubicBezTo>
                  <a:pt x="422740" y="917484"/>
                  <a:pt x="422740" y="917484"/>
                  <a:pt x="422740" y="917484"/>
                </a:cubicBezTo>
                <a:cubicBezTo>
                  <a:pt x="422740" y="922213"/>
                  <a:pt x="422740" y="922213"/>
                  <a:pt x="422740" y="922213"/>
                </a:cubicBezTo>
                <a:cubicBezTo>
                  <a:pt x="451239" y="922213"/>
                  <a:pt x="451239" y="922213"/>
                  <a:pt x="451239" y="922213"/>
                </a:cubicBezTo>
                <a:cubicBezTo>
                  <a:pt x="451239" y="619538"/>
                  <a:pt x="451239" y="619538"/>
                  <a:pt x="451239" y="619538"/>
                </a:cubicBezTo>
                <a:cubicBezTo>
                  <a:pt x="479738" y="619538"/>
                  <a:pt x="479738" y="619538"/>
                  <a:pt x="479738" y="619538"/>
                </a:cubicBezTo>
                <a:cubicBezTo>
                  <a:pt x="479738" y="605350"/>
                  <a:pt x="479738" y="605350"/>
                  <a:pt x="479738" y="605350"/>
                </a:cubicBezTo>
                <a:cubicBezTo>
                  <a:pt x="555737" y="619538"/>
                  <a:pt x="555737" y="619538"/>
                  <a:pt x="555737" y="619538"/>
                </a:cubicBezTo>
                <a:cubicBezTo>
                  <a:pt x="555737" y="761417"/>
                  <a:pt x="555737" y="761417"/>
                  <a:pt x="555737" y="761417"/>
                </a:cubicBezTo>
                <a:cubicBezTo>
                  <a:pt x="584236" y="761417"/>
                  <a:pt x="584236" y="761417"/>
                  <a:pt x="584236" y="761417"/>
                </a:cubicBezTo>
                <a:cubicBezTo>
                  <a:pt x="584236" y="756688"/>
                  <a:pt x="588986" y="756688"/>
                  <a:pt x="588986" y="756688"/>
                </a:cubicBezTo>
                <a:cubicBezTo>
                  <a:pt x="598486" y="756688"/>
                  <a:pt x="598486" y="756688"/>
                  <a:pt x="598486" y="756688"/>
                </a:cubicBezTo>
                <a:cubicBezTo>
                  <a:pt x="603235" y="756688"/>
                  <a:pt x="603235" y="756688"/>
                  <a:pt x="603235" y="761417"/>
                </a:cubicBezTo>
                <a:cubicBezTo>
                  <a:pt x="636485" y="761417"/>
                  <a:pt x="636485" y="761417"/>
                  <a:pt x="636485" y="761417"/>
                </a:cubicBezTo>
                <a:cubicBezTo>
                  <a:pt x="636485" y="841815"/>
                  <a:pt x="636485" y="841815"/>
                  <a:pt x="636485" y="841815"/>
                </a:cubicBezTo>
                <a:cubicBezTo>
                  <a:pt x="664984" y="841815"/>
                  <a:pt x="664984" y="841815"/>
                  <a:pt x="664984" y="841815"/>
                </a:cubicBezTo>
                <a:cubicBezTo>
                  <a:pt x="664984" y="704665"/>
                  <a:pt x="664984" y="704665"/>
                  <a:pt x="664984" y="704665"/>
                </a:cubicBezTo>
                <a:cubicBezTo>
                  <a:pt x="679234" y="704665"/>
                  <a:pt x="679234" y="704665"/>
                  <a:pt x="679234" y="704665"/>
                </a:cubicBezTo>
                <a:cubicBezTo>
                  <a:pt x="679234" y="690477"/>
                  <a:pt x="679234" y="690477"/>
                  <a:pt x="679234" y="690477"/>
                </a:cubicBezTo>
                <a:cubicBezTo>
                  <a:pt x="774231" y="690477"/>
                  <a:pt x="774231" y="690477"/>
                  <a:pt x="774231" y="690477"/>
                </a:cubicBezTo>
                <a:cubicBezTo>
                  <a:pt x="774231" y="695207"/>
                  <a:pt x="778981" y="695207"/>
                  <a:pt x="778981" y="699936"/>
                </a:cubicBezTo>
                <a:cubicBezTo>
                  <a:pt x="778981" y="770875"/>
                  <a:pt x="778981" y="841815"/>
                  <a:pt x="778981" y="912754"/>
                </a:cubicBezTo>
                <a:cubicBezTo>
                  <a:pt x="797981" y="912754"/>
                  <a:pt x="797981" y="912754"/>
                  <a:pt x="797981" y="912754"/>
                </a:cubicBezTo>
                <a:cubicBezTo>
                  <a:pt x="797981" y="926942"/>
                  <a:pt x="797981" y="926942"/>
                  <a:pt x="797981" y="926942"/>
                </a:cubicBezTo>
                <a:cubicBezTo>
                  <a:pt x="816981" y="926942"/>
                  <a:pt x="816981" y="926942"/>
                  <a:pt x="816981" y="926942"/>
                </a:cubicBezTo>
                <a:cubicBezTo>
                  <a:pt x="816981" y="874920"/>
                  <a:pt x="816981" y="874920"/>
                  <a:pt x="816981" y="874920"/>
                </a:cubicBezTo>
                <a:cubicBezTo>
                  <a:pt x="845480" y="874920"/>
                  <a:pt x="845480" y="874920"/>
                  <a:pt x="845480" y="874920"/>
                </a:cubicBezTo>
                <a:cubicBezTo>
                  <a:pt x="845480" y="865461"/>
                  <a:pt x="845480" y="865461"/>
                  <a:pt x="845480" y="865461"/>
                </a:cubicBezTo>
                <a:cubicBezTo>
                  <a:pt x="873979" y="865461"/>
                  <a:pt x="873979" y="865461"/>
                  <a:pt x="873979" y="865461"/>
                </a:cubicBezTo>
                <a:cubicBezTo>
                  <a:pt x="873979" y="874920"/>
                  <a:pt x="873979" y="874920"/>
                  <a:pt x="873979" y="874920"/>
                </a:cubicBezTo>
                <a:cubicBezTo>
                  <a:pt x="888229" y="874920"/>
                  <a:pt x="888229" y="874920"/>
                  <a:pt x="888229" y="874920"/>
                </a:cubicBezTo>
                <a:cubicBezTo>
                  <a:pt x="888229" y="870191"/>
                  <a:pt x="892979" y="865461"/>
                  <a:pt x="892979" y="865461"/>
                </a:cubicBezTo>
                <a:cubicBezTo>
                  <a:pt x="897729" y="865461"/>
                  <a:pt x="897729" y="865461"/>
                  <a:pt x="897729" y="865461"/>
                </a:cubicBezTo>
                <a:cubicBezTo>
                  <a:pt x="897729" y="865461"/>
                  <a:pt x="902478" y="870191"/>
                  <a:pt x="902478" y="874920"/>
                </a:cubicBezTo>
                <a:cubicBezTo>
                  <a:pt x="911978" y="874920"/>
                  <a:pt x="911978" y="874920"/>
                  <a:pt x="911978" y="874920"/>
                </a:cubicBezTo>
                <a:cubicBezTo>
                  <a:pt x="911978" y="785063"/>
                  <a:pt x="911978" y="785063"/>
                  <a:pt x="911978" y="785063"/>
                </a:cubicBezTo>
                <a:cubicBezTo>
                  <a:pt x="940478" y="785063"/>
                  <a:pt x="968977" y="785063"/>
                  <a:pt x="992726" y="785063"/>
                </a:cubicBezTo>
                <a:cubicBezTo>
                  <a:pt x="1006976" y="482388"/>
                  <a:pt x="1006976" y="482388"/>
                  <a:pt x="1006976" y="482388"/>
                </a:cubicBezTo>
                <a:cubicBezTo>
                  <a:pt x="992726" y="477659"/>
                  <a:pt x="964227" y="468201"/>
                  <a:pt x="987977" y="454013"/>
                </a:cubicBezTo>
                <a:cubicBezTo>
                  <a:pt x="987977" y="454013"/>
                  <a:pt x="983227" y="449283"/>
                  <a:pt x="983227" y="449283"/>
                </a:cubicBezTo>
                <a:cubicBezTo>
                  <a:pt x="983227" y="435095"/>
                  <a:pt x="983227" y="430366"/>
                  <a:pt x="992726" y="420908"/>
                </a:cubicBezTo>
                <a:cubicBezTo>
                  <a:pt x="992726" y="416178"/>
                  <a:pt x="992726" y="406720"/>
                  <a:pt x="992726" y="401990"/>
                </a:cubicBezTo>
                <a:cubicBezTo>
                  <a:pt x="1011726" y="401990"/>
                  <a:pt x="1011726" y="401990"/>
                  <a:pt x="1011726" y="401990"/>
                </a:cubicBezTo>
                <a:cubicBezTo>
                  <a:pt x="1011726" y="373615"/>
                  <a:pt x="1011726" y="373615"/>
                  <a:pt x="1011726" y="373615"/>
                </a:cubicBezTo>
                <a:cubicBezTo>
                  <a:pt x="1011726" y="373615"/>
                  <a:pt x="1011726" y="373615"/>
                  <a:pt x="1016476" y="368885"/>
                </a:cubicBezTo>
                <a:cubicBezTo>
                  <a:pt x="1016476" y="279029"/>
                  <a:pt x="1016476" y="279029"/>
                  <a:pt x="1016476" y="279029"/>
                </a:cubicBezTo>
                <a:cubicBezTo>
                  <a:pt x="1011726" y="274299"/>
                  <a:pt x="1011726" y="274299"/>
                  <a:pt x="1011726" y="269570"/>
                </a:cubicBezTo>
                <a:cubicBezTo>
                  <a:pt x="1011726" y="264841"/>
                  <a:pt x="1016476" y="264841"/>
                  <a:pt x="1016476" y="260112"/>
                </a:cubicBezTo>
                <a:cubicBezTo>
                  <a:pt x="1016476" y="193901"/>
                  <a:pt x="1016476" y="193901"/>
                  <a:pt x="1016476" y="193901"/>
                </a:cubicBezTo>
                <a:cubicBezTo>
                  <a:pt x="1021226" y="189172"/>
                  <a:pt x="1021226" y="189172"/>
                  <a:pt x="1021226" y="189172"/>
                </a:cubicBezTo>
                <a:cubicBezTo>
                  <a:pt x="1021226" y="122961"/>
                  <a:pt x="1021226" y="122961"/>
                  <a:pt x="1021226" y="122961"/>
                </a:cubicBezTo>
                <a:cubicBezTo>
                  <a:pt x="1021226" y="118232"/>
                  <a:pt x="1021226" y="118232"/>
                  <a:pt x="1021226" y="118232"/>
                </a:cubicBezTo>
                <a:cubicBezTo>
                  <a:pt x="1021226" y="94586"/>
                  <a:pt x="1021226" y="94586"/>
                  <a:pt x="1021226" y="94586"/>
                </a:cubicBezTo>
                <a:cubicBezTo>
                  <a:pt x="1025976" y="94586"/>
                  <a:pt x="1025976" y="94586"/>
                  <a:pt x="1025976" y="94586"/>
                </a:cubicBezTo>
                <a:cubicBezTo>
                  <a:pt x="1025976" y="94586"/>
                  <a:pt x="1030726" y="94586"/>
                  <a:pt x="1030726" y="94586"/>
                </a:cubicBezTo>
                <a:cubicBezTo>
                  <a:pt x="1030726" y="113503"/>
                  <a:pt x="1030726" y="113503"/>
                  <a:pt x="1030726" y="113503"/>
                </a:cubicBezTo>
                <a:cubicBezTo>
                  <a:pt x="1030726" y="118232"/>
                  <a:pt x="1030726" y="118232"/>
                  <a:pt x="1030726" y="122961"/>
                </a:cubicBezTo>
                <a:cubicBezTo>
                  <a:pt x="1030726" y="189172"/>
                  <a:pt x="1030726" y="189172"/>
                  <a:pt x="1030726" y="189172"/>
                </a:cubicBezTo>
                <a:cubicBezTo>
                  <a:pt x="1030726" y="189172"/>
                  <a:pt x="1035475" y="189172"/>
                  <a:pt x="1035475" y="193901"/>
                </a:cubicBezTo>
                <a:cubicBezTo>
                  <a:pt x="1035475" y="260112"/>
                  <a:pt x="1035475" y="260112"/>
                  <a:pt x="1035475" y="260112"/>
                </a:cubicBezTo>
                <a:cubicBezTo>
                  <a:pt x="1035475" y="264841"/>
                  <a:pt x="1040225" y="264841"/>
                  <a:pt x="1044975" y="269570"/>
                </a:cubicBezTo>
                <a:cubicBezTo>
                  <a:pt x="1040225" y="274299"/>
                  <a:pt x="1040225" y="274299"/>
                  <a:pt x="1040225" y="279029"/>
                </a:cubicBezTo>
                <a:cubicBezTo>
                  <a:pt x="1040225" y="368885"/>
                  <a:pt x="1040225" y="368885"/>
                  <a:pt x="1040225" y="368885"/>
                </a:cubicBezTo>
                <a:cubicBezTo>
                  <a:pt x="1040225" y="373615"/>
                  <a:pt x="1040225" y="373615"/>
                  <a:pt x="1044975" y="373615"/>
                </a:cubicBezTo>
                <a:cubicBezTo>
                  <a:pt x="1044975" y="401990"/>
                  <a:pt x="1044975" y="401990"/>
                  <a:pt x="1044975" y="401990"/>
                </a:cubicBezTo>
                <a:cubicBezTo>
                  <a:pt x="1059225" y="401990"/>
                  <a:pt x="1059225" y="401990"/>
                  <a:pt x="1059225" y="401990"/>
                </a:cubicBezTo>
                <a:cubicBezTo>
                  <a:pt x="1059225" y="420908"/>
                  <a:pt x="1059225" y="420908"/>
                  <a:pt x="1059225" y="420908"/>
                </a:cubicBezTo>
                <a:cubicBezTo>
                  <a:pt x="1073474" y="430366"/>
                  <a:pt x="1073474" y="435095"/>
                  <a:pt x="1073474" y="449283"/>
                </a:cubicBezTo>
                <a:cubicBezTo>
                  <a:pt x="1068725" y="449283"/>
                  <a:pt x="1063975" y="454013"/>
                  <a:pt x="1063975" y="454013"/>
                </a:cubicBezTo>
                <a:cubicBezTo>
                  <a:pt x="1092474" y="463471"/>
                  <a:pt x="1059225" y="477659"/>
                  <a:pt x="1044975" y="482388"/>
                </a:cubicBezTo>
                <a:cubicBezTo>
                  <a:pt x="1054475" y="652643"/>
                  <a:pt x="1059225" y="822898"/>
                  <a:pt x="1068725" y="997882"/>
                </a:cubicBezTo>
                <a:cubicBezTo>
                  <a:pt x="1078224" y="997882"/>
                  <a:pt x="1078224" y="997882"/>
                  <a:pt x="1078224" y="997882"/>
                </a:cubicBezTo>
                <a:cubicBezTo>
                  <a:pt x="1078224" y="983694"/>
                  <a:pt x="1078224" y="974235"/>
                  <a:pt x="1078224" y="964777"/>
                </a:cubicBezTo>
                <a:cubicBezTo>
                  <a:pt x="1097224" y="964777"/>
                  <a:pt x="1111474" y="964777"/>
                  <a:pt x="1130473" y="964777"/>
                </a:cubicBezTo>
                <a:cubicBezTo>
                  <a:pt x="1130473" y="1002611"/>
                  <a:pt x="1130473" y="1002611"/>
                  <a:pt x="1130473" y="1002611"/>
                </a:cubicBezTo>
                <a:cubicBezTo>
                  <a:pt x="1130473" y="1002611"/>
                  <a:pt x="1135223" y="1002611"/>
                  <a:pt x="1139973" y="1002611"/>
                </a:cubicBezTo>
                <a:cubicBezTo>
                  <a:pt x="1139973" y="950589"/>
                  <a:pt x="1139973" y="950589"/>
                  <a:pt x="1139973" y="950589"/>
                </a:cubicBezTo>
                <a:cubicBezTo>
                  <a:pt x="1144723" y="950589"/>
                  <a:pt x="1144723" y="950589"/>
                  <a:pt x="1144723" y="950589"/>
                </a:cubicBezTo>
                <a:cubicBezTo>
                  <a:pt x="1144723" y="969506"/>
                  <a:pt x="1144723" y="983694"/>
                  <a:pt x="1144723" y="997882"/>
                </a:cubicBezTo>
                <a:cubicBezTo>
                  <a:pt x="1154223" y="997882"/>
                  <a:pt x="1154223" y="997882"/>
                  <a:pt x="1154223" y="997882"/>
                </a:cubicBezTo>
                <a:cubicBezTo>
                  <a:pt x="1168472" y="997882"/>
                  <a:pt x="1177972" y="997882"/>
                  <a:pt x="1187472" y="997882"/>
                </a:cubicBezTo>
                <a:cubicBezTo>
                  <a:pt x="1187472" y="969506"/>
                  <a:pt x="1187472" y="969506"/>
                  <a:pt x="1187472" y="969506"/>
                </a:cubicBezTo>
                <a:cubicBezTo>
                  <a:pt x="1206471" y="969506"/>
                  <a:pt x="1206471" y="969506"/>
                  <a:pt x="1206471" y="969506"/>
                </a:cubicBezTo>
                <a:cubicBezTo>
                  <a:pt x="1206471" y="960047"/>
                  <a:pt x="1206471" y="960047"/>
                  <a:pt x="1206471" y="960047"/>
                </a:cubicBezTo>
                <a:cubicBezTo>
                  <a:pt x="1225471" y="960047"/>
                  <a:pt x="1225471" y="960047"/>
                  <a:pt x="1225471" y="960047"/>
                </a:cubicBezTo>
                <a:cubicBezTo>
                  <a:pt x="1225471" y="964777"/>
                  <a:pt x="1225471" y="964777"/>
                  <a:pt x="1225471" y="964777"/>
                </a:cubicBezTo>
                <a:cubicBezTo>
                  <a:pt x="1239721" y="964777"/>
                  <a:pt x="1239721" y="964777"/>
                  <a:pt x="1239721" y="964777"/>
                </a:cubicBezTo>
                <a:cubicBezTo>
                  <a:pt x="1239721" y="960047"/>
                  <a:pt x="1239721" y="960047"/>
                  <a:pt x="1239721" y="960047"/>
                </a:cubicBezTo>
                <a:cubicBezTo>
                  <a:pt x="1382217" y="960047"/>
                  <a:pt x="1382217" y="960047"/>
                  <a:pt x="1382217" y="960047"/>
                </a:cubicBezTo>
                <a:cubicBezTo>
                  <a:pt x="1382217" y="955318"/>
                  <a:pt x="1382217" y="955318"/>
                  <a:pt x="1382217" y="955318"/>
                </a:cubicBezTo>
                <a:cubicBezTo>
                  <a:pt x="1391717" y="955318"/>
                  <a:pt x="1391717" y="955318"/>
                  <a:pt x="1391717" y="955318"/>
                </a:cubicBezTo>
                <a:cubicBezTo>
                  <a:pt x="1391717" y="960047"/>
                  <a:pt x="1391717" y="960047"/>
                  <a:pt x="1391717" y="960047"/>
                </a:cubicBezTo>
                <a:cubicBezTo>
                  <a:pt x="1401217" y="960047"/>
                  <a:pt x="1401217" y="960047"/>
                  <a:pt x="1401217" y="960047"/>
                </a:cubicBezTo>
                <a:cubicBezTo>
                  <a:pt x="1401217" y="969506"/>
                  <a:pt x="1401217" y="969506"/>
                  <a:pt x="1401217" y="969506"/>
                </a:cubicBezTo>
                <a:cubicBezTo>
                  <a:pt x="1410717" y="969506"/>
                  <a:pt x="1410717" y="969506"/>
                  <a:pt x="1410717" y="969506"/>
                </a:cubicBezTo>
                <a:cubicBezTo>
                  <a:pt x="1410717" y="964777"/>
                  <a:pt x="1410717" y="964777"/>
                  <a:pt x="1410717" y="964777"/>
                </a:cubicBezTo>
                <a:cubicBezTo>
                  <a:pt x="1415467" y="964777"/>
                  <a:pt x="1415467" y="964777"/>
                  <a:pt x="1415467" y="964777"/>
                </a:cubicBezTo>
                <a:cubicBezTo>
                  <a:pt x="1415467" y="969506"/>
                  <a:pt x="1415467" y="969506"/>
                  <a:pt x="1415467" y="969506"/>
                </a:cubicBezTo>
                <a:cubicBezTo>
                  <a:pt x="1443966" y="969506"/>
                  <a:pt x="1443966" y="969506"/>
                  <a:pt x="1443966" y="969506"/>
                </a:cubicBezTo>
                <a:cubicBezTo>
                  <a:pt x="1443966" y="964777"/>
                  <a:pt x="1443966" y="964777"/>
                  <a:pt x="1443966" y="964777"/>
                </a:cubicBezTo>
                <a:cubicBezTo>
                  <a:pt x="1458216" y="964777"/>
                  <a:pt x="1458216" y="964777"/>
                  <a:pt x="1458216" y="964777"/>
                </a:cubicBezTo>
                <a:cubicBezTo>
                  <a:pt x="1458216" y="1002611"/>
                  <a:pt x="1458216" y="1002611"/>
                  <a:pt x="1458216" y="1002611"/>
                </a:cubicBezTo>
                <a:cubicBezTo>
                  <a:pt x="1462965" y="1002611"/>
                  <a:pt x="1462965" y="1002611"/>
                  <a:pt x="1462965" y="1002611"/>
                </a:cubicBezTo>
                <a:cubicBezTo>
                  <a:pt x="1462965" y="993152"/>
                  <a:pt x="1462965" y="993152"/>
                  <a:pt x="1462965" y="993152"/>
                </a:cubicBezTo>
                <a:cubicBezTo>
                  <a:pt x="1472465" y="993152"/>
                  <a:pt x="1472465" y="993152"/>
                  <a:pt x="1472465" y="993152"/>
                </a:cubicBezTo>
                <a:cubicBezTo>
                  <a:pt x="1472465" y="1002611"/>
                  <a:pt x="1472465" y="1002611"/>
                  <a:pt x="1472465" y="1002611"/>
                </a:cubicBezTo>
                <a:cubicBezTo>
                  <a:pt x="1496215" y="1002611"/>
                  <a:pt x="1496215" y="1002611"/>
                  <a:pt x="1496215" y="1002611"/>
                </a:cubicBezTo>
                <a:cubicBezTo>
                  <a:pt x="1496215" y="983694"/>
                  <a:pt x="1496215" y="983694"/>
                  <a:pt x="1496215" y="983694"/>
                </a:cubicBezTo>
                <a:cubicBezTo>
                  <a:pt x="1524714" y="978964"/>
                  <a:pt x="1524714" y="978964"/>
                  <a:pt x="1524714" y="978964"/>
                </a:cubicBezTo>
                <a:cubicBezTo>
                  <a:pt x="1524714" y="960047"/>
                  <a:pt x="1524714" y="945859"/>
                  <a:pt x="1524714" y="931672"/>
                </a:cubicBezTo>
                <a:cubicBezTo>
                  <a:pt x="1534214" y="931672"/>
                  <a:pt x="1534214" y="931672"/>
                  <a:pt x="1534214" y="931672"/>
                </a:cubicBezTo>
                <a:cubicBezTo>
                  <a:pt x="1534214" y="945859"/>
                  <a:pt x="1534214" y="960047"/>
                  <a:pt x="1534214" y="978964"/>
                </a:cubicBezTo>
                <a:cubicBezTo>
                  <a:pt x="1548463" y="978964"/>
                  <a:pt x="1548463" y="978964"/>
                  <a:pt x="1548463" y="978964"/>
                </a:cubicBezTo>
                <a:cubicBezTo>
                  <a:pt x="1548463" y="960047"/>
                  <a:pt x="1548463" y="945859"/>
                  <a:pt x="1548463" y="931672"/>
                </a:cubicBezTo>
                <a:cubicBezTo>
                  <a:pt x="1557963" y="931672"/>
                  <a:pt x="1557963" y="931672"/>
                  <a:pt x="1557963" y="931672"/>
                </a:cubicBezTo>
                <a:cubicBezTo>
                  <a:pt x="1557963" y="945859"/>
                  <a:pt x="1557963" y="960047"/>
                  <a:pt x="1557963" y="969506"/>
                </a:cubicBezTo>
                <a:cubicBezTo>
                  <a:pt x="1567463" y="969506"/>
                  <a:pt x="1567463" y="969506"/>
                  <a:pt x="1567463" y="969506"/>
                </a:cubicBezTo>
                <a:cubicBezTo>
                  <a:pt x="1567463" y="974235"/>
                  <a:pt x="1567463" y="974235"/>
                  <a:pt x="1567463" y="974235"/>
                </a:cubicBezTo>
                <a:cubicBezTo>
                  <a:pt x="1581713" y="974235"/>
                  <a:pt x="1581713" y="974235"/>
                  <a:pt x="1581713" y="974235"/>
                </a:cubicBezTo>
                <a:cubicBezTo>
                  <a:pt x="1581713" y="969506"/>
                  <a:pt x="1581713" y="969506"/>
                  <a:pt x="1581713" y="969506"/>
                </a:cubicBezTo>
                <a:cubicBezTo>
                  <a:pt x="1591213" y="969506"/>
                  <a:pt x="1591213" y="969506"/>
                  <a:pt x="1591213" y="969506"/>
                </a:cubicBezTo>
                <a:cubicBezTo>
                  <a:pt x="1591213" y="983694"/>
                  <a:pt x="1591213" y="983694"/>
                  <a:pt x="1591213" y="983694"/>
                </a:cubicBezTo>
                <a:cubicBezTo>
                  <a:pt x="1600712" y="983694"/>
                  <a:pt x="1600712" y="983694"/>
                  <a:pt x="1600712" y="983694"/>
                </a:cubicBezTo>
                <a:cubicBezTo>
                  <a:pt x="1600712" y="988423"/>
                  <a:pt x="1600712" y="988423"/>
                  <a:pt x="1600712" y="988423"/>
                </a:cubicBezTo>
                <a:cubicBezTo>
                  <a:pt x="1600712" y="988423"/>
                  <a:pt x="1600712" y="988423"/>
                  <a:pt x="1595962" y="988423"/>
                </a:cubicBezTo>
                <a:cubicBezTo>
                  <a:pt x="1595962" y="1007340"/>
                  <a:pt x="1595962" y="1007340"/>
                  <a:pt x="1595962" y="1007340"/>
                </a:cubicBezTo>
                <a:cubicBezTo>
                  <a:pt x="1605462" y="1007340"/>
                  <a:pt x="1614962" y="1007340"/>
                  <a:pt x="1624462" y="1007340"/>
                </a:cubicBezTo>
                <a:cubicBezTo>
                  <a:pt x="1624462" y="993152"/>
                  <a:pt x="1624462" y="978964"/>
                  <a:pt x="1624462" y="964777"/>
                </a:cubicBezTo>
                <a:cubicBezTo>
                  <a:pt x="1619712" y="964777"/>
                  <a:pt x="1619712" y="964777"/>
                  <a:pt x="1619712" y="964777"/>
                </a:cubicBezTo>
                <a:cubicBezTo>
                  <a:pt x="1619712" y="960047"/>
                  <a:pt x="1619712" y="960047"/>
                  <a:pt x="1619712" y="960047"/>
                </a:cubicBezTo>
                <a:cubicBezTo>
                  <a:pt x="1633961" y="960047"/>
                  <a:pt x="1633961" y="960047"/>
                  <a:pt x="1633961" y="960047"/>
                </a:cubicBezTo>
                <a:cubicBezTo>
                  <a:pt x="1633961" y="941130"/>
                  <a:pt x="1633961" y="941130"/>
                  <a:pt x="1633961" y="941130"/>
                </a:cubicBezTo>
                <a:cubicBezTo>
                  <a:pt x="1733709" y="941130"/>
                  <a:pt x="1733709" y="941130"/>
                  <a:pt x="1733709" y="941130"/>
                </a:cubicBezTo>
                <a:cubicBezTo>
                  <a:pt x="1733709" y="960047"/>
                  <a:pt x="1733709" y="960047"/>
                  <a:pt x="1733709" y="960047"/>
                </a:cubicBezTo>
                <a:cubicBezTo>
                  <a:pt x="1743209" y="960047"/>
                  <a:pt x="1752709" y="960047"/>
                  <a:pt x="1762208" y="960047"/>
                </a:cubicBezTo>
                <a:cubicBezTo>
                  <a:pt x="1762208" y="950589"/>
                  <a:pt x="1762208" y="945859"/>
                  <a:pt x="1762208" y="936401"/>
                </a:cubicBezTo>
                <a:cubicBezTo>
                  <a:pt x="1771708" y="936401"/>
                  <a:pt x="1771708" y="936401"/>
                  <a:pt x="1771708" y="936401"/>
                </a:cubicBezTo>
                <a:cubicBezTo>
                  <a:pt x="1771708" y="903296"/>
                  <a:pt x="1771708" y="903296"/>
                  <a:pt x="1771708" y="903296"/>
                </a:cubicBezTo>
                <a:cubicBezTo>
                  <a:pt x="1785958" y="903296"/>
                  <a:pt x="1785958" y="903296"/>
                  <a:pt x="1785958" y="903296"/>
                </a:cubicBezTo>
                <a:cubicBezTo>
                  <a:pt x="1785958" y="898566"/>
                  <a:pt x="1785958" y="898566"/>
                  <a:pt x="1785958" y="898566"/>
                </a:cubicBezTo>
                <a:cubicBezTo>
                  <a:pt x="1800208" y="898566"/>
                  <a:pt x="1800208" y="898566"/>
                  <a:pt x="1800208" y="898566"/>
                </a:cubicBezTo>
                <a:cubicBezTo>
                  <a:pt x="1800208" y="898566"/>
                  <a:pt x="1804957" y="898566"/>
                  <a:pt x="1804957" y="903296"/>
                </a:cubicBezTo>
                <a:cubicBezTo>
                  <a:pt x="1819207" y="903296"/>
                  <a:pt x="1819207" y="903296"/>
                  <a:pt x="1819207" y="903296"/>
                </a:cubicBezTo>
                <a:cubicBezTo>
                  <a:pt x="1819207" y="936401"/>
                  <a:pt x="1819207" y="936401"/>
                  <a:pt x="1819207" y="936401"/>
                </a:cubicBezTo>
                <a:cubicBezTo>
                  <a:pt x="1857206" y="936401"/>
                  <a:pt x="1857206" y="936401"/>
                  <a:pt x="1857206" y="936401"/>
                </a:cubicBezTo>
                <a:cubicBezTo>
                  <a:pt x="1857206" y="922213"/>
                  <a:pt x="1857206" y="922213"/>
                  <a:pt x="1857206" y="922213"/>
                </a:cubicBezTo>
                <a:cubicBezTo>
                  <a:pt x="1861956" y="922213"/>
                  <a:pt x="1861956" y="922213"/>
                  <a:pt x="1861956" y="922213"/>
                </a:cubicBezTo>
                <a:cubicBezTo>
                  <a:pt x="1861956" y="936401"/>
                  <a:pt x="1861956" y="936401"/>
                  <a:pt x="1861956" y="936401"/>
                </a:cubicBezTo>
                <a:cubicBezTo>
                  <a:pt x="1880956" y="936401"/>
                  <a:pt x="1880956" y="936401"/>
                  <a:pt x="1880956" y="936401"/>
                </a:cubicBezTo>
                <a:cubicBezTo>
                  <a:pt x="1880956" y="770875"/>
                  <a:pt x="1880956" y="770875"/>
                  <a:pt x="1880956" y="770875"/>
                </a:cubicBezTo>
                <a:cubicBezTo>
                  <a:pt x="1928455" y="770875"/>
                  <a:pt x="1928455" y="770875"/>
                  <a:pt x="1928455" y="770875"/>
                </a:cubicBezTo>
                <a:cubicBezTo>
                  <a:pt x="1928455" y="756688"/>
                  <a:pt x="1928455" y="756688"/>
                  <a:pt x="1928455" y="756688"/>
                </a:cubicBezTo>
                <a:cubicBezTo>
                  <a:pt x="1933205" y="756688"/>
                  <a:pt x="1933205" y="756688"/>
                  <a:pt x="1933205" y="756688"/>
                </a:cubicBezTo>
                <a:cubicBezTo>
                  <a:pt x="1933205" y="766146"/>
                  <a:pt x="1933205" y="766146"/>
                  <a:pt x="1933205" y="766146"/>
                </a:cubicBezTo>
                <a:cubicBezTo>
                  <a:pt x="1956954" y="766146"/>
                  <a:pt x="1956954" y="766146"/>
                  <a:pt x="1956954" y="766146"/>
                </a:cubicBezTo>
                <a:cubicBezTo>
                  <a:pt x="1956954" y="756688"/>
                  <a:pt x="1956954" y="756688"/>
                  <a:pt x="1956954" y="756688"/>
                </a:cubicBezTo>
                <a:cubicBezTo>
                  <a:pt x="1961704" y="756688"/>
                  <a:pt x="1961704" y="756688"/>
                  <a:pt x="1961704" y="756688"/>
                </a:cubicBezTo>
                <a:cubicBezTo>
                  <a:pt x="1961704" y="775605"/>
                  <a:pt x="1961704" y="775605"/>
                  <a:pt x="1961704" y="775605"/>
                </a:cubicBezTo>
                <a:cubicBezTo>
                  <a:pt x="1971204" y="775605"/>
                  <a:pt x="1971204" y="775605"/>
                  <a:pt x="1971204" y="775605"/>
                </a:cubicBezTo>
                <a:cubicBezTo>
                  <a:pt x="1971204" y="794522"/>
                  <a:pt x="1971204" y="794522"/>
                  <a:pt x="1971204" y="794522"/>
                </a:cubicBezTo>
                <a:cubicBezTo>
                  <a:pt x="1999703" y="794522"/>
                  <a:pt x="1999703" y="794522"/>
                  <a:pt x="1999703" y="794522"/>
                </a:cubicBezTo>
                <a:cubicBezTo>
                  <a:pt x="1999703" y="832356"/>
                  <a:pt x="1999703" y="832356"/>
                  <a:pt x="1999703" y="832356"/>
                </a:cubicBezTo>
                <a:cubicBezTo>
                  <a:pt x="2004453" y="832356"/>
                  <a:pt x="2004453" y="832356"/>
                  <a:pt x="2004453" y="832356"/>
                </a:cubicBezTo>
                <a:cubicBezTo>
                  <a:pt x="2004453" y="803981"/>
                  <a:pt x="2004453" y="803981"/>
                  <a:pt x="2004453" y="803981"/>
                </a:cubicBezTo>
                <a:cubicBezTo>
                  <a:pt x="2013953" y="803981"/>
                  <a:pt x="2013953" y="803981"/>
                  <a:pt x="2013953" y="803981"/>
                </a:cubicBezTo>
                <a:cubicBezTo>
                  <a:pt x="2013953" y="846544"/>
                  <a:pt x="2013953" y="846544"/>
                  <a:pt x="2013953" y="846544"/>
                </a:cubicBezTo>
                <a:cubicBezTo>
                  <a:pt x="2051952" y="846544"/>
                  <a:pt x="2051952" y="846544"/>
                  <a:pt x="2051952" y="846544"/>
                </a:cubicBezTo>
                <a:cubicBezTo>
                  <a:pt x="2051952" y="832356"/>
                  <a:pt x="2051952" y="832356"/>
                  <a:pt x="2051952" y="832356"/>
                </a:cubicBezTo>
                <a:cubicBezTo>
                  <a:pt x="2070951" y="832356"/>
                  <a:pt x="2070951" y="832356"/>
                  <a:pt x="2070951" y="832356"/>
                </a:cubicBezTo>
                <a:cubicBezTo>
                  <a:pt x="2070951" y="856003"/>
                  <a:pt x="2070951" y="856003"/>
                  <a:pt x="2070951" y="856003"/>
                </a:cubicBezTo>
                <a:cubicBezTo>
                  <a:pt x="2075701" y="856003"/>
                  <a:pt x="2075701" y="856003"/>
                  <a:pt x="2075701" y="856003"/>
                </a:cubicBezTo>
                <a:cubicBezTo>
                  <a:pt x="2075701" y="832356"/>
                  <a:pt x="2075701" y="832356"/>
                  <a:pt x="2075701" y="832356"/>
                </a:cubicBezTo>
                <a:cubicBezTo>
                  <a:pt x="2094701" y="832356"/>
                  <a:pt x="2094701" y="832356"/>
                  <a:pt x="2094701" y="832356"/>
                </a:cubicBezTo>
                <a:cubicBezTo>
                  <a:pt x="2094701" y="789793"/>
                  <a:pt x="2094701" y="789793"/>
                  <a:pt x="2094701" y="789793"/>
                </a:cubicBezTo>
                <a:cubicBezTo>
                  <a:pt x="2104200" y="789793"/>
                  <a:pt x="2104200" y="789793"/>
                  <a:pt x="2104200" y="789793"/>
                </a:cubicBezTo>
                <a:cubicBezTo>
                  <a:pt x="2118450" y="737770"/>
                  <a:pt x="2118450" y="737770"/>
                  <a:pt x="2118450" y="737770"/>
                </a:cubicBezTo>
                <a:cubicBezTo>
                  <a:pt x="2132700" y="737770"/>
                  <a:pt x="2132700" y="737770"/>
                  <a:pt x="2132700" y="737770"/>
                </a:cubicBezTo>
                <a:cubicBezTo>
                  <a:pt x="2146950" y="789793"/>
                  <a:pt x="2146950" y="789793"/>
                  <a:pt x="2146950" y="789793"/>
                </a:cubicBezTo>
                <a:cubicBezTo>
                  <a:pt x="2156449" y="789793"/>
                  <a:pt x="2156449" y="789793"/>
                  <a:pt x="2156449" y="789793"/>
                </a:cubicBezTo>
                <a:cubicBezTo>
                  <a:pt x="2156449" y="865461"/>
                  <a:pt x="2156449" y="865461"/>
                  <a:pt x="2156449" y="865461"/>
                </a:cubicBezTo>
                <a:cubicBezTo>
                  <a:pt x="2161199" y="865461"/>
                  <a:pt x="2161199" y="865461"/>
                  <a:pt x="2161199" y="865461"/>
                </a:cubicBezTo>
                <a:cubicBezTo>
                  <a:pt x="2161199" y="922213"/>
                  <a:pt x="2161199" y="922213"/>
                  <a:pt x="2161199" y="922213"/>
                </a:cubicBezTo>
                <a:cubicBezTo>
                  <a:pt x="2170699" y="917484"/>
                  <a:pt x="2170699" y="917484"/>
                  <a:pt x="2170699" y="917484"/>
                </a:cubicBezTo>
                <a:cubicBezTo>
                  <a:pt x="2170699" y="898566"/>
                  <a:pt x="2170699" y="898566"/>
                  <a:pt x="2170699" y="898566"/>
                </a:cubicBezTo>
                <a:cubicBezTo>
                  <a:pt x="2175449" y="912754"/>
                  <a:pt x="2175449" y="912754"/>
                  <a:pt x="2175449" y="912754"/>
                </a:cubicBezTo>
                <a:cubicBezTo>
                  <a:pt x="2184949" y="912754"/>
                  <a:pt x="2184949" y="912754"/>
                  <a:pt x="2184949" y="912754"/>
                </a:cubicBezTo>
                <a:cubicBezTo>
                  <a:pt x="2184949" y="813439"/>
                  <a:pt x="2184949" y="813439"/>
                  <a:pt x="2184949" y="813439"/>
                </a:cubicBezTo>
                <a:cubicBezTo>
                  <a:pt x="2222948" y="813439"/>
                  <a:pt x="2222948" y="813439"/>
                  <a:pt x="2222948" y="813439"/>
                </a:cubicBezTo>
                <a:cubicBezTo>
                  <a:pt x="2237198" y="827627"/>
                  <a:pt x="2237198" y="827627"/>
                  <a:pt x="2237198" y="827627"/>
                </a:cubicBezTo>
                <a:cubicBezTo>
                  <a:pt x="2237198" y="813439"/>
                  <a:pt x="2237198" y="813439"/>
                  <a:pt x="2237198" y="813439"/>
                </a:cubicBezTo>
                <a:cubicBezTo>
                  <a:pt x="2237198" y="808710"/>
                  <a:pt x="2237198" y="808710"/>
                  <a:pt x="2237198" y="808710"/>
                </a:cubicBezTo>
                <a:cubicBezTo>
                  <a:pt x="2251447" y="808710"/>
                  <a:pt x="2251447" y="808710"/>
                  <a:pt x="2251447" y="808710"/>
                </a:cubicBezTo>
                <a:cubicBezTo>
                  <a:pt x="2251447" y="780334"/>
                  <a:pt x="2251447" y="780334"/>
                  <a:pt x="2251447" y="780334"/>
                </a:cubicBezTo>
                <a:cubicBezTo>
                  <a:pt x="2260947" y="780334"/>
                  <a:pt x="2260947" y="780334"/>
                  <a:pt x="2260947" y="780334"/>
                </a:cubicBezTo>
                <a:cubicBezTo>
                  <a:pt x="2260947" y="766146"/>
                  <a:pt x="2260947" y="766146"/>
                  <a:pt x="2260947" y="766146"/>
                </a:cubicBezTo>
                <a:cubicBezTo>
                  <a:pt x="2260947" y="737770"/>
                  <a:pt x="2260947" y="737770"/>
                  <a:pt x="2260947" y="737770"/>
                </a:cubicBezTo>
                <a:cubicBezTo>
                  <a:pt x="2279946" y="737770"/>
                  <a:pt x="2279946" y="737770"/>
                  <a:pt x="2279946" y="737770"/>
                </a:cubicBezTo>
                <a:cubicBezTo>
                  <a:pt x="2279946" y="699936"/>
                  <a:pt x="2279946" y="699936"/>
                  <a:pt x="2279946" y="699936"/>
                </a:cubicBezTo>
                <a:cubicBezTo>
                  <a:pt x="2294196" y="699936"/>
                  <a:pt x="2294196" y="699936"/>
                  <a:pt x="2294196" y="699936"/>
                </a:cubicBezTo>
                <a:cubicBezTo>
                  <a:pt x="2294196" y="690477"/>
                  <a:pt x="2294196" y="690477"/>
                  <a:pt x="2294196" y="690477"/>
                </a:cubicBezTo>
                <a:cubicBezTo>
                  <a:pt x="2298946" y="690477"/>
                  <a:pt x="2298946" y="690477"/>
                  <a:pt x="2298946" y="690477"/>
                </a:cubicBezTo>
                <a:cubicBezTo>
                  <a:pt x="2298946" y="657372"/>
                  <a:pt x="2298946" y="657372"/>
                  <a:pt x="2298946" y="657372"/>
                </a:cubicBezTo>
                <a:cubicBezTo>
                  <a:pt x="2303696" y="657372"/>
                  <a:pt x="2303696" y="657372"/>
                  <a:pt x="2303696" y="657372"/>
                </a:cubicBezTo>
                <a:cubicBezTo>
                  <a:pt x="2303696" y="647914"/>
                  <a:pt x="2303696" y="647914"/>
                  <a:pt x="2303696" y="647914"/>
                </a:cubicBezTo>
                <a:cubicBezTo>
                  <a:pt x="2313196" y="647914"/>
                  <a:pt x="2313196" y="647914"/>
                  <a:pt x="2313196" y="647914"/>
                </a:cubicBezTo>
                <a:cubicBezTo>
                  <a:pt x="2313196" y="610079"/>
                  <a:pt x="2313196" y="610079"/>
                  <a:pt x="2313196" y="610079"/>
                </a:cubicBezTo>
                <a:cubicBezTo>
                  <a:pt x="2346445" y="610079"/>
                  <a:pt x="2346445" y="610079"/>
                  <a:pt x="2346445" y="610079"/>
                </a:cubicBezTo>
                <a:cubicBezTo>
                  <a:pt x="2346445" y="595892"/>
                  <a:pt x="2346445" y="595892"/>
                  <a:pt x="2346445" y="595892"/>
                </a:cubicBezTo>
                <a:cubicBezTo>
                  <a:pt x="2384444" y="595892"/>
                  <a:pt x="2384444" y="595892"/>
                  <a:pt x="2384444" y="595892"/>
                </a:cubicBezTo>
                <a:cubicBezTo>
                  <a:pt x="2384444" y="581704"/>
                  <a:pt x="2384444" y="581704"/>
                  <a:pt x="2384444" y="581704"/>
                </a:cubicBezTo>
                <a:cubicBezTo>
                  <a:pt x="2408194" y="581704"/>
                  <a:pt x="2408194" y="581704"/>
                  <a:pt x="2408194" y="581704"/>
                </a:cubicBezTo>
                <a:cubicBezTo>
                  <a:pt x="2408194" y="595892"/>
                  <a:pt x="2408194" y="595892"/>
                  <a:pt x="2408194" y="595892"/>
                </a:cubicBezTo>
                <a:cubicBezTo>
                  <a:pt x="2417693" y="595892"/>
                  <a:pt x="2417693" y="595892"/>
                  <a:pt x="2417693" y="595892"/>
                </a:cubicBezTo>
                <a:cubicBezTo>
                  <a:pt x="2417693" y="591162"/>
                  <a:pt x="2417693" y="591162"/>
                  <a:pt x="2417693" y="591162"/>
                </a:cubicBezTo>
                <a:cubicBezTo>
                  <a:pt x="2427193" y="591162"/>
                  <a:pt x="2427193" y="591162"/>
                  <a:pt x="2427193" y="591162"/>
                </a:cubicBezTo>
                <a:cubicBezTo>
                  <a:pt x="2427193" y="595892"/>
                  <a:pt x="2427193" y="595892"/>
                  <a:pt x="2427193" y="595892"/>
                </a:cubicBezTo>
                <a:cubicBezTo>
                  <a:pt x="2436693" y="595892"/>
                  <a:pt x="2436693" y="595892"/>
                  <a:pt x="2436693" y="595892"/>
                </a:cubicBezTo>
                <a:cubicBezTo>
                  <a:pt x="2436693" y="581704"/>
                  <a:pt x="2436693" y="581704"/>
                  <a:pt x="2436693" y="581704"/>
                </a:cubicBezTo>
                <a:cubicBezTo>
                  <a:pt x="2455692" y="581704"/>
                  <a:pt x="2455692" y="581704"/>
                  <a:pt x="2455692" y="581704"/>
                </a:cubicBezTo>
                <a:cubicBezTo>
                  <a:pt x="2455692" y="595892"/>
                  <a:pt x="2455692" y="595892"/>
                  <a:pt x="2455692" y="595892"/>
                </a:cubicBezTo>
                <a:cubicBezTo>
                  <a:pt x="2484192" y="595892"/>
                  <a:pt x="2484192" y="595892"/>
                  <a:pt x="2484192" y="595892"/>
                </a:cubicBezTo>
                <a:cubicBezTo>
                  <a:pt x="2484192" y="610079"/>
                  <a:pt x="2484192" y="610079"/>
                  <a:pt x="2484192" y="610079"/>
                </a:cubicBezTo>
                <a:cubicBezTo>
                  <a:pt x="2498441" y="610079"/>
                  <a:pt x="2498441" y="610079"/>
                  <a:pt x="2498441" y="610079"/>
                </a:cubicBezTo>
                <a:cubicBezTo>
                  <a:pt x="2498441" y="709395"/>
                  <a:pt x="2498441" y="709395"/>
                  <a:pt x="2498441" y="709395"/>
                </a:cubicBezTo>
                <a:cubicBezTo>
                  <a:pt x="2507941" y="709395"/>
                  <a:pt x="2507941" y="709395"/>
                  <a:pt x="2507941" y="709395"/>
                </a:cubicBezTo>
                <a:cubicBezTo>
                  <a:pt x="2507941" y="671560"/>
                  <a:pt x="2507941" y="671560"/>
                  <a:pt x="2507941" y="671560"/>
                </a:cubicBezTo>
                <a:cubicBezTo>
                  <a:pt x="2555440" y="671560"/>
                  <a:pt x="2555440" y="671560"/>
                  <a:pt x="2555440" y="671560"/>
                </a:cubicBezTo>
                <a:cubicBezTo>
                  <a:pt x="2555440" y="709395"/>
                  <a:pt x="2555440" y="709395"/>
                  <a:pt x="2555440" y="709395"/>
                </a:cubicBezTo>
                <a:cubicBezTo>
                  <a:pt x="2564940" y="709395"/>
                  <a:pt x="2564940" y="709395"/>
                  <a:pt x="2564940" y="709395"/>
                </a:cubicBezTo>
                <a:cubicBezTo>
                  <a:pt x="2564940" y="813439"/>
                  <a:pt x="2564940" y="813439"/>
                  <a:pt x="2564940" y="813439"/>
                </a:cubicBezTo>
                <a:cubicBezTo>
                  <a:pt x="2569690" y="813439"/>
                  <a:pt x="2569690" y="813439"/>
                  <a:pt x="2569690" y="813439"/>
                </a:cubicBezTo>
                <a:cubicBezTo>
                  <a:pt x="2574439" y="728312"/>
                  <a:pt x="2574439" y="728312"/>
                  <a:pt x="2574439" y="728312"/>
                </a:cubicBezTo>
                <a:cubicBezTo>
                  <a:pt x="2574439" y="813439"/>
                  <a:pt x="2574439" y="813439"/>
                  <a:pt x="2574439" y="813439"/>
                </a:cubicBezTo>
                <a:cubicBezTo>
                  <a:pt x="2583939" y="813439"/>
                  <a:pt x="2583939" y="813439"/>
                  <a:pt x="2583939" y="813439"/>
                </a:cubicBezTo>
                <a:cubicBezTo>
                  <a:pt x="2588689" y="860732"/>
                  <a:pt x="2588689" y="860732"/>
                  <a:pt x="2588689" y="860732"/>
                </a:cubicBezTo>
                <a:cubicBezTo>
                  <a:pt x="2612439" y="874920"/>
                  <a:pt x="2612439" y="874920"/>
                  <a:pt x="2612439" y="874920"/>
                </a:cubicBezTo>
                <a:cubicBezTo>
                  <a:pt x="2612439" y="856003"/>
                  <a:pt x="2612439" y="856003"/>
                  <a:pt x="2612439" y="856003"/>
                </a:cubicBezTo>
                <a:cubicBezTo>
                  <a:pt x="2617188" y="856003"/>
                  <a:pt x="2617188" y="856003"/>
                  <a:pt x="2617188" y="856003"/>
                </a:cubicBezTo>
                <a:cubicBezTo>
                  <a:pt x="2617188" y="841815"/>
                  <a:pt x="2617188" y="841815"/>
                  <a:pt x="2617188" y="841815"/>
                </a:cubicBezTo>
                <a:cubicBezTo>
                  <a:pt x="2683687" y="841815"/>
                  <a:pt x="2683687" y="841815"/>
                  <a:pt x="2683687" y="841815"/>
                </a:cubicBezTo>
                <a:cubicBezTo>
                  <a:pt x="2683687" y="846544"/>
                  <a:pt x="2683687" y="846544"/>
                  <a:pt x="2683687" y="846544"/>
                </a:cubicBezTo>
                <a:cubicBezTo>
                  <a:pt x="2688437" y="846544"/>
                  <a:pt x="2688437" y="846544"/>
                  <a:pt x="2688437" y="846544"/>
                </a:cubicBezTo>
                <a:cubicBezTo>
                  <a:pt x="2688437" y="832356"/>
                  <a:pt x="2688437" y="832356"/>
                  <a:pt x="2688437" y="832356"/>
                </a:cubicBezTo>
                <a:cubicBezTo>
                  <a:pt x="2697937" y="832356"/>
                  <a:pt x="2697937" y="832356"/>
                  <a:pt x="2697937" y="832356"/>
                </a:cubicBezTo>
                <a:cubicBezTo>
                  <a:pt x="2697937" y="846544"/>
                  <a:pt x="2697937" y="846544"/>
                  <a:pt x="2697937" y="846544"/>
                </a:cubicBezTo>
                <a:cubicBezTo>
                  <a:pt x="2707437" y="846544"/>
                  <a:pt x="2707437" y="846544"/>
                  <a:pt x="2707437" y="846544"/>
                </a:cubicBezTo>
                <a:cubicBezTo>
                  <a:pt x="2707437" y="827627"/>
                  <a:pt x="2707437" y="827627"/>
                  <a:pt x="2707437" y="827627"/>
                </a:cubicBezTo>
                <a:cubicBezTo>
                  <a:pt x="2716936" y="827627"/>
                  <a:pt x="2716936" y="827627"/>
                  <a:pt x="2716936" y="827627"/>
                </a:cubicBezTo>
                <a:cubicBezTo>
                  <a:pt x="2716936" y="818168"/>
                  <a:pt x="2716936" y="818168"/>
                  <a:pt x="2716936" y="818168"/>
                </a:cubicBezTo>
                <a:cubicBezTo>
                  <a:pt x="2740686" y="818168"/>
                  <a:pt x="2740686" y="818168"/>
                  <a:pt x="2740686" y="818168"/>
                </a:cubicBezTo>
                <a:cubicBezTo>
                  <a:pt x="2740686" y="794522"/>
                  <a:pt x="2740686" y="794522"/>
                  <a:pt x="2740686" y="794522"/>
                </a:cubicBezTo>
                <a:cubicBezTo>
                  <a:pt x="2750186" y="789793"/>
                  <a:pt x="2750186" y="789793"/>
                  <a:pt x="2750186" y="789793"/>
                </a:cubicBezTo>
                <a:cubicBezTo>
                  <a:pt x="2750186" y="785063"/>
                  <a:pt x="2750186" y="785063"/>
                  <a:pt x="2750186" y="785063"/>
                </a:cubicBezTo>
                <a:cubicBezTo>
                  <a:pt x="2769185" y="785063"/>
                  <a:pt x="2769185" y="785063"/>
                  <a:pt x="2769185" y="785063"/>
                </a:cubicBezTo>
                <a:cubicBezTo>
                  <a:pt x="2769185" y="766146"/>
                  <a:pt x="2769185" y="766146"/>
                  <a:pt x="2769185" y="766146"/>
                </a:cubicBezTo>
                <a:cubicBezTo>
                  <a:pt x="2778685" y="766146"/>
                  <a:pt x="2778685" y="766146"/>
                  <a:pt x="2778685" y="766146"/>
                </a:cubicBezTo>
                <a:cubicBezTo>
                  <a:pt x="2778685" y="723583"/>
                  <a:pt x="2778685" y="723583"/>
                  <a:pt x="2778685" y="723583"/>
                </a:cubicBezTo>
                <a:cubicBezTo>
                  <a:pt x="2797684" y="723583"/>
                  <a:pt x="2797684" y="723583"/>
                  <a:pt x="2797684" y="723583"/>
                </a:cubicBezTo>
                <a:cubicBezTo>
                  <a:pt x="2797684" y="718853"/>
                  <a:pt x="2797684" y="718853"/>
                  <a:pt x="2797684" y="718853"/>
                </a:cubicBezTo>
                <a:cubicBezTo>
                  <a:pt x="2807184" y="718853"/>
                  <a:pt x="2807184" y="718853"/>
                  <a:pt x="2807184" y="718853"/>
                </a:cubicBezTo>
                <a:cubicBezTo>
                  <a:pt x="2807184" y="662102"/>
                  <a:pt x="2807184" y="662102"/>
                  <a:pt x="2807184" y="662102"/>
                </a:cubicBezTo>
                <a:cubicBezTo>
                  <a:pt x="2830934" y="662102"/>
                  <a:pt x="2830934" y="662102"/>
                  <a:pt x="2830934" y="662102"/>
                </a:cubicBezTo>
                <a:cubicBezTo>
                  <a:pt x="2830934" y="638455"/>
                  <a:pt x="2830934" y="638455"/>
                  <a:pt x="2830934" y="638455"/>
                </a:cubicBezTo>
                <a:cubicBezTo>
                  <a:pt x="2878433" y="638455"/>
                  <a:pt x="2878433" y="638455"/>
                  <a:pt x="2878433" y="638455"/>
                </a:cubicBezTo>
                <a:cubicBezTo>
                  <a:pt x="2878433" y="662102"/>
                  <a:pt x="2878433" y="662102"/>
                  <a:pt x="2878433" y="662102"/>
                </a:cubicBezTo>
                <a:cubicBezTo>
                  <a:pt x="2906932" y="662102"/>
                  <a:pt x="2906932" y="662102"/>
                  <a:pt x="2906932" y="662102"/>
                </a:cubicBezTo>
                <a:cubicBezTo>
                  <a:pt x="2906932" y="718853"/>
                  <a:pt x="2906932" y="718853"/>
                  <a:pt x="2906932" y="718853"/>
                </a:cubicBezTo>
                <a:cubicBezTo>
                  <a:pt x="2925931" y="718853"/>
                  <a:pt x="2925931" y="718853"/>
                  <a:pt x="2925931" y="718853"/>
                </a:cubicBezTo>
                <a:cubicBezTo>
                  <a:pt x="2925931" y="846544"/>
                  <a:pt x="2925931" y="846544"/>
                  <a:pt x="2925931" y="846544"/>
                </a:cubicBezTo>
                <a:cubicBezTo>
                  <a:pt x="2930681" y="846544"/>
                  <a:pt x="2930681" y="846544"/>
                  <a:pt x="2930681" y="846544"/>
                </a:cubicBezTo>
                <a:cubicBezTo>
                  <a:pt x="2944931" y="813439"/>
                  <a:pt x="2944931" y="813439"/>
                  <a:pt x="2944931" y="813439"/>
                </a:cubicBezTo>
                <a:cubicBezTo>
                  <a:pt x="2954431" y="827627"/>
                  <a:pt x="2954431" y="827627"/>
                  <a:pt x="2954431" y="827627"/>
                </a:cubicBezTo>
                <a:cubicBezTo>
                  <a:pt x="2949680" y="827627"/>
                  <a:pt x="2949680" y="827627"/>
                  <a:pt x="2949680" y="827627"/>
                </a:cubicBezTo>
                <a:cubicBezTo>
                  <a:pt x="2949680" y="846544"/>
                  <a:pt x="2949680" y="846544"/>
                  <a:pt x="2949680" y="846544"/>
                </a:cubicBezTo>
                <a:cubicBezTo>
                  <a:pt x="2959181" y="846544"/>
                  <a:pt x="2959181" y="846544"/>
                  <a:pt x="2959181" y="846544"/>
                </a:cubicBezTo>
                <a:cubicBezTo>
                  <a:pt x="2959181" y="884379"/>
                  <a:pt x="2959181" y="884379"/>
                  <a:pt x="2959181" y="884379"/>
                </a:cubicBezTo>
                <a:cubicBezTo>
                  <a:pt x="2968680" y="884379"/>
                  <a:pt x="2968680" y="884379"/>
                  <a:pt x="2968680" y="884379"/>
                </a:cubicBezTo>
                <a:cubicBezTo>
                  <a:pt x="2968680" y="912754"/>
                  <a:pt x="2968680" y="912754"/>
                  <a:pt x="2968680" y="912754"/>
                </a:cubicBezTo>
                <a:cubicBezTo>
                  <a:pt x="2987680" y="912754"/>
                  <a:pt x="2987680" y="912754"/>
                  <a:pt x="2987680" y="912754"/>
                </a:cubicBezTo>
                <a:cubicBezTo>
                  <a:pt x="2987680" y="903296"/>
                  <a:pt x="2987680" y="903296"/>
                  <a:pt x="2987680" y="903296"/>
                </a:cubicBezTo>
                <a:cubicBezTo>
                  <a:pt x="3006680" y="903296"/>
                  <a:pt x="3006680" y="903296"/>
                  <a:pt x="3006680" y="903296"/>
                </a:cubicBezTo>
                <a:cubicBezTo>
                  <a:pt x="3006680" y="874920"/>
                  <a:pt x="3006680" y="874920"/>
                  <a:pt x="3006680" y="874920"/>
                </a:cubicBezTo>
                <a:cubicBezTo>
                  <a:pt x="3054179" y="874920"/>
                  <a:pt x="3054179" y="874920"/>
                  <a:pt x="3054179" y="874920"/>
                </a:cubicBezTo>
                <a:cubicBezTo>
                  <a:pt x="3054179" y="884379"/>
                  <a:pt x="3054179" y="884379"/>
                  <a:pt x="3054179" y="884379"/>
                </a:cubicBezTo>
                <a:cubicBezTo>
                  <a:pt x="3063678" y="884379"/>
                  <a:pt x="3063678" y="884379"/>
                  <a:pt x="3063678" y="884379"/>
                </a:cubicBezTo>
                <a:cubicBezTo>
                  <a:pt x="3063678" y="874920"/>
                  <a:pt x="3063678" y="874920"/>
                  <a:pt x="3063678" y="874920"/>
                </a:cubicBezTo>
                <a:cubicBezTo>
                  <a:pt x="3073178" y="874920"/>
                  <a:pt x="3073178" y="874920"/>
                  <a:pt x="3073178" y="874920"/>
                </a:cubicBezTo>
                <a:cubicBezTo>
                  <a:pt x="3073178" y="893837"/>
                  <a:pt x="3073178" y="893837"/>
                  <a:pt x="3073178" y="893837"/>
                </a:cubicBezTo>
                <a:cubicBezTo>
                  <a:pt x="3082678" y="893837"/>
                  <a:pt x="3082678" y="893837"/>
                  <a:pt x="3082678" y="893837"/>
                </a:cubicBezTo>
                <a:cubicBezTo>
                  <a:pt x="3082678" y="884379"/>
                  <a:pt x="3082678" y="884379"/>
                  <a:pt x="3082678" y="884379"/>
                </a:cubicBezTo>
                <a:cubicBezTo>
                  <a:pt x="3092177" y="884379"/>
                  <a:pt x="3092177" y="884379"/>
                  <a:pt x="3092177" y="884379"/>
                </a:cubicBezTo>
                <a:cubicBezTo>
                  <a:pt x="3092177" y="856003"/>
                  <a:pt x="3092177" y="856003"/>
                  <a:pt x="3092177" y="856003"/>
                </a:cubicBezTo>
                <a:cubicBezTo>
                  <a:pt x="3130177" y="856003"/>
                  <a:pt x="3130177" y="856003"/>
                  <a:pt x="3130177" y="856003"/>
                </a:cubicBezTo>
                <a:cubicBezTo>
                  <a:pt x="3130177" y="865461"/>
                  <a:pt x="3130177" y="865461"/>
                  <a:pt x="3130177" y="865461"/>
                </a:cubicBezTo>
                <a:cubicBezTo>
                  <a:pt x="3139677" y="865461"/>
                  <a:pt x="3139677" y="865461"/>
                  <a:pt x="3139677" y="865461"/>
                </a:cubicBezTo>
                <a:cubicBezTo>
                  <a:pt x="3139677" y="846544"/>
                  <a:pt x="3139677" y="846544"/>
                  <a:pt x="3139677" y="846544"/>
                </a:cubicBezTo>
                <a:cubicBezTo>
                  <a:pt x="3158676" y="846544"/>
                  <a:pt x="3158676" y="846544"/>
                  <a:pt x="3158676" y="846544"/>
                </a:cubicBezTo>
                <a:cubicBezTo>
                  <a:pt x="3158676" y="818168"/>
                  <a:pt x="3158676" y="818168"/>
                  <a:pt x="3158676" y="818168"/>
                </a:cubicBezTo>
                <a:cubicBezTo>
                  <a:pt x="3177676" y="818168"/>
                  <a:pt x="3177676" y="818168"/>
                  <a:pt x="3177676" y="818168"/>
                </a:cubicBezTo>
                <a:cubicBezTo>
                  <a:pt x="3177676" y="827627"/>
                  <a:pt x="3177676" y="827627"/>
                  <a:pt x="3177676" y="827627"/>
                </a:cubicBezTo>
                <a:cubicBezTo>
                  <a:pt x="3187175" y="827627"/>
                  <a:pt x="3187175" y="827627"/>
                  <a:pt x="3187175" y="827627"/>
                </a:cubicBezTo>
                <a:cubicBezTo>
                  <a:pt x="3187175" y="799251"/>
                  <a:pt x="3187175" y="799251"/>
                  <a:pt x="3187175" y="799251"/>
                </a:cubicBezTo>
                <a:cubicBezTo>
                  <a:pt x="3206175" y="799251"/>
                  <a:pt x="3206175" y="799251"/>
                  <a:pt x="3206175" y="799251"/>
                </a:cubicBezTo>
                <a:cubicBezTo>
                  <a:pt x="3206175" y="818168"/>
                  <a:pt x="3206175" y="818168"/>
                  <a:pt x="3206175" y="818168"/>
                </a:cubicBezTo>
                <a:cubicBezTo>
                  <a:pt x="3234674" y="818168"/>
                  <a:pt x="3234674" y="818168"/>
                  <a:pt x="3234674" y="818168"/>
                </a:cubicBezTo>
                <a:cubicBezTo>
                  <a:pt x="3234674" y="808710"/>
                  <a:pt x="3234674" y="808710"/>
                  <a:pt x="3234674" y="808710"/>
                </a:cubicBezTo>
                <a:cubicBezTo>
                  <a:pt x="3258423" y="808710"/>
                  <a:pt x="3258423" y="808710"/>
                  <a:pt x="3258423" y="808710"/>
                </a:cubicBezTo>
                <a:cubicBezTo>
                  <a:pt x="3258423" y="818168"/>
                  <a:pt x="3258423" y="818168"/>
                  <a:pt x="3258423" y="818168"/>
                </a:cubicBezTo>
                <a:cubicBezTo>
                  <a:pt x="3263173" y="818168"/>
                  <a:pt x="3263173" y="818168"/>
                  <a:pt x="3263173" y="818168"/>
                </a:cubicBezTo>
                <a:cubicBezTo>
                  <a:pt x="3263173" y="837086"/>
                  <a:pt x="3263173" y="837086"/>
                  <a:pt x="3263173" y="837086"/>
                </a:cubicBezTo>
                <a:cubicBezTo>
                  <a:pt x="3272673" y="837086"/>
                  <a:pt x="3272673" y="837086"/>
                  <a:pt x="3272673" y="837086"/>
                </a:cubicBezTo>
                <a:cubicBezTo>
                  <a:pt x="3272673" y="846544"/>
                  <a:pt x="3272673" y="846544"/>
                  <a:pt x="3272673" y="846544"/>
                </a:cubicBezTo>
                <a:cubicBezTo>
                  <a:pt x="3329672" y="846544"/>
                  <a:pt x="3329672" y="846544"/>
                  <a:pt x="3329672" y="846544"/>
                </a:cubicBezTo>
                <a:cubicBezTo>
                  <a:pt x="3329672" y="884379"/>
                  <a:pt x="3329672" y="884379"/>
                  <a:pt x="3329672" y="884379"/>
                </a:cubicBezTo>
                <a:cubicBezTo>
                  <a:pt x="3353422" y="884379"/>
                  <a:pt x="3353422" y="884379"/>
                  <a:pt x="3353422" y="884379"/>
                </a:cubicBezTo>
                <a:cubicBezTo>
                  <a:pt x="3353422" y="874920"/>
                  <a:pt x="3353422" y="874920"/>
                  <a:pt x="3353422" y="874920"/>
                </a:cubicBezTo>
                <a:cubicBezTo>
                  <a:pt x="3410420" y="874920"/>
                  <a:pt x="3410420" y="874920"/>
                  <a:pt x="3410420" y="874920"/>
                </a:cubicBezTo>
                <a:cubicBezTo>
                  <a:pt x="3410420" y="865461"/>
                  <a:pt x="3410420" y="865461"/>
                  <a:pt x="3410420" y="865461"/>
                </a:cubicBezTo>
                <a:cubicBezTo>
                  <a:pt x="3419920" y="856003"/>
                  <a:pt x="3419920" y="856003"/>
                  <a:pt x="3419920" y="856003"/>
                </a:cubicBezTo>
                <a:cubicBezTo>
                  <a:pt x="3419920" y="818168"/>
                  <a:pt x="3419920" y="818168"/>
                  <a:pt x="3419920" y="818168"/>
                </a:cubicBezTo>
                <a:cubicBezTo>
                  <a:pt x="3438919" y="818168"/>
                  <a:pt x="3438919" y="818168"/>
                  <a:pt x="3438919" y="818168"/>
                </a:cubicBezTo>
                <a:cubicBezTo>
                  <a:pt x="3443669" y="841815"/>
                  <a:pt x="3443669" y="841815"/>
                  <a:pt x="3443669" y="841815"/>
                </a:cubicBezTo>
                <a:cubicBezTo>
                  <a:pt x="3448419" y="832356"/>
                  <a:pt x="3448419" y="832356"/>
                  <a:pt x="3448419" y="832356"/>
                </a:cubicBezTo>
                <a:cubicBezTo>
                  <a:pt x="3462669" y="832356"/>
                  <a:pt x="3462669" y="832356"/>
                  <a:pt x="3462669" y="832356"/>
                </a:cubicBezTo>
                <a:cubicBezTo>
                  <a:pt x="3462669" y="728312"/>
                  <a:pt x="3462669" y="728312"/>
                  <a:pt x="3462669" y="728312"/>
                </a:cubicBezTo>
                <a:cubicBezTo>
                  <a:pt x="3476919" y="728312"/>
                  <a:pt x="3476919" y="728312"/>
                  <a:pt x="3476919" y="728312"/>
                </a:cubicBezTo>
                <a:cubicBezTo>
                  <a:pt x="3476919" y="562786"/>
                  <a:pt x="3476919" y="562786"/>
                  <a:pt x="3476919" y="562786"/>
                </a:cubicBezTo>
                <a:cubicBezTo>
                  <a:pt x="3500668" y="562786"/>
                  <a:pt x="3500668" y="562786"/>
                  <a:pt x="3500668" y="562786"/>
                </a:cubicBezTo>
                <a:cubicBezTo>
                  <a:pt x="3500668" y="420908"/>
                  <a:pt x="3500668" y="420908"/>
                  <a:pt x="3500668" y="420908"/>
                </a:cubicBezTo>
                <a:cubicBezTo>
                  <a:pt x="3505418" y="416178"/>
                  <a:pt x="3505418" y="416178"/>
                  <a:pt x="3505418" y="416178"/>
                </a:cubicBezTo>
                <a:cubicBezTo>
                  <a:pt x="3505418" y="387803"/>
                  <a:pt x="3505418" y="387803"/>
                  <a:pt x="3505418" y="387803"/>
                </a:cubicBezTo>
                <a:cubicBezTo>
                  <a:pt x="3524417" y="387803"/>
                  <a:pt x="3524417" y="387803"/>
                  <a:pt x="3524417" y="387803"/>
                </a:cubicBezTo>
                <a:cubicBezTo>
                  <a:pt x="3576666" y="293217"/>
                  <a:pt x="3576666" y="293217"/>
                  <a:pt x="3576666" y="293217"/>
                </a:cubicBezTo>
                <a:cubicBezTo>
                  <a:pt x="3576666" y="0"/>
                  <a:pt x="3576666" y="0"/>
                  <a:pt x="3576666" y="0"/>
                </a:cubicBezTo>
                <a:close/>
              </a:path>
            </a:pathLst>
          </a:custGeom>
          <a:noFill/>
          <a:ln>
            <a:solidFill>
              <a:srgbClr val="FFC000">
                <a:alpha val="3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11" name="矩形: 圆角 10">
            <a:extLst>
              <a:ext uri="{FF2B5EF4-FFF2-40B4-BE49-F238E27FC236}">
                <a16:creationId xmlns:a16="http://schemas.microsoft.com/office/drawing/2014/main" id="{459340B9-2DE6-4F59-B565-940FEFC49B57}"/>
              </a:ext>
            </a:extLst>
          </p:cNvPr>
          <p:cNvSpPr/>
          <p:nvPr/>
        </p:nvSpPr>
        <p:spPr>
          <a:xfrm>
            <a:off x="5199029" y="4920154"/>
            <a:ext cx="1793943" cy="32985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3" name="组合 12">
            <a:extLst>
              <a:ext uri="{FF2B5EF4-FFF2-40B4-BE49-F238E27FC236}">
                <a16:creationId xmlns:a16="http://schemas.microsoft.com/office/drawing/2014/main" id="{C793AD79-EBC3-4FEE-ADF4-3F8D105A6A44}"/>
              </a:ext>
            </a:extLst>
          </p:cNvPr>
          <p:cNvGrpSpPr/>
          <p:nvPr userDrawn="1"/>
        </p:nvGrpSpPr>
        <p:grpSpPr>
          <a:xfrm>
            <a:off x="6029069" y="4088363"/>
            <a:ext cx="133862" cy="476944"/>
            <a:chOff x="6029069" y="4443963"/>
            <a:chExt cx="133862" cy="476944"/>
          </a:xfrm>
        </p:grpSpPr>
        <p:sp>
          <p:nvSpPr>
            <p:cNvPr id="14" name="半闭框 13">
              <a:extLst>
                <a:ext uri="{FF2B5EF4-FFF2-40B4-BE49-F238E27FC236}">
                  <a16:creationId xmlns:a16="http://schemas.microsoft.com/office/drawing/2014/main" id="{7139F3EA-2408-4D65-99BE-7714CE156A54}"/>
                </a:ext>
              </a:extLst>
            </p:cNvPr>
            <p:cNvSpPr/>
            <p:nvPr/>
          </p:nvSpPr>
          <p:spPr>
            <a:xfrm rot="13500000">
              <a:off x="6028443" y="4786420"/>
              <a:ext cx="135113" cy="133862"/>
            </a:xfrm>
            <a:prstGeom prst="halfFrame">
              <a:avLst>
                <a:gd name="adj1" fmla="val 11301"/>
                <a:gd name="adj2" fmla="val 118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81C95BAA-50A1-424B-9958-D6B0F8BC1ED0}"/>
                </a:ext>
              </a:extLst>
            </p:cNvPr>
            <p:cNvSpPr/>
            <p:nvPr/>
          </p:nvSpPr>
          <p:spPr>
            <a:xfrm rot="13500000">
              <a:off x="6028443" y="4615504"/>
              <a:ext cx="135113" cy="133862"/>
            </a:xfrm>
            <a:prstGeom prst="halfFrame">
              <a:avLst>
                <a:gd name="adj1" fmla="val 11301"/>
                <a:gd name="adj2" fmla="val 1188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3BBB7CD8-D168-448A-902D-593734F00B63}"/>
                </a:ext>
              </a:extLst>
            </p:cNvPr>
            <p:cNvSpPr/>
            <p:nvPr/>
          </p:nvSpPr>
          <p:spPr>
            <a:xfrm rot="13500000">
              <a:off x="6028443" y="4444589"/>
              <a:ext cx="135113" cy="133862"/>
            </a:xfrm>
            <a:prstGeom prst="halfFrame">
              <a:avLst>
                <a:gd name="adj1" fmla="val 11301"/>
                <a:gd name="adj2" fmla="val 1188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任意多边形: 形状 19">
            <a:extLst>
              <a:ext uri="{FF2B5EF4-FFF2-40B4-BE49-F238E27FC236}">
                <a16:creationId xmlns:a16="http://schemas.microsoft.com/office/drawing/2014/main" id="{2C91EA0A-ECFD-426D-BABA-96F1B8794A88}"/>
              </a:ext>
            </a:extLst>
          </p:cNvPr>
          <p:cNvSpPr/>
          <p:nvPr userDrawn="1"/>
        </p:nvSpPr>
        <p:spPr>
          <a:xfrm>
            <a:off x="1301750" y="1387396"/>
            <a:ext cx="9588500" cy="2448004"/>
          </a:xfrm>
          <a:custGeom>
            <a:avLst/>
            <a:gdLst>
              <a:gd name="connsiteX0" fmla="*/ 0 w 9588500"/>
              <a:gd name="connsiteY0" fmla="*/ 1404203 h 2448004"/>
              <a:gd name="connsiteX1" fmla="*/ 37748 w 9588500"/>
              <a:gd name="connsiteY1" fmla="*/ 1404203 h 2448004"/>
              <a:gd name="connsiteX2" fmla="*/ 37748 w 9588500"/>
              <a:gd name="connsiteY2" fmla="*/ 2410256 h 2448004"/>
              <a:gd name="connsiteX3" fmla="*/ 9550752 w 9588500"/>
              <a:gd name="connsiteY3" fmla="*/ 2410256 h 2448004"/>
              <a:gd name="connsiteX4" fmla="*/ 9550752 w 9588500"/>
              <a:gd name="connsiteY4" fmla="*/ 1404203 h 2448004"/>
              <a:gd name="connsiteX5" fmla="*/ 9588500 w 9588500"/>
              <a:gd name="connsiteY5" fmla="*/ 1404203 h 2448004"/>
              <a:gd name="connsiteX6" fmla="*/ 9588500 w 9588500"/>
              <a:gd name="connsiteY6" fmla="*/ 2448004 h 2448004"/>
              <a:gd name="connsiteX7" fmla="*/ 0 w 9588500"/>
              <a:gd name="connsiteY7" fmla="*/ 2448004 h 2448004"/>
              <a:gd name="connsiteX8" fmla="*/ 0 w 9588500"/>
              <a:gd name="connsiteY8" fmla="*/ 0 h 2448004"/>
              <a:gd name="connsiteX9" fmla="*/ 9588500 w 9588500"/>
              <a:gd name="connsiteY9" fmla="*/ 0 h 2448004"/>
              <a:gd name="connsiteX10" fmla="*/ 9588500 w 9588500"/>
              <a:gd name="connsiteY10" fmla="*/ 1043801 h 2448004"/>
              <a:gd name="connsiteX11" fmla="*/ 9550752 w 9588500"/>
              <a:gd name="connsiteY11" fmla="*/ 1043801 h 2448004"/>
              <a:gd name="connsiteX12" fmla="*/ 9550752 w 9588500"/>
              <a:gd name="connsiteY12" fmla="*/ 37748 h 2448004"/>
              <a:gd name="connsiteX13" fmla="*/ 37748 w 9588500"/>
              <a:gd name="connsiteY13" fmla="*/ 37748 h 2448004"/>
              <a:gd name="connsiteX14" fmla="*/ 37748 w 9588500"/>
              <a:gd name="connsiteY14" fmla="*/ 1043801 h 2448004"/>
              <a:gd name="connsiteX15" fmla="*/ 0 w 9588500"/>
              <a:gd name="connsiteY15" fmla="*/ 1043801 h 244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88500" h="2448004">
                <a:moveTo>
                  <a:pt x="0" y="1404203"/>
                </a:moveTo>
                <a:lnTo>
                  <a:pt x="37748" y="1404203"/>
                </a:lnTo>
                <a:lnTo>
                  <a:pt x="37748" y="2410256"/>
                </a:lnTo>
                <a:lnTo>
                  <a:pt x="9550752" y="2410256"/>
                </a:lnTo>
                <a:lnTo>
                  <a:pt x="9550752" y="1404203"/>
                </a:lnTo>
                <a:lnTo>
                  <a:pt x="9588500" y="1404203"/>
                </a:lnTo>
                <a:lnTo>
                  <a:pt x="9588500" y="2448004"/>
                </a:lnTo>
                <a:lnTo>
                  <a:pt x="0" y="2448004"/>
                </a:lnTo>
                <a:close/>
                <a:moveTo>
                  <a:pt x="0" y="0"/>
                </a:moveTo>
                <a:lnTo>
                  <a:pt x="9588500" y="0"/>
                </a:lnTo>
                <a:lnTo>
                  <a:pt x="9588500" y="1043801"/>
                </a:lnTo>
                <a:lnTo>
                  <a:pt x="9550752" y="1043801"/>
                </a:lnTo>
                <a:lnTo>
                  <a:pt x="9550752" y="37748"/>
                </a:lnTo>
                <a:lnTo>
                  <a:pt x="37748" y="37748"/>
                </a:lnTo>
                <a:lnTo>
                  <a:pt x="37748" y="1043801"/>
                </a:lnTo>
                <a:lnTo>
                  <a:pt x="0" y="1043801"/>
                </a:lnTo>
                <a:close/>
              </a:path>
            </a:pathLst>
          </a:custGeom>
          <a:gradFill flip="none" rotWithShape="1">
            <a:gsLst>
              <a:gs pos="100000">
                <a:srgbClr val="FFC000"/>
              </a:gs>
              <a:gs pos="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a:extLst>
              <a:ext uri="{FF2B5EF4-FFF2-40B4-BE49-F238E27FC236}">
                <a16:creationId xmlns:a16="http://schemas.microsoft.com/office/drawing/2014/main" id="{495EB948-D578-468A-9AE3-24B31FDD17B6}"/>
              </a:ext>
            </a:extLst>
          </p:cNvPr>
          <p:cNvCxnSpPr>
            <a:cxnSpLocks/>
          </p:cNvCxnSpPr>
          <p:nvPr userDrawn="1"/>
        </p:nvCxnSpPr>
        <p:spPr>
          <a:xfrm flipH="1">
            <a:off x="2342061" y="2888784"/>
            <a:ext cx="7176769" cy="0"/>
          </a:xfrm>
          <a:prstGeom prst="line">
            <a:avLst/>
          </a:prstGeom>
          <a:ln w="12700">
            <a:gradFill flip="none" rotWithShape="1">
              <a:gsLst>
                <a:gs pos="0">
                  <a:srgbClr val="FFC000">
                    <a:alpha val="0"/>
                  </a:srgbClr>
                </a:gs>
                <a:gs pos="50000">
                  <a:srgbClr val="FFC000"/>
                </a:gs>
                <a:gs pos="100000">
                  <a:srgbClr val="FFC000">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2" name="文本占位符 3">
            <a:extLst>
              <a:ext uri="{FF2B5EF4-FFF2-40B4-BE49-F238E27FC236}">
                <a16:creationId xmlns:a16="http://schemas.microsoft.com/office/drawing/2014/main" id="{A5B2285D-3379-4F40-B89D-A8184A483634}"/>
              </a:ext>
            </a:extLst>
          </p:cNvPr>
          <p:cNvSpPr>
            <a:spLocks noGrp="1"/>
          </p:cNvSpPr>
          <p:nvPr>
            <p:ph type="body" sz="quarter" idx="11" hasCustomPrompt="1"/>
          </p:nvPr>
        </p:nvSpPr>
        <p:spPr>
          <a:xfrm>
            <a:off x="2097654" y="2995377"/>
            <a:ext cx="7996691" cy="444944"/>
          </a:xfrm>
        </p:spPr>
        <p:txBody>
          <a:bodyPr>
            <a:noAutofit/>
          </a:bodyPr>
          <a:lstStyle>
            <a:lvl1pPr marL="0" marR="0" indent="0" algn="dist" defTabSz="914400" rtl="0" eaLnBrk="1" fontAlgn="auto" latinLnBrk="0" hangingPunct="1">
              <a:lnSpc>
                <a:spcPct val="100000"/>
              </a:lnSpc>
              <a:spcBef>
                <a:spcPts val="0"/>
              </a:spcBef>
              <a:spcAft>
                <a:spcPts val="0"/>
              </a:spcAft>
              <a:buClrTx/>
              <a:buSzTx/>
              <a:buFontTx/>
              <a:buNone/>
              <a:tabLst/>
              <a:defRPr lang="zh-CN" altLang="en-US" sz="2400" kern="1200" noProof="0">
                <a:solidFill>
                  <a:schemeClr val="bg1"/>
                </a:solidFill>
                <a:latin typeface="Arial" panose="020B0604020202020204" pitchFamily="34" charset="0"/>
                <a:ea typeface="+mn-ea"/>
                <a:cs typeface="Arial" panose="020B0604020202020204" pitchFamily="34" charset="0"/>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微软雅黑"/>
                <a:cs typeface="Arial" panose="020B0604020202020204" pitchFamily="34" charset="0"/>
              </a:rPr>
              <a:t>QUARTERLY YEAR-END REPORT TEMPLATE</a:t>
            </a:r>
          </a:p>
        </p:txBody>
      </p:sp>
      <p:sp>
        <p:nvSpPr>
          <p:cNvPr id="6" name="文本占位符 5">
            <a:extLst>
              <a:ext uri="{FF2B5EF4-FFF2-40B4-BE49-F238E27FC236}">
                <a16:creationId xmlns:a16="http://schemas.microsoft.com/office/drawing/2014/main" id="{E5E3F0F2-C901-4727-A15C-381EEF8C9580}"/>
              </a:ext>
            </a:extLst>
          </p:cNvPr>
          <p:cNvSpPr>
            <a:spLocks noGrp="1"/>
          </p:cNvSpPr>
          <p:nvPr>
            <p:ph type="body" sz="quarter" idx="13" hasCustomPrompt="1"/>
          </p:nvPr>
        </p:nvSpPr>
        <p:spPr>
          <a:xfrm>
            <a:off x="1682295" y="1769644"/>
            <a:ext cx="8827410" cy="1006429"/>
          </a:xfrm>
        </p:spPr>
        <p:txBody>
          <a:bodyPr wrap="square">
            <a:spAutoFit/>
          </a:bodyPr>
          <a:lstStyle>
            <a:lvl1pPr marL="0" indent="0" algn="ctr">
              <a:buNone/>
              <a:defRPr sz="6600" b="1">
                <a:solidFill>
                  <a:schemeClr val="bg1"/>
                </a:solidFill>
                <a:latin typeface="+mj-ea"/>
                <a:ea typeface="+mj-ea"/>
              </a:defRPr>
            </a:lvl1pPr>
          </a:lstStyle>
          <a:p>
            <a:pPr lvl="0"/>
            <a:r>
              <a:rPr lang="zh-CN" altLang="en-US"/>
              <a:t>季度年终汇报模板</a:t>
            </a:r>
          </a:p>
        </p:txBody>
      </p:sp>
      <p:sp>
        <p:nvSpPr>
          <p:cNvPr id="17" name="文本占位符 16">
            <a:extLst>
              <a:ext uri="{FF2B5EF4-FFF2-40B4-BE49-F238E27FC236}">
                <a16:creationId xmlns:a16="http://schemas.microsoft.com/office/drawing/2014/main" id="{A066583D-5B9C-49CD-97FB-392F0D843957}"/>
              </a:ext>
            </a:extLst>
          </p:cNvPr>
          <p:cNvSpPr>
            <a:spLocks noGrp="1"/>
          </p:cNvSpPr>
          <p:nvPr>
            <p:ph type="body" sz="quarter" idx="14" hasCustomPrompt="1"/>
          </p:nvPr>
        </p:nvSpPr>
        <p:spPr>
          <a:xfrm>
            <a:off x="5199028" y="4975802"/>
            <a:ext cx="1793944" cy="244682"/>
          </a:xfrm>
        </p:spPr>
        <p:txBody>
          <a:bodyPr wrap="square">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1">
                <a:solidFill>
                  <a:schemeClr val="accent1"/>
                </a:solidFill>
                <a:latin typeface="+mj-ea"/>
                <a:ea typeface="+mj-ea"/>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100" b="1" i="0" u="none" strike="noStrike" kern="1200" cap="none" spc="0" normalizeH="0" baseline="0" noProof="0">
                <a:ln>
                  <a:noFill/>
                </a:ln>
                <a:solidFill>
                  <a:srgbClr val="1F3864"/>
                </a:solidFill>
                <a:effectLst/>
                <a:uLnTx/>
                <a:uFillTx/>
                <a:latin typeface="微软雅黑" panose="020B0503020204020204" pitchFamily="34" charset="-122"/>
                <a:ea typeface="微软雅黑" panose="020B0503020204020204" pitchFamily="34" charset="-122"/>
                <a:cs typeface="+mn-cs"/>
              </a:rPr>
              <a:t>汇报人：</a:t>
            </a:r>
            <a:r>
              <a:rPr kumimoji="0" lang="en-US" altLang="zh-CN" sz="1100" b="1" i="0" u="none" strike="noStrike" kern="1200" cap="none" spc="0" normalizeH="0" baseline="0" noProof="0">
                <a:ln>
                  <a:noFill/>
                </a:ln>
                <a:solidFill>
                  <a:srgbClr val="1F3864"/>
                </a:solidFill>
                <a:effectLst/>
                <a:uLnTx/>
                <a:uFillTx/>
                <a:latin typeface="微软雅黑" panose="020B0503020204020204" pitchFamily="34" charset="-122"/>
                <a:ea typeface="微软雅黑" panose="020B0503020204020204" pitchFamily="34" charset="-122"/>
                <a:cs typeface="+mn-cs"/>
              </a:rPr>
              <a:t>OFFICEPLUS</a:t>
            </a:r>
            <a:endParaRPr kumimoji="0" lang="zh-CN" altLang="en-US" sz="1100" b="1" i="0" u="none" strike="noStrike" kern="1200" cap="none" spc="0" normalizeH="0" baseline="0" noProof="0">
              <a:ln>
                <a:noFill/>
              </a:ln>
              <a:solidFill>
                <a:srgbClr val="1F3864"/>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531904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页4">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93DE8D3-D92F-4605-A61C-8DBD2EF77981}"/>
              </a:ext>
            </a:extLst>
          </p:cNvPr>
          <p:cNvSpPr/>
          <p:nvPr userDrawn="1"/>
        </p:nvSpPr>
        <p:spPr>
          <a:xfrm>
            <a:off x="0" y="279400"/>
            <a:ext cx="871538"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9BED4C6-05FE-49C3-A243-8BC0A1FFC8E4}"/>
              </a:ext>
            </a:extLst>
          </p:cNvPr>
          <p:cNvCxnSpPr>
            <a:cxnSpLocks/>
          </p:cNvCxnSpPr>
          <p:nvPr userDrawn="1"/>
        </p:nvCxnSpPr>
        <p:spPr>
          <a:xfrm>
            <a:off x="0" y="965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1877F52-2CEE-4A2F-AFD5-F949DEC4963C}"/>
              </a:ext>
            </a:extLst>
          </p:cNvPr>
          <p:cNvSpPr/>
          <p:nvPr userDrawn="1"/>
        </p:nvSpPr>
        <p:spPr>
          <a:xfrm>
            <a:off x="548043"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1AD7F3F-3B9B-4809-BA4E-6F6C7F7416AE}"/>
              </a:ext>
            </a:extLst>
          </p:cNvPr>
          <p:cNvSpPr/>
          <p:nvPr userDrawn="1"/>
        </p:nvSpPr>
        <p:spPr>
          <a:xfrm>
            <a:off x="248840"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FBCA0AC-A11A-4DE0-85E3-F3212FA7BAE8}"/>
              </a:ext>
            </a:extLst>
          </p:cNvPr>
          <p:cNvSpPr/>
          <p:nvPr userDrawn="1"/>
        </p:nvSpPr>
        <p:spPr>
          <a:xfrm>
            <a:off x="987028" y="3657600"/>
            <a:ext cx="2908300" cy="218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0374BC1-C60A-486B-B62F-6DD8DB55984F}"/>
              </a:ext>
            </a:extLst>
          </p:cNvPr>
          <p:cNvSpPr/>
          <p:nvPr userDrawn="1"/>
        </p:nvSpPr>
        <p:spPr>
          <a:xfrm>
            <a:off x="4644630" y="3657600"/>
            <a:ext cx="2908300" cy="218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2F42867-779D-484A-8E82-9F084EC12EA9}"/>
              </a:ext>
            </a:extLst>
          </p:cNvPr>
          <p:cNvSpPr/>
          <p:nvPr userDrawn="1"/>
        </p:nvSpPr>
        <p:spPr>
          <a:xfrm>
            <a:off x="8302232" y="3657600"/>
            <a:ext cx="2908300" cy="218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图片占位符 2">
            <a:extLst>
              <a:ext uri="{FF2B5EF4-FFF2-40B4-BE49-F238E27FC236}">
                <a16:creationId xmlns:a16="http://schemas.microsoft.com/office/drawing/2014/main" id="{03A63CEF-FDC5-44FC-8EC2-59D8E887B09B}"/>
              </a:ext>
            </a:extLst>
          </p:cNvPr>
          <p:cNvSpPr>
            <a:spLocks noGrp="1"/>
          </p:cNvSpPr>
          <p:nvPr>
            <p:ph type="pic" sz="quarter" idx="11"/>
          </p:nvPr>
        </p:nvSpPr>
        <p:spPr>
          <a:xfrm>
            <a:off x="987028" y="1718732"/>
            <a:ext cx="2908300" cy="1938337"/>
          </a:xfrm>
          <a:blipFill>
            <a:blip r:embed="rId2"/>
            <a:stretch>
              <a:fillRect/>
            </a:stretch>
          </a:blipFill>
        </p:spPr>
        <p:txBody>
          <a:bodyPr/>
          <a:lstStyle/>
          <a:p>
            <a:endParaRPr lang="zh-CN" altLang="en-US"/>
          </a:p>
        </p:txBody>
      </p:sp>
      <p:sp>
        <p:nvSpPr>
          <p:cNvPr id="29" name="图片占位符 2">
            <a:extLst>
              <a:ext uri="{FF2B5EF4-FFF2-40B4-BE49-F238E27FC236}">
                <a16:creationId xmlns:a16="http://schemas.microsoft.com/office/drawing/2014/main" id="{56366C1C-85B5-4A72-91C4-4A39179D4B07}"/>
              </a:ext>
            </a:extLst>
          </p:cNvPr>
          <p:cNvSpPr>
            <a:spLocks noGrp="1"/>
          </p:cNvSpPr>
          <p:nvPr>
            <p:ph type="pic" sz="quarter" idx="12"/>
          </p:nvPr>
        </p:nvSpPr>
        <p:spPr>
          <a:xfrm>
            <a:off x="4644630" y="1718731"/>
            <a:ext cx="2908300" cy="1938337"/>
          </a:xfrm>
          <a:blipFill>
            <a:blip r:embed="rId3"/>
            <a:stretch>
              <a:fillRect/>
            </a:stretch>
          </a:blipFill>
        </p:spPr>
        <p:txBody>
          <a:bodyPr/>
          <a:lstStyle/>
          <a:p>
            <a:endParaRPr lang="zh-CN" altLang="en-US"/>
          </a:p>
        </p:txBody>
      </p:sp>
      <p:sp>
        <p:nvSpPr>
          <p:cNvPr id="30" name="图片占位符 2">
            <a:extLst>
              <a:ext uri="{FF2B5EF4-FFF2-40B4-BE49-F238E27FC236}">
                <a16:creationId xmlns:a16="http://schemas.microsoft.com/office/drawing/2014/main" id="{3A0997FB-78B1-4C29-87F7-61989DA990F0}"/>
              </a:ext>
            </a:extLst>
          </p:cNvPr>
          <p:cNvSpPr>
            <a:spLocks noGrp="1"/>
          </p:cNvSpPr>
          <p:nvPr>
            <p:ph type="pic" sz="quarter" idx="13"/>
          </p:nvPr>
        </p:nvSpPr>
        <p:spPr>
          <a:xfrm>
            <a:off x="8302232" y="1718731"/>
            <a:ext cx="2908300" cy="1938337"/>
          </a:xfrm>
          <a:blipFill>
            <a:blip r:embed="rId4"/>
            <a:stretch>
              <a:fillRect/>
            </a:stretch>
          </a:blipFill>
        </p:spPr>
        <p:txBody>
          <a:bodyPr/>
          <a:lstStyle/>
          <a:p>
            <a:endParaRPr lang="zh-CN" altLang="en-US"/>
          </a:p>
        </p:txBody>
      </p:sp>
      <p:sp>
        <p:nvSpPr>
          <p:cNvPr id="13" name="文本占位符 2">
            <a:extLst>
              <a:ext uri="{FF2B5EF4-FFF2-40B4-BE49-F238E27FC236}">
                <a16:creationId xmlns:a16="http://schemas.microsoft.com/office/drawing/2014/main" id="{B17859DF-5825-4612-8EFC-DD171BC7C0C8}"/>
              </a:ext>
            </a:extLst>
          </p:cNvPr>
          <p:cNvSpPr>
            <a:spLocks noGrp="1"/>
          </p:cNvSpPr>
          <p:nvPr>
            <p:ph type="body" sz="quarter" idx="14"/>
          </p:nvPr>
        </p:nvSpPr>
        <p:spPr>
          <a:xfrm>
            <a:off x="1120378" y="368382"/>
            <a:ext cx="6076950" cy="507831"/>
          </a:xfrm>
        </p:spPr>
        <p:txBody>
          <a:bodyPr wrap="square">
            <a:spAutoFit/>
          </a:bodyPr>
          <a:lstStyle>
            <a:lvl1pPr marL="0" indent="0">
              <a:buNone/>
              <a:defRPr sz="3000" b="1">
                <a:solidFill>
                  <a:schemeClr val="accent1"/>
                </a:solidFill>
                <a:latin typeface="+mn-ea"/>
                <a:ea typeface="+mn-ea"/>
              </a:defRPr>
            </a:lvl1pPr>
          </a:lstStyle>
          <a:p>
            <a:pPr lvl="0"/>
            <a:endParaRPr lang="en-US"/>
          </a:p>
        </p:txBody>
      </p:sp>
      <p:pic>
        <p:nvPicPr>
          <p:cNvPr id="14" name="Picture 2" descr="Image result for PAYCHEX">
            <a:extLst>
              <a:ext uri="{FF2B5EF4-FFF2-40B4-BE49-F238E27FC236}">
                <a16:creationId xmlns:a16="http://schemas.microsoft.com/office/drawing/2014/main" id="{89E87E6C-1C4A-4257-A620-B5C90C1429F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407161" y="450733"/>
            <a:ext cx="1676400" cy="3133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96E1116-E762-40EB-B2EB-8519BD13E3B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49409" y="450733"/>
            <a:ext cx="1774533" cy="365760"/>
          </a:xfrm>
          <a:prstGeom prst="rect">
            <a:avLst/>
          </a:prstGeom>
        </p:spPr>
      </p:pic>
    </p:spTree>
    <p:extLst>
      <p:ext uri="{BB962C8B-B14F-4D97-AF65-F5344CB8AC3E}">
        <p14:creationId xmlns:p14="http://schemas.microsoft.com/office/powerpoint/2010/main" val="334403540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58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E594C30-DBCC-477A-A9CE-52706C8D1006}"/>
              </a:ext>
            </a:extLst>
          </p:cNvPr>
          <p:cNvGrpSpPr/>
          <p:nvPr userDrawn="1"/>
        </p:nvGrpSpPr>
        <p:grpSpPr>
          <a:xfrm>
            <a:off x="0" y="0"/>
            <a:ext cx="12192000" cy="6858000"/>
            <a:chOff x="-47549" y="364836"/>
            <a:chExt cx="12192000" cy="6858000"/>
          </a:xfrm>
        </p:grpSpPr>
        <p:pic>
          <p:nvPicPr>
            <p:cNvPr id="8" name="图片 7">
              <a:extLst>
                <a:ext uri="{FF2B5EF4-FFF2-40B4-BE49-F238E27FC236}">
                  <a16:creationId xmlns:a16="http://schemas.microsoft.com/office/drawing/2014/main" id="{57A8DA24-84DB-463D-9F8B-4831058FDB4D}"/>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7549" y="364836"/>
              <a:ext cx="12192000" cy="6858000"/>
            </a:xfrm>
            <a:prstGeom prst="rect">
              <a:avLst/>
            </a:prstGeom>
          </p:spPr>
        </p:pic>
        <p:sp>
          <p:nvSpPr>
            <p:cNvPr id="9" name="矩形 8">
              <a:extLst>
                <a:ext uri="{FF2B5EF4-FFF2-40B4-BE49-F238E27FC236}">
                  <a16:creationId xmlns:a16="http://schemas.microsoft.com/office/drawing/2014/main" id="{4F25D497-476F-47C2-976B-D4F3EEF3BD4E}"/>
                </a:ext>
              </a:extLst>
            </p:cNvPr>
            <p:cNvSpPr/>
            <p:nvPr/>
          </p:nvSpPr>
          <p:spPr>
            <a:xfrm>
              <a:off x="-47549" y="364836"/>
              <a:ext cx="12192000" cy="6858000"/>
            </a:xfrm>
            <a:prstGeom prst="rect">
              <a:avLst/>
            </a:prstGeom>
            <a:gradFill>
              <a:gsLst>
                <a:gs pos="100000">
                  <a:schemeClr val="accent1">
                    <a:alpha val="82000"/>
                  </a:schemeClr>
                </a:gs>
                <a:gs pos="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9AC10F66-F17E-4862-B9A8-516138F1D114}"/>
              </a:ext>
            </a:extLst>
          </p:cNvPr>
          <p:cNvSpPr/>
          <p:nvPr userDrawn="1"/>
        </p:nvSpPr>
        <p:spPr>
          <a:xfrm>
            <a:off x="4546600" y="0"/>
            <a:ext cx="7645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3DCE05-FF16-452C-AD9E-1CBBFB2C9D3A}"/>
              </a:ext>
            </a:extLst>
          </p:cNvPr>
          <p:cNvSpPr/>
          <p:nvPr userDrawn="1"/>
        </p:nvSpPr>
        <p:spPr>
          <a:xfrm>
            <a:off x="6096000" y="1850215"/>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DBEDDD34-5BE1-4BEB-9E1A-104A877D0618}"/>
              </a:ext>
            </a:extLst>
          </p:cNvPr>
          <p:cNvSpPr/>
          <p:nvPr userDrawn="1"/>
        </p:nvSpPr>
        <p:spPr>
          <a:xfrm>
            <a:off x="5534218" y="1793470"/>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DDEE096-818A-44C2-AF68-E1D5D2CEB84F}"/>
              </a:ext>
            </a:extLst>
          </p:cNvPr>
          <p:cNvSpPr txBox="1"/>
          <p:nvPr userDrawn="1"/>
        </p:nvSpPr>
        <p:spPr>
          <a:xfrm>
            <a:off x="5560445" y="1827484"/>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01</a:t>
            </a:r>
            <a:endParaRPr lang="zh-CN" altLang="en-US">
              <a:solidFill>
                <a:schemeClr val="bg1"/>
              </a:solidFill>
            </a:endParaRPr>
          </a:p>
        </p:txBody>
      </p:sp>
      <p:sp>
        <p:nvSpPr>
          <p:cNvPr id="14" name="矩形 13">
            <a:extLst>
              <a:ext uri="{FF2B5EF4-FFF2-40B4-BE49-F238E27FC236}">
                <a16:creationId xmlns:a16="http://schemas.microsoft.com/office/drawing/2014/main" id="{318BDFF0-D9D2-4191-BDD6-F610EFCB4411}"/>
              </a:ext>
            </a:extLst>
          </p:cNvPr>
          <p:cNvSpPr/>
          <p:nvPr userDrawn="1"/>
        </p:nvSpPr>
        <p:spPr>
          <a:xfrm>
            <a:off x="6096000" y="3165914"/>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0FA1FE93-3F5D-4710-AE2B-60CBA7B16A96}"/>
              </a:ext>
            </a:extLst>
          </p:cNvPr>
          <p:cNvSpPr/>
          <p:nvPr userDrawn="1"/>
        </p:nvSpPr>
        <p:spPr>
          <a:xfrm>
            <a:off x="5534218" y="3109169"/>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0D3394-FD27-4A3F-A01D-8A1B692ED0B3}"/>
              </a:ext>
            </a:extLst>
          </p:cNvPr>
          <p:cNvSpPr/>
          <p:nvPr userDrawn="1"/>
        </p:nvSpPr>
        <p:spPr>
          <a:xfrm>
            <a:off x="6096000" y="4481613"/>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17B48C22-E2FA-4F4A-93C6-02A465A55D17}"/>
              </a:ext>
            </a:extLst>
          </p:cNvPr>
          <p:cNvSpPr/>
          <p:nvPr userDrawn="1"/>
        </p:nvSpPr>
        <p:spPr>
          <a:xfrm>
            <a:off x="5534218" y="4424868"/>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DA3189D-032A-4AA6-8A41-1AE965328B12}"/>
              </a:ext>
            </a:extLst>
          </p:cNvPr>
          <p:cNvSpPr txBox="1"/>
          <p:nvPr userDrawn="1"/>
        </p:nvSpPr>
        <p:spPr>
          <a:xfrm>
            <a:off x="5515165" y="4471874"/>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03</a:t>
            </a:r>
            <a:endParaRPr lang="zh-CN" altLang="en-US">
              <a:solidFill>
                <a:schemeClr val="bg1"/>
              </a:solidFill>
            </a:endParaRPr>
          </a:p>
        </p:txBody>
      </p:sp>
      <p:sp>
        <p:nvSpPr>
          <p:cNvPr id="22" name="文本框 21">
            <a:extLst>
              <a:ext uri="{FF2B5EF4-FFF2-40B4-BE49-F238E27FC236}">
                <a16:creationId xmlns:a16="http://schemas.microsoft.com/office/drawing/2014/main" id="{99F5D8E4-3745-47DA-BA29-C9280A58F086}"/>
              </a:ext>
            </a:extLst>
          </p:cNvPr>
          <p:cNvSpPr txBox="1"/>
          <p:nvPr userDrawn="1"/>
        </p:nvSpPr>
        <p:spPr>
          <a:xfrm>
            <a:off x="5534218" y="314967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02</a:t>
            </a:r>
            <a:endParaRPr lang="zh-CN" altLang="en-US">
              <a:solidFill>
                <a:schemeClr val="bg1"/>
              </a:solidFill>
            </a:endParaRPr>
          </a:p>
        </p:txBody>
      </p:sp>
      <p:sp>
        <p:nvSpPr>
          <p:cNvPr id="31" name="任意多边形: 形状 30">
            <a:extLst>
              <a:ext uri="{FF2B5EF4-FFF2-40B4-BE49-F238E27FC236}">
                <a16:creationId xmlns:a16="http://schemas.microsoft.com/office/drawing/2014/main" id="{E0E1CEBD-B6F5-4031-A35F-C4FAA8347A96}"/>
              </a:ext>
            </a:extLst>
          </p:cNvPr>
          <p:cNvSpPr/>
          <p:nvPr userDrawn="1"/>
        </p:nvSpPr>
        <p:spPr>
          <a:xfrm>
            <a:off x="1111493" y="1793470"/>
            <a:ext cx="1270596" cy="2631398"/>
          </a:xfrm>
          <a:custGeom>
            <a:avLst/>
            <a:gdLst>
              <a:gd name="connsiteX0" fmla="*/ 0 w 1270596"/>
              <a:gd name="connsiteY0" fmla="*/ 0 h 2631398"/>
              <a:gd name="connsiteX1" fmla="*/ 1270596 w 1270596"/>
              <a:gd name="connsiteY1" fmla="*/ 0 h 2631398"/>
              <a:gd name="connsiteX2" fmla="*/ 1270596 w 1270596"/>
              <a:gd name="connsiteY2" fmla="*/ 923749 h 2631398"/>
              <a:gd name="connsiteX3" fmla="*/ 1213851 w 1270596"/>
              <a:gd name="connsiteY3" fmla="*/ 923749 h 2631398"/>
              <a:gd name="connsiteX4" fmla="*/ 1213851 w 1270596"/>
              <a:gd name="connsiteY4" fmla="*/ 56745 h 2631398"/>
              <a:gd name="connsiteX5" fmla="*/ 56745 w 1270596"/>
              <a:gd name="connsiteY5" fmla="*/ 56745 h 2631398"/>
              <a:gd name="connsiteX6" fmla="*/ 56745 w 1270596"/>
              <a:gd name="connsiteY6" fmla="*/ 2574653 h 2631398"/>
              <a:gd name="connsiteX7" fmla="*/ 1213851 w 1270596"/>
              <a:gd name="connsiteY7" fmla="*/ 2574653 h 2631398"/>
              <a:gd name="connsiteX8" fmla="*/ 1213851 w 1270596"/>
              <a:gd name="connsiteY8" fmla="*/ 2407055 h 2631398"/>
              <a:gd name="connsiteX9" fmla="*/ 1270596 w 1270596"/>
              <a:gd name="connsiteY9" fmla="*/ 2407055 h 2631398"/>
              <a:gd name="connsiteX10" fmla="*/ 1270596 w 1270596"/>
              <a:gd name="connsiteY10" fmla="*/ 2631398 h 2631398"/>
              <a:gd name="connsiteX11" fmla="*/ 0 w 1270596"/>
              <a:gd name="connsiteY11" fmla="*/ 2631398 h 263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0596" h="2631398">
                <a:moveTo>
                  <a:pt x="0" y="0"/>
                </a:moveTo>
                <a:lnTo>
                  <a:pt x="1270596" y="0"/>
                </a:lnTo>
                <a:lnTo>
                  <a:pt x="1270596" y="923749"/>
                </a:lnTo>
                <a:lnTo>
                  <a:pt x="1213851" y="923749"/>
                </a:lnTo>
                <a:lnTo>
                  <a:pt x="1213851" y="56745"/>
                </a:lnTo>
                <a:lnTo>
                  <a:pt x="56745" y="56745"/>
                </a:lnTo>
                <a:lnTo>
                  <a:pt x="56745" y="2574653"/>
                </a:lnTo>
                <a:lnTo>
                  <a:pt x="1213851" y="2574653"/>
                </a:lnTo>
                <a:lnTo>
                  <a:pt x="1213851" y="2407055"/>
                </a:lnTo>
                <a:lnTo>
                  <a:pt x="1270596" y="2407055"/>
                </a:lnTo>
                <a:lnTo>
                  <a:pt x="1270596" y="2631398"/>
                </a:lnTo>
                <a:lnTo>
                  <a:pt x="0" y="26313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32" name="文本框 31">
            <a:extLst>
              <a:ext uri="{FF2B5EF4-FFF2-40B4-BE49-F238E27FC236}">
                <a16:creationId xmlns:a16="http://schemas.microsoft.com/office/drawing/2014/main" id="{61BE7308-10ED-474B-91C1-A4B3754C292B}"/>
              </a:ext>
            </a:extLst>
          </p:cNvPr>
          <p:cNvSpPr txBox="1"/>
          <p:nvPr userDrawn="1"/>
        </p:nvSpPr>
        <p:spPr>
          <a:xfrm>
            <a:off x="1467278" y="2717219"/>
            <a:ext cx="1723549" cy="1015663"/>
          </a:xfrm>
          <a:prstGeom prst="rect">
            <a:avLst/>
          </a:prstGeom>
          <a:noFill/>
        </p:spPr>
        <p:txBody>
          <a:bodyPr wrap="none" rtlCol="0">
            <a:spAutoFit/>
          </a:bodyPr>
          <a:lstStyle/>
          <a:p>
            <a:r>
              <a:rPr lang="zh-CN" altLang="en-US" sz="6000" b="1">
                <a:solidFill>
                  <a:schemeClr val="bg1"/>
                </a:solidFill>
                <a:latin typeface="+mj-ea"/>
                <a:ea typeface="+mj-ea"/>
              </a:rPr>
              <a:t>目录</a:t>
            </a:r>
            <a:endParaRPr lang="en-US" altLang="zh-CN" sz="6000" b="1">
              <a:solidFill>
                <a:schemeClr val="bg1"/>
              </a:solidFill>
              <a:latin typeface="+mj-ea"/>
              <a:ea typeface="+mj-ea"/>
            </a:endParaRPr>
          </a:p>
        </p:txBody>
      </p:sp>
      <p:sp>
        <p:nvSpPr>
          <p:cNvPr id="33" name="矩形 32">
            <a:extLst>
              <a:ext uri="{FF2B5EF4-FFF2-40B4-BE49-F238E27FC236}">
                <a16:creationId xmlns:a16="http://schemas.microsoft.com/office/drawing/2014/main" id="{AB890644-DBB2-4400-A6E2-567B7980C54C}"/>
              </a:ext>
            </a:extLst>
          </p:cNvPr>
          <p:cNvSpPr/>
          <p:nvPr userDrawn="1"/>
        </p:nvSpPr>
        <p:spPr>
          <a:xfrm>
            <a:off x="1537705" y="3668630"/>
            <a:ext cx="2004187" cy="400110"/>
          </a:xfrm>
          <a:prstGeom prst="rect">
            <a:avLst/>
          </a:prstGeom>
        </p:spPr>
        <p:txBody>
          <a:bodyPr wrap="square">
            <a:spAutoFit/>
          </a:bodyPr>
          <a:lstStyle/>
          <a:p>
            <a:pPr algn="dist"/>
            <a:r>
              <a:rPr lang="en-US" altLang="zh-CN" sz="2000">
                <a:solidFill>
                  <a:schemeClr val="bg1"/>
                </a:solidFill>
                <a:latin typeface="+mj-ea"/>
              </a:rPr>
              <a:t>CONTENT</a:t>
            </a:r>
            <a:endParaRPr lang="zh-CN" altLang="en-US" sz="2000">
              <a:solidFill>
                <a:schemeClr val="bg1"/>
              </a:solidFill>
              <a:latin typeface="+mj-ea"/>
            </a:endParaRPr>
          </a:p>
        </p:txBody>
      </p:sp>
      <p:sp>
        <p:nvSpPr>
          <p:cNvPr id="34" name="斜纹 33">
            <a:extLst>
              <a:ext uri="{FF2B5EF4-FFF2-40B4-BE49-F238E27FC236}">
                <a16:creationId xmlns:a16="http://schemas.microsoft.com/office/drawing/2014/main" id="{D85BF6CE-9223-441B-A8D5-EA2BCD06DF63}"/>
              </a:ext>
            </a:extLst>
          </p:cNvPr>
          <p:cNvSpPr/>
          <p:nvPr userDrawn="1"/>
        </p:nvSpPr>
        <p:spPr>
          <a:xfrm rot="8100000">
            <a:off x="2111606" y="1000054"/>
            <a:ext cx="4857891" cy="4857891"/>
          </a:xfrm>
          <a:prstGeom prst="diagStripe">
            <a:avLst>
              <a:gd name="adj" fmla="val 920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占位符 2">
            <a:extLst>
              <a:ext uri="{FF2B5EF4-FFF2-40B4-BE49-F238E27FC236}">
                <a16:creationId xmlns:a16="http://schemas.microsoft.com/office/drawing/2014/main" id="{CBA563B6-864D-427B-A6CE-4233F01C8E09}"/>
              </a:ext>
            </a:extLst>
          </p:cNvPr>
          <p:cNvSpPr>
            <a:spLocks noGrp="1"/>
          </p:cNvSpPr>
          <p:nvPr>
            <p:ph type="body" sz="quarter" idx="13" hasCustomPrompt="1"/>
          </p:nvPr>
        </p:nvSpPr>
        <p:spPr>
          <a:xfrm>
            <a:off x="6452886" y="1892516"/>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工作业绩</a:t>
            </a:r>
          </a:p>
        </p:txBody>
      </p:sp>
      <p:sp>
        <p:nvSpPr>
          <p:cNvPr id="24" name="文本占位符 2">
            <a:extLst>
              <a:ext uri="{FF2B5EF4-FFF2-40B4-BE49-F238E27FC236}">
                <a16:creationId xmlns:a16="http://schemas.microsoft.com/office/drawing/2014/main" id="{EA1EDA1A-4CBB-4F34-A9F3-B2AE0752A537}"/>
              </a:ext>
            </a:extLst>
          </p:cNvPr>
          <p:cNvSpPr>
            <a:spLocks noGrp="1"/>
          </p:cNvSpPr>
          <p:nvPr>
            <p:ph type="body" sz="quarter" idx="14" hasCustomPrompt="1"/>
          </p:nvPr>
        </p:nvSpPr>
        <p:spPr>
          <a:xfrm>
            <a:off x="6452886" y="3207601"/>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亮点经验</a:t>
            </a:r>
          </a:p>
        </p:txBody>
      </p:sp>
      <p:sp>
        <p:nvSpPr>
          <p:cNvPr id="25" name="文本占位符 2">
            <a:extLst>
              <a:ext uri="{FF2B5EF4-FFF2-40B4-BE49-F238E27FC236}">
                <a16:creationId xmlns:a16="http://schemas.microsoft.com/office/drawing/2014/main" id="{98CD2E4E-15E0-4CA9-9A16-0A0E361E2B60}"/>
              </a:ext>
            </a:extLst>
          </p:cNvPr>
          <p:cNvSpPr>
            <a:spLocks noGrp="1"/>
          </p:cNvSpPr>
          <p:nvPr>
            <p:ph type="body" sz="quarter" idx="15" hasCustomPrompt="1"/>
          </p:nvPr>
        </p:nvSpPr>
        <p:spPr>
          <a:xfrm>
            <a:off x="6452886" y="4502763"/>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问题分析</a:t>
            </a:r>
          </a:p>
        </p:txBody>
      </p:sp>
    </p:spTree>
    <p:extLst>
      <p:ext uri="{BB962C8B-B14F-4D97-AF65-F5344CB8AC3E}">
        <p14:creationId xmlns:p14="http://schemas.microsoft.com/office/powerpoint/2010/main" val="41314395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47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E594C30-DBCC-477A-A9CE-52706C8D1006}"/>
              </a:ext>
            </a:extLst>
          </p:cNvPr>
          <p:cNvGrpSpPr/>
          <p:nvPr userDrawn="1"/>
        </p:nvGrpSpPr>
        <p:grpSpPr>
          <a:xfrm>
            <a:off x="14630" y="0"/>
            <a:ext cx="12192000" cy="6858000"/>
            <a:chOff x="-47549" y="364836"/>
            <a:chExt cx="12192000" cy="6858000"/>
          </a:xfrm>
        </p:grpSpPr>
        <p:pic>
          <p:nvPicPr>
            <p:cNvPr id="8" name="图片 7">
              <a:extLst>
                <a:ext uri="{FF2B5EF4-FFF2-40B4-BE49-F238E27FC236}">
                  <a16:creationId xmlns:a16="http://schemas.microsoft.com/office/drawing/2014/main" id="{57A8DA24-84DB-463D-9F8B-4831058FDB4D}"/>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7549" y="364836"/>
              <a:ext cx="12192000" cy="6858000"/>
            </a:xfrm>
            <a:prstGeom prst="rect">
              <a:avLst/>
            </a:prstGeom>
          </p:spPr>
        </p:pic>
        <p:sp>
          <p:nvSpPr>
            <p:cNvPr id="9" name="矩形 8">
              <a:extLst>
                <a:ext uri="{FF2B5EF4-FFF2-40B4-BE49-F238E27FC236}">
                  <a16:creationId xmlns:a16="http://schemas.microsoft.com/office/drawing/2014/main" id="{4F25D497-476F-47C2-976B-D4F3EEF3BD4E}"/>
                </a:ext>
              </a:extLst>
            </p:cNvPr>
            <p:cNvSpPr/>
            <p:nvPr/>
          </p:nvSpPr>
          <p:spPr>
            <a:xfrm>
              <a:off x="-47549" y="364836"/>
              <a:ext cx="12192000" cy="6858000"/>
            </a:xfrm>
            <a:prstGeom prst="rect">
              <a:avLst/>
            </a:prstGeom>
            <a:gradFill>
              <a:gsLst>
                <a:gs pos="100000">
                  <a:schemeClr val="accent1">
                    <a:alpha val="82000"/>
                  </a:schemeClr>
                </a:gs>
                <a:gs pos="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9AC10F66-F17E-4862-B9A8-516138F1D114}"/>
              </a:ext>
            </a:extLst>
          </p:cNvPr>
          <p:cNvSpPr/>
          <p:nvPr userDrawn="1"/>
        </p:nvSpPr>
        <p:spPr>
          <a:xfrm>
            <a:off x="4546600" y="0"/>
            <a:ext cx="7645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3DCE05-FF16-452C-AD9E-1CBBFB2C9D3A}"/>
              </a:ext>
            </a:extLst>
          </p:cNvPr>
          <p:cNvSpPr/>
          <p:nvPr userDrawn="1"/>
        </p:nvSpPr>
        <p:spPr>
          <a:xfrm>
            <a:off x="6103665" y="1113810"/>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DBEDDD34-5BE1-4BEB-9E1A-104A877D0618}"/>
              </a:ext>
            </a:extLst>
          </p:cNvPr>
          <p:cNvSpPr/>
          <p:nvPr userDrawn="1"/>
        </p:nvSpPr>
        <p:spPr>
          <a:xfrm>
            <a:off x="5541883" y="1057065"/>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DDEE096-818A-44C2-AF68-E1D5D2CEB84F}"/>
              </a:ext>
            </a:extLst>
          </p:cNvPr>
          <p:cNvSpPr txBox="1"/>
          <p:nvPr userDrawn="1"/>
        </p:nvSpPr>
        <p:spPr>
          <a:xfrm>
            <a:off x="5568110" y="109107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01</a:t>
            </a:r>
            <a:endParaRPr lang="zh-CN" altLang="en-US">
              <a:solidFill>
                <a:schemeClr val="bg1"/>
              </a:solidFill>
            </a:endParaRPr>
          </a:p>
        </p:txBody>
      </p:sp>
      <p:sp>
        <p:nvSpPr>
          <p:cNvPr id="14" name="矩形 13">
            <a:extLst>
              <a:ext uri="{FF2B5EF4-FFF2-40B4-BE49-F238E27FC236}">
                <a16:creationId xmlns:a16="http://schemas.microsoft.com/office/drawing/2014/main" id="{318BDFF0-D9D2-4191-BDD6-F610EFCB4411}"/>
              </a:ext>
            </a:extLst>
          </p:cNvPr>
          <p:cNvSpPr/>
          <p:nvPr userDrawn="1"/>
        </p:nvSpPr>
        <p:spPr>
          <a:xfrm>
            <a:off x="6103665" y="2429509"/>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0FA1FE93-3F5D-4710-AE2B-60CBA7B16A96}"/>
              </a:ext>
            </a:extLst>
          </p:cNvPr>
          <p:cNvSpPr/>
          <p:nvPr userDrawn="1"/>
        </p:nvSpPr>
        <p:spPr>
          <a:xfrm>
            <a:off x="5541883" y="2372764"/>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0D3394-FD27-4A3F-A01D-8A1B692ED0B3}"/>
              </a:ext>
            </a:extLst>
          </p:cNvPr>
          <p:cNvSpPr/>
          <p:nvPr userDrawn="1"/>
        </p:nvSpPr>
        <p:spPr>
          <a:xfrm>
            <a:off x="6103665" y="3745208"/>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17B48C22-E2FA-4F4A-93C6-02A465A55D17}"/>
              </a:ext>
            </a:extLst>
          </p:cNvPr>
          <p:cNvSpPr/>
          <p:nvPr userDrawn="1"/>
        </p:nvSpPr>
        <p:spPr>
          <a:xfrm>
            <a:off x="5541883" y="3688463"/>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DA3189D-032A-4AA6-8A41-1AE965328B12}"/>
              </a:ext>
            </a:extLst>
          </p:cNvPr>
          <p:cNvSpPr txBox="1"/>
          <p:nvPr userDrawn="1"/>
        </p:nvSpPr>
        <p:spPr>
          <a:xfrm>
            <a:off x="5522830" y="373546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03</a:t>
            </a:r>
            <a:endParaRPr lang="zh-CN" altLang="en-US">
              <a:solidFill>
                <a:schemeClr val="bg1"/>
              </a:solidFill>
            </a:endParaRPr>
          </a:p>
        </p:txBody>
      </p:sp>
      <p:sp>
        <p:nvSpPr>
          <p:cNvPr id="22" name="文本框 21">
            <a:extLst>
              <a:ext uri="{FF2B5EF4-FFF2-40B4-BE49-F238E27FC236}">
                <a16:creationId xmlns:a16="http://schemas.microsoft.com/office/drawing/2014/main" id="{99F5D8E4-3745-47DA-BA29-C9280A58F086}"/>
              </a:ext>
            </a:extLst>
          </p:cNvPr>
          <p:cNvSpPr txBox="1"/>
          <p:nvPr userDrawn="1"/>
        </p:nvSpPr>
        <p:spPr>
          <a:xfrm>
            <a:off x="5541883" y="2413274"/>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02</a:t>
            </a:r>
            <a:endParaRPr lang="zh-CN" altLang="en-US">
              <a:solidFill>
                <a:schemeClr val="bg1"/>
              </a:solidFill>
            </a:endParaRPr>
          </a:p>
        </p:txBody>
      </p:sp>
      <p:sp>
        <p:nvSpPr>
          <p:cNvPr id="31" name="任意多边形: 形状 30">
            <a:extLst>
              <a:ext uri="{FF2B5EF4-FFF2-40B4-BE49-F238E27FC236}">
                <a16:creationId xmlns:a16="http://schemas.microsoft.com/office/drawing/2014/main" id="{E0E1CEBD-B6F5-4031-A35F-C4FAA8347A96}"/>
              </a:ext>
            </a:extLst>
          </p:cNvPr>
          <p:cNvSpPr/>
          <p:nvPr userDrawn="1"/>
        </p:nvSpPr>
        <p:spPr>
          <a:xfrm>
            <a:off x="1111493" y="1793470"/>
            <a:ext cx="1270596" cy="2631398"/>
          </a:xfrm>
          <a:custGeom>
            <a:avLst/>
            <a:gdLst>
              <a:gd name="connsiteX0" fmla="*/ 0 w 1270596"/>
              <a:gd name="connsiteY0" fmla="*/ 0 h 2631398"/>
              <a:gd name="connsiteX1" fmla="*/ 1270596 w 1270596"/>
              <a:gd name="connsiteY1" fmla="*/ 0 h 2631398"/>
              <a:gd name="connsiteX2" fmla="*/ 1270596 w 1270596"/>
              <a:gd name="connsiteY2" fmla="*/ 923749 h 2631398"/>
              <a:gd name="connsiteX3" fmla="*/ 1213851 w 1270596"/>
              <a:gd name="connsiteY3" fmla="*/ 923749 h 2631398"/>
              <a:gd name="connsiteX4" fmla="*/ 1213851 w 1270596"/>
              <a:gd name="connsiteY4" fmla="*/ 56745 h 2631398"/>
              <a:gd name="connsiteX5" fmla="*/ 56745 w 1270596"/>
              <a:gd name="connsiteY5" fmla="*/ 56745 h 2631398"/>
              <a:gd name="connsiteX6" fmla="*/ 56745 w 1270596"/>
              <a:gd name="connsiteY6" fmla="*/ 2574653 h 2631398"/>
              <a:gd name="connsiteX7" fmla="*/ 1213851 w 1270596"/>
              <a:gd name="connsiteY7" fmla="*/ 2574653 h 2631398"/>
              <a:gd name="connsiteX8" fmla="*/ 1213851 w 1270596"/>
              <a:gd name="connsiteY8" fmla="*/ 2407055 h 2631398"/>
              <a:gd name="connsiteX9" fmla="*/ 1270596 w 1270596"/>
              <a:gd name="connsiteY9" fmla="*/ 2407055 h 2631398"/>
              <a:gd name="connsiteX10" fmla="*/ 1270596 w 1270596"/>
              <a:gd name="connsiteY10" fmla="*/ 2631398 h 2631398"/>
              <a:gd name="connsiteX11" fmla="*/ 0 w 1270596"/>
              <a:gd name="connsiteY11" fmla="*/ 2631398 h 263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0596" h="2631398">
                <a:moveTo>
                  <a:pt x="0" y="0"/>
                </a:moveTo>
                <a:lnTo>
                  <a:pt x="1270596" y="0"/>
                </a:lnTo>
                <a:lnTo>
                  <a:pt x="1270596" y="923749"/>
                </a:lnTo>
                <a:lnTo>
                  <a:pt x="1213851" y="923749"/>
                </a:lnTo>
                <a:lnTo>
                  <a:pt x="1213851" y="56745"/>
                </a:lnTo>
                <a:lnTo>
                  <a:pt x="56745" y="56745"/>
                </a:lnTo>
                <a:lnTo>
                  <a:pt x="56745" y="2574653"/>
                </a:lnTo>
                <a:lnTo>
                  <a:pt x="1213851" y="2574653"/>
                </a:lnTo>
                <a:lnTo>
                  <a:pt x="1213851" y="2407055"/>
                </a:lnTo>
                <a:lnTo>
                  <a:pt x="1270596" y="2407055"/>
                </a:lnTo>
                <a:lnTo>
                  <a:pt x="1270596" y="2631398"/>
                </a:lnTo>
                <a:lnTo>
                  <a:pt x="0" y="26313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33" name="矩形 32">
            <a:extLst>
              <a:ext uri="{FF2B5EF4-FFF2-40B4-BE49-F238E27FC236}">
                <a16:creationId xmlns:a16="http://schemas.microsoft.com/office/drawing/2014/main" id="{AB890644-DBB2-4400-A6E2-567B7980C54C}"/>
              </a:ext>
            </a:extLst>
          </p:cNvPr>
          <p:cNvSpPr/>
          <p:nvPr userDrawn="1"/>
        </p:nvSpPr>
        <p:spPr>
          <a:xfrm>
            <a:off x="1325483" y="2993855"/>
            <a:ext cx="2370556" cy="707886"/>
          </a:xfrm>
          <a:prstGeom prst="rect">
            <a:avLst/>
          </a:prstGeom>
        </p:spPr>
        <p:txBody>
          <a:bodyPr wrap="square">
            <a:spAutoFit/>
          </a:bodyPr>
          <a:lstStyle/>
          <a:p>
            <a:pPr algn="ctr"/>
            <a:r>
              <a:rPr lang="en-US" altLang="zh-CN" sz="4000" dirty="0">
                <a:solidFill>
                  <a:schemeClr val="bg1"/>
                </a:solidFill>
                <a:latin typeface="+mj-ea"/>
              </a:rPr>
              <a:t>Agenda</a:t>
            </a:r>
            <a:endParaRPr lang="zh-CN" altLang="en-US" sz="4000" dirty="0">
              <a:solidFill>
                <a:schemeClr val="bg1"/>
              </a:solidFill>
              <a:latin typeface="+mj-ea"/>
            </a:endParaRPr>
          </a:p>
        </p:txBody>
      </p:sp>
      <p:sp>
        <p:nvSpPr>
          <p:cNvPr id="34" name="斜纹 33">
            <a:extLst>
              <a:ext uri="{FF2B5EF4-FFF2-40B4-BE49-F238E27FC236}">
                <a16:creationId xmlns:a16="http://schemas.microsoft.com/office/drawing/2014/main" id="{D85BF6CE-9223-441B-A8D5-EA2BCD06DF63}"/>
              </a:ext>
            </a:extLst>
          </p:cNvPr>
          <p:cNvSpPr/>
          <p:nvPr userDrawn="1"/>
        </p:nvSpPr>
        <p:spPr>
          <a:xfrm rot="8100000">
            <a:off x="2111606" y="1000054"/>
            <a:ext cx="4857891" cy="4857891"/>
          </a:xfrm>
          <a:prstGeom prst="diagStripe">
            <a:avLst>
              <a:gd name="adj" fmla="val 920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矩形 34">
            <a:extLst>
              <a:ext uri="{FF2B5EF4-FFF2-40B4-BE49-F238E27FC236}">
                <a16:creationId xmlns:a16="http://schemas.microsoft.com/office/drawing/2014/main" id="{B2560257-1395-489A-B8DE-927888F588D8}"/>
              </a:ext>
            </a:extLst>
          </p:cNvPr>
          <p:cNvSpPr/>
          <p:nvPr userDrawn="1"/>
        </p:nvSpPr>
        <p:spPr>
          <a:xfrm>
            <a:off x="6103665" y="5002948"/>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2D32B25-1BD7-4C8A-9380-ACDC488D2C42}"/>
              </a:ext>
            </a:extLst>
          </p:cNvPr>
          <p:cNvSpPr/>
          <p:nvPr userDrawn="1"/>
        </p:nvSpPr>
        <p:spPr>
          <a:xfrm>
            <a:off x="5541883" y="4946203"/>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2C103E6-E194-4ABF-A1E5-D9709467AFF0}"/>
              </a:ext>
            </a:extLst>
          </p:cNvPr>
          <p:cNvSpPr txBox="1"/>
          <p:nvPr userDrawn="1"/>
        </p:nvSpPr>
        <p:spPr>
          <a:xfrm>
            <a:off x="5522830" y="4993209"/>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04</a:t>
            </a:r>
            <a:endParaRPr lang="zh-CN" altLang="en-US">
              <a:solidFill>
                <a:schemeClr val="bg1"/>
              </a:solidFill>
            </a:endParaRPr>
          </a:p>
        </p:txBody>
      </p:sp>
      <p:sp>
        <p:nvSpPr>
          <p:cNvPr id="27" name="文本占位符 2">
            <a:extLst>
              <a:ext uri="{FF2B5EF4-FFF2-40B4-BE49-F238E27FC236}">
                <a16:creationId xmlns:a16="http://schemas.microsoft.com/office/drawing/2014/main" id="{B7F7A57C-0833-4D16-BFEC-1B56DEFDEF8E}"/>
              </a:ext>
            </a:extLst>
          </p:cNvPr>
          <p:cNvSpPr>
            <a:spLocks noGrp="1"/>
          </p:cNvSpPr>
          <p:nvPr>
            <p:ph type="body" sz="quarter" idx="13" hasCustomPrompt="1"/>
          </p:nvPr>
        </p:nvSpPr>
        <p:spPr>
          <a:xfrm>
            <a:off x="6395736" y="1146478"/>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工作业绩</a:t>
            </a:r>
          </a:p>
        </p:txBody>
      </p:sp>
      <p:sp>
        <p:nvSpPr>
          <p:cNvPr id="28" name="文本占位符 2">
            <a:extLst>
              <a:ext uri="{FF2B5EF4-FFF2-40B4-BE49-F238E27FC236}">
                <a16:creationId xmlns:a16="http://schemas.microsoft.com/office/drawing/2014/main" id="{C3F522B4-3B38-4670-A50A-691B0EDD6B66}"/>
              </a:ext>
            </a:extLst>
          </p:cNvPr>
          <p:cNvSpPr>
            <a:spLocks noGrp="1"/>
          </p:cNvSpPr>
          <p:nvPr>
            <p:ph type="body" sz="quarter" idx="14" hasCustomPrompt="1"/>
          </p:nvPr>
        </p:nvSpPr>
        <p:spPr>
          <a:xfrm>
            <a:off x="6395736" y="2449453"/>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亮点经验</a:t>
            </a:r>
          </a:p>
        </p:txBody>
      </p:sp>
      <p:sp>
        <p:nvSpPr>
          <p:cNvPr id="29" name="文本占位符 2">
            <a:extLst>
              <a:ext uri="{FF2B5EF4-FFF2-40B4-BE49-F238E27FC236}">
                <a16:creationId xmlns:a16="http://schemas.microsoft.com/office/drawing/2014/main" id="{545A7893-F21E-4675-972B-336FE2FE1123}"/>
              </a:ext>
            </a:extLst>
          </p:cNvPr>
          <p:cNvSpPr>
            <a:spLocks noGrp="1"/>
          </p:cNvSpPr>
          <p:nvPr>
            <p:ph type="body" sz="quarter" idx="15" hasCustomPrompt="1"/>
          </p:nvPr>
        </p:nvSpPr>
        <p:spPr>
          <a:xfrm>
            <a:off x="6395736" y="3766358"/>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问题分析</a:t>
            </a:r>
          </a:p>
        </p:txBody>
      </p:sp>
      <p:sp>
        <p:nvSpPr>
          <p:cNvPr id="30" name="文本占位符 2">
            <a:extLst>
              <a:ext uri="{FF2B5EF4-FFF2-40B4-BE49-F238E27FC236}">
                <a16:creationId xmlns:a16="http://schemas.microsoft.com/office/drawing/2014/main" id="{60E5388A-D165-4226-ACB9-63A68F1B843A}"/>
              </a:ext>
            </a:extLst>
          </p:cNvPr>
          <p:cNvSpPr>
            <a:spLocks noGrp="1"/>
          </p:cNvSpPr>
          <p:nvPr>
            <p:ph type="body" sz="quarter" idx="16" hasCustomPrompt="1"/>
          </p:nvPr>
        </p:nvSpPr>
        <p:spPr>
          <a:xfrm>
            <a:off x="6395736" y="5024098"/>
            <a:ext cx="3832828" cy="535531"/>
          </a:xfrm>
        </p:spPr>
        <p:txBody>
          <a:bodyPr wrap="square">
            <a:spAutoFit/>
          </a:bodyPr>
          <a:lstStyle>
            <a:lvl1pPr marL="0" indent="0">
              <a:buNone/>
              <a:defRPr sz="3200">
                <a:solidFill>
                  <a:schemeClr val="accent1"/>
                </a:solidFill>
                <a:latin typeface="+mn-ea"/>
                <a:ea typeface="+mn-ea"/>
              </a:defRPr>
            </a:lvl1pPr>
          </a:lstStyle>
          <a:p>
            <a:r>
              <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rPr>
              <a:t>展望未来</a:t>
            </a:r>
          </a:p>
        </p:txBody>
      </p:sp>
    </p:spTree>
    <p:extLst>
      <p:ext uri="{BB962C8B-B14F-4D97-AF65-F5344CB8AC3E}">
        <p14:creationId xmlns:p14="http://schemas.microsoft.com/office/powerpoint/2010/main" val="39246711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47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页">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E594C30-DBCC-477A-A9CE-52706C8D1006}"/>
              </a:ext>
            </a:extLst>
          </p:cNvPr>
          <p:cNvGrpSpPr/>
          <p:nvPr userDrawn="1"/>
        </p:nvGrpSpPr>
        <p:grpSpPr>
          <a:xfrm>
            <a:off x="0" y="0"/>
            <a:ext cx="12192000" cy="6858000"/>
            <a:chOff x="-47549" y="364836"/>
            <a:chExt cx="12192000" cy="6858000"/>
          </a:xfrm>
        </p:grpSpPr>
        <p:pic>
          <p:nvPicPr>
            <p:cNvPr id="8" name="图片 7">
              <a:extLst>
                <a:ext uri="{FF2B5EF4-FFF2-40B4-BE49-F238E27FC236}">
                  <a16:creationId xmlns:a16="http://schemas.microsoft.com/office/drawing/2014/main" id="{57A8DA24-84DB-463D-9F8B-4831058FDB4D}"/>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7549" y="364836"/>
              <a:ext cx="12192000" cy="6858000"/>
            </a:xfrm>
            <a:prstGeom prst="rect">
              <a:avLst/>
            </a:prstGeom>
          </p:spPr>
        </p:pic>
        <p:sp>
          <p:nvSpPr>
            <p:cNvPr id="9" name="矩形 8">
              <a:extLst>
                <a:ext uri="{FF2B5EF4-FFF2-40B4-BE49-F238E27FC236}">
                  <a16:creationId xmlns:a16="http://schemas.microsoft.com/office/drawing/2014/main" id="{4F25D497-476F-47C2-976B-D4F3EEF3BD4E}"/>
                </a:ext>
              </a:extLst>
            </p:cNvPr>
            <p:cNvSpPr/>
            <p:nvPr/>
          </p:nvSpPr>
          <p:spPr>
            <a:xfrm>
              <a:off x="-47549" y="364836"/>
              <a:ext cx="12192000" cy="6858000"/>
            </a:xfrm>
            <a:prstGeom prst="rect">
              <a:avLst/>
            </a:prstGeom>
            <a:gradFill>
              <a:gsLst>
                <a:gs pos="100000">
                  <a:schemeClr val="accent1">
                    <a:alpha val="82000"/>
                  </a:schemeClr>
                </a:gs>
                <a:gs pos="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9AC10F66-F17E-4862-B9A8-516138F1D114}"/>
              </a:ext>
            </a:extLst>
          </p:cNvPr>
          <p:cNvSpPr/>
          <p:nvPr userDrawn="1"/>
        </p:nvSpPr>
        <p:spPr>
          <a:xfrm>
            <a:off x="4546600" y="0"/>
            <a:ext cx="7645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3DCE05-FF16-452C-AD9E-1CBBFB2C9D3A}"/>
              </a:ext>
            </a:extLst>
          </p:cNvPr>
          <p:cNvSpPr/>
          <p:nvPr userDrawn="1"/>
        </p:nvSpPr>
        <p:spPr>
          <a:xfrm>
            <a:off x="6085547" y="736439"/>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DBEDDD34-5BE1-4BEB-9E1A-104A877D0618}"/>
              </a:ext>
            </a:extLst>
          </p:cNvPr>
          <p:cNvSpPr/>
          <p:nvPr userDrawn="1"/>
        </p:nvSpPr>
        <p:spPr>
          <a:xfrm>
            <a:off x="5523765" y="679694"/>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DDEE096-818A-44C2-AF68-E1D5D2CEB84F}"/>
              </a:ext>
            </a:extLst>
          </p:cNvPr>
          <p:cNvSpPr txBox="1"/>
          <p:nvPr userDrawn="1"/>
        </p:nvSpPr>
        <p:spPr>
          <a:xfrm>
            <a:off x="5549992" y="713708"/>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01</a:t>
            </a:r>
            <a:endParaRPr lang="zh-CN" altLang="en-US">
              <a:solidFill>
                <a:schemeClr val="bg1"/>
              </a:solidFill>
            </a:endParaRPr>
          </a:p>
        </p:txBody>
      </p:sp>
      <p:sp>
        <p:nvSpPr>
          <p:cNvPr id="14" name="矩形 13">
            <a:extLst>
              <a:ext uri="{FF2B5EF4-FFF2-40B4-BE49-F238E27FC236}">
                <a16:creationId xmlns:a16="http://schemas.microsoft.com/office/drawing/2014/main" id="{318BDFF0-D9D2-4191-BDD6-F610EFCB4411}"/>
              </a:ext>
            </a:extLst>
          </p:cNvPr>
          <p:cNvSpPr/>
          <p:nvPr userDrawn="1"/>
        </p:nvSpPr>
        <p:spPr>
          <a:xfrm>
            <a:off x="6085547" y="1994082"/>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0FA1FE93-3F5D-4710-AE2B-60CBA7B16A96}"/>
              </a:ext>
            </a:extLst>
          </p:cNvPr>
          <p:cNvSpPr/>
          <p:nvPr userDrawn="1"/>
        </p:nvSpPr>
        <p:spPr>
          <a:xfrm>
            <a:off x="5523765" y="1937337"/>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30D3394-FD27-4A3F-A01D-8A1B692ED0B3}"/>
              </a:ext>
            </a:extLst>
          </p:cNvPr>
          <p:cNvSpPr/>
          <p:nvPr userDrawn="1"/>
        </p:nvSpPr>
        <p:spPr>
          <a:xfrm>
            <a:off x="6085547" y="3251725"/>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17B48C22-E2FA-4F4A-93C6-02A465A55D17}"/>
              </a:ext>
            </a:extLst>
          </p:cNvPr>
          <p:cNvSpPr/>
          <p:nvPr userDrawn="1"/>
        </p:nvSpPr>
        <p:spPr>
          <a:xfrm>
            <a:off x="5523765" y="3194980"/>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DA3189D-032A-4AA6-8A41-1AE965328B12}"/>
              </a:ext>
            </a:extLst>
          </p:cNvPr>
          <p:cNvSpPr txBox="1"/>
          <p:nvPr userDrawn="1"/>
        </p:nvSpPr>
        <p:spPr>
          <a:xfrm>
            <a:off x="5504712" y="3241986"/>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03</a:t>
            </a:r>
            <a:endParaRPr lang="zh-CN" altLang="en-US">
              <a:solidFill>
                <a:schemeClr val="bg1"/>
              </a:solidFill>
            </a:endParaRPr>
          </a:p>
        </p:txBody>
      </p:sp>
      <p:sp>
        <p:nvSpPr>
          <p:cNvPr id="22" name="文本框 21">
            <a:extLst>
              <a:ext uri="{FF2B5EF4-FFF2-40B4-BE49-F238E27FC236}">
                <a16:creationId xmlns:a16="http://schemas.microsoft.com/office/drawing/2014/main" id="{99F5D8E4-3745-47DA-BA29-C9280A58F086}"/>
              </a:ext>
            </a:extLst>
          </p:cNvPr>
          <p:cNvSpPr txBox="1"/>
          <p:nvPr userDrawn="1"/>
        </p:nvSpPr>
        <p:spPr>
          <a:xfrm>
            <a:off x="5523765" y="1977847"/>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02</a:t>
            </a:r>
            <a:endParaRPr lang="zh-CN" altLang="en-US">
              <a:solidFill>
                <a:schemeClr val="bg1"/>
              </a:solidFill>
            </a:endParaRPr>
          </a:p>
        </p:txBody>
      </p:sp>
      <p:sp>
        <p:nvSpPr>
          <p:cNvPr id="31" name="任意多边形: 形状 30">
            <a:extLst>
              <a:ext uri="{FF2B5EF4-FFF2-40B4-BE49-F238E27FC236}">
                <a16:creationId xmlns:a16="http://schemas.microsoft.com/office/drawing/2014/main" id="{E0E1CEBD-B6F5-4031-A35F-C4FAA8347A96}"/>
              </a:ext>
            </a:extLst>
          </p:cNvPr>
          <p:cNvSpPr/>
          <p:nvPr userDrawn="1"/>
        </p:nvSpPr>
        <p:spPr>
          <a:xfrm>
            <a:off x="1111493" y="1793470"/>
            <a:ext cx="1270596" cy="2631398"/>
          </a:xfrm>
          <a:custGeom>
            <a:avLst/>
            <a:gdLst>
              <a:gd name="connsiteX0" fmla="*/ 0 w 1270596"/>
              <a:gd name="connsiteY0" fmla="*/ 0 h 2631398"/>
              <a:gd name="connsiteX1" fmla="*/ 1270596 w 1270596"/>
              <a:gd name="connsiteY1" fmla="*/ 0 h 2631398"/>
              <a:gd name="connsiteX2" fmla="*/ 1270596 w 1270596"/>
              <a:gd name="connsiteY2" fmla="*/ 923749 h 2631398"/>
              <a:gd name="connsiteX3" fmla="*/ 1213851 w 1270596"/>
              <a:gd name="connsiteY3" fmla="*/ 923749 h 2631398"/>
              <a:gd name="connsiteX4" fmla="*/ 1213851 w 1270596"/>
              <a:gd name="connsiteY4" fmla="*/ 56745 h 2631398"/>
              <a:gd name="connsiteX5" fmla="*/ 56745 w 1270596"/>
              <a:gd name="connsiteY5" fmla="*/ 56745 h 2631398"/>
              <a:gd name="connsiteX6" fmla="*/ 56745 w 1270596"/>
              <a:gd name="connsiteY6" fmla="*/ 2574653 h 2631398"/>
              <a:gd name="connsiteX7" fmla="*/ 1213851 w 1270596"/>
              <a:gd name="connsiteY7" fmla="*/ 2574653 h 2631398"/>
              <a:gd name="connsiteX8" fmla="*/ 1213851 w 1270596"/>
              <a:gd name="connsiteY8" fmla="*/ 2407055 h 2631398"/>
              <a:gd name="connsiteX9" fmla="*/ 1270596 w 1270596"/>
              <a:gd name="connsiteY9" fmla="*/ 2407055 h 2631398"/>
              <a:gd name="connsiteX10" fmla="*/ 1270596 w 1270596"/>
              <a:gd name="connsiteY10" fmla="*/ 2631398 h 2631398"/>
              <a:gd name="connsiteX11" fmla="*/ 0 w 1270596"/>
              <a:gd name="connsiteY11" fmla="*/ 2631398 h 263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0596" h="2631398">
                <a:moveTo>
                  <a:pt x="0" y="0"/>
                </a:moveTo>
                <a:lnTo>
                  <a:pt x="1270596" y="0"/>
                </a:lnTo>
                <a:lnTo>
                  <a:pt x="1270596" y="923749"/>
                </a:lnTo>
                <a:lnTo>
                  <a:pt x="1213851" y="923749"/>
                </a:lnTo>
                <a:lnTo>
                  <a:pt x="1213851" y="56745"/>
                </a:lnTo>
                <a:lnTo>
                  <a:pt x="56745" y="56745"/>
                </a:lnTo>
                <a:lnTo>
                  <a:pt x="56745" y="2574653"/>
                </a:lnTo>
                <a:lnTo>
                  <a:pt x="1213851" y="2574653"/>
                </a:lnTo>
                <a:lnTo>
                  <a:pt x="1213851" y="2407055"/>
                </a:lnTo>
                <a:lnTo>
                  <a:pt x="1270596" y="2407055"/>
                </a:lnTo>
                <a:lnTo>
                  <a:pt x="1270596" y="2631398"/>
                </a:lnTo>
                <a:lnTo>
                  <a:pt x="0" y="26313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32" name="文本框 31">
            <a:extLst>
              <a:ext uri="{FF2B5EF4-FFF2-40B4-BE49-F238E27FC236}">
                <a16:creationId xmlns:a16="http://schemas.microsoft.com/office/drawing/2014/main" id="{61BE7308-10ED-474B-91C1-A4B3754C292B}"/>
              </a:ext>
            </a:extLst>
          </p:cNvPr>
          <p:cNvSpPr txBox="1"/>
          <p:nvPr userDrawn="1"/>
        </p:nvSpPr>
        <p:spPr>
          <a:xfrm>
            <a:off x="1467278" y="2717219"/>
            <a:ext cx="1723549" cy="1015663"/>
          </a:xfrm>
          <a:prstGeom prst="rect">
            <a:avLst/>
          </a:prstGeom>
          <a:noFill/>
        </p:spPr>
        <p:txBody>
          <a:bodyPr wrap="none" rtlCol="0">
            <a:spAutoFit/>
          </a:bodyPr>
          <a:lstStyle/>
          <a:p>
            <a:r>
              <a:rPr lang="zh-CN" altLang="en-US" sz="6000" b="1">
                <a:solidFill>
                  <a:schemeClr val="bg1"/>
                </a:solidFill>
                <a:latin typeface="+mj-ea"/>
                <a:ea typeface="+mj-ea"/>
              </a:rPr>
              <a:t>目录</a:t>
            </a:r>
            <a:endParaRPr lang="en-US" altLang="zh-CN" sz="6000" b="1">
              <a:solidFill>
                <a:schemeClr val="bg1"/>
              </a:solidFill>
              <a:latin typeface="+mj-ea"/>
              <a:ea typeface="+mj-ea"/>
            </a:endParaRPr>
          </a:p>
        </p:txBody>
      </p:sp>
      <p:sp>
        <p:nvSpPr>
          <p:cNvPr id="33" name="矩形 32">
            <a:extLst>
              <a:ext uri="{FF2B5EF4-FFF2-40B4-BE49-F238E27FC236}">
                <a16:creationId xmlns:a16="http://schemas.microsoft.com/office/drawing/2014/main" id="{AB890644-DBB2-4400-A6E2-567B7980C54C}"/>
              </a:ext>
            </a:extLst>
          </p:cNvPr>
          <p:cNvSpPr/>
          <p:nvPr userDrawn="1"/>
        </p:nvSpPr>
        <p:spPr>
          <a:xfrm>
            <a:off x="1537705" y="3668630"/>
            <a:ext cx="2004187" cy="400110"/>
          </a:xfrm>
          <a:prstGeom prst="rect">
            <a:avLst/>
          </a:prstGeom>
        </p:spPr>
        <p:txBody>
          <a:bodyPr wrap="square">
            <a:spAutoFit/>
          </a:bodyPr>
          <a:lstStyle/>
          <a:p>
            <a:pPr algn="dist"/>
            <a:r>
              <a:rPr lang="en-US" altLang="zh-CN" sz="2000">
                <a:solidFill>
                  <a:schemeClr val="bg1"/>
                </a:solidFill>
                <a:latin typeface="+mj-ea"/>
              </a:rPr>
              <a:t>CONTENT</a:t>
            </a:r>
            <a:endParaRPr lang="zh-CN" altLang="en-US" sz="2000">
              <a:solidFill>
                <a:schemeClr val="bg1"/>
              </a:solidFill>
              <a:latin typeface="+mj-ea"/>
            </a:endParaRPr>
          </a:p>
        </p:txBody>
      </p:sp>
      <p:sp>
        <p:nvSpPr>
          <p:cNvPr id="34" name="斜纹 33">
            <a:extLst>
              <a:ext uri="{FF2B5EF4-FFF2-40B4-BE49-F238E27FC236}">
                <a16:creationId xmlns:a16="http://schemas.microsoft.com/office/drawing/2014/main" id="{D85BF6CE-9223-441B-A8D5-EA2BCD06DF63}"/>
              </a:ext>
            </a:extLst>
          </p:cNvPr>
          <p:cNvSpPr/>
          <p:nvPr userDrawn="1"/>
        </p:nvSpPr>
        <p:spPr>
          <a:xfrm rot="8100000">
            <a:off x="2111606" y="1000054"/>
            <a:ext cx="4857891" cy="4857891"/>
          </a:xfrm>
          <a:prstGeom prst="diagStripe">
            <a:avLst>
              <a:gd name="adj" fmla="val 920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矩形 34">
            <a:extLst>
              <a:ext uri="{FF2B5EF4-FFF2-40B4-BE49-F238E27FC236}">
                <a16:creationId xmlns:a16="http://schemas.microsoft.com/office/drawing/2014/main" id="{B2560257-1395-489A-B8DE-927888F588D8}"/>
              </a:ext>
            </a:extLst>
          </p:cNvPr>
          <p:cNvSpPr/>
          <p:nvPr userDrawn="1"/>
        </p:nvSpPr>
        <p:spPr>
          <a:xfrm>
            <a:off x="6085547" y="4407867"/>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2D32B25-1BD7-4C8A-9380-ACDC488D2C42}"/>
              </a:ext>
            </a:extLst>
          </p:cNvPr>
          <p:cNvSpPr/>
          <p:nvPr userDrawn="1"/>
        </p:nvSpPr>
        <p:spPr>
          <a:xfrm>
            <a:off x="5523765" y="4351122"/>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2C103E6-E194-4ABF-A1E5-D9709467AFF0}"/>
              </a:ext>
            </a:extLst>
          </p:cNvPr>
          <p:cNvSpPr txBox="1"/>
          <p:nvPr userDrawn="1"/>
        </p:nvSpPr>
        <p:spPr>
          <a:xfrm>
            <a:off x="5504712" y="4398128"/>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04</a:t>
            </a:r>
            <a:endParaRPr lang="zh-CN" altLang="en-US">
              <a:solidFill>
                <a:schemeClr val="bg1"/>
              </a:solidFill>
            </a:endParaRPr>
          </a:p>
        </p:txBody>
      </p:sp>
      <p:sp>
        <p:nvSpPr>
          <p:cNvPr id="50" name="矩形 49">
            <a:extLst>
              <a:ext uri="{FF2B5EF4-FFF2-40B4-BE49-F238E27FC236}">
                <a16:creationId xmlns:a16="http://schemas.microsoft.com/office/drawing/2014/main" id="{9E898613-F249-469C-9290-71368174FCC4}"/>
              </a:ext>
            </a:extLst>
          </p:cNvPr>
          <p:cNvSpPr/>
          <p:nvPr userDrawn="1"/>
        </p:nvSpPr>
        <p:spPr>
          <a:xfrm>
            <a:off x="6085547" y="5505945"/>
            <a:ext cx="4837042" cy="5778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0C9069BD-A44C-432D-B102-9C1959062695}"/>
              </a:ext>
            </a:extLst>
          </p:cNvPr>
          <p:cNvSpPr/>
          <p:nvPr userDrawn="1"/>
        </p:nvSpPr>
        <p:spPr>
          <a:xfrm>
            <a:off x="5523765" y="5449200"/>
            <a:ext cx="691322" cy="6913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9C04FC2-550E-4F78-A3AD-623DD7BF5598}"/>
              </a:ext>
            </a:extLst>
          </p:cNvPr>
          <p:cNvSpPr txBox="1"/>
          <p:nvPr userDrawn="1"/>
        </p:nvSpPr>
        <p:spPr>
          <a:xfrm>
            <a:off x="5504712" y="5496206"/>
            <a:ext cx="838201" cy="646331"/>
          </a:xfrm>
          <a:prstGeom prst="rect">
            <a:avLst/>
          </a:prstGeom>
          <a:noFill/>
        </p:spPr>
        <p:txBody>
          <a:bodyPr wrap="square" rtlCol="0">
            <a:spAutoFit/>
          </a:bodyPr>
          <a:lstStyle>
            <a:defPPr>
              <a:defRPr lang="en-US"/>
            </a:defPPr>
            <a:lvl1pPr>
              <a:defRPr sz="3600">
                <a:solidFill>
                  <a:srgbClr val="2D3A5C"/>
                </a:solidFill>
                <a:latin typeface="+mn-ea"/>
              </a:defRPr>
            </a:lvl1pPr>
          </a:lstStyle>
          <a:p>
            <a:r>
              <a:rPr lang="en-US" altLang="zh-CN">
                <a:solidFill>
                  <a:schemeClr val="bg1"/>
                </a:solidFill>
              </a:rPr>
              <a:t>05</a:t>
            </a:r>
            <a:endParaRPr lang="zh-CN" altLang="en-US">
              <a:solidFill>
                <a:schemeClr val="bg1"/>
              </a:solidFill>
            </a:endParaRPr>
          </a:p>
        </p:txBody>
      </p:sp>
      <p:sp>
        <p:nvSpPr>
          <p:cNvPr id="30" name="文本占位符 2">
            <a:extLst>
              <a:ext uri="{FF2B5EF4-FFF2-40B4-BE49-F238E27FC236}">
                <a16:creationId xmlns:a16="http://schemas.microsoft.com/office/drawing/2014/main" id="{D2D61029-6509-45BC-935E-08535CBE350D}"/>
              </a:ext>
            </a:extLst>
          </p:cNvPr>
          <p:cNvSpPr>
            <a:spLocks noGrp="1"/>
          </p:cNvSpPr>
          <p:nvPr>
            <p:ph type="body" sz="quarter" idx="13" hasCustomPrompt="1"/>
          </p:nvPr>
        </p:nvSpPr>
        <p:spPr>
          <a:xfrm>
            <a:off x="6281436" y="769107"/>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工作业绩</a:t>
            </a:r>
          </a:p>
        </p:txBody>
      </p:sp>
      <p:sp>
        <p:nvSpPr>
          <p:cNvPr id="39" name="文本占位符 2">
            <a:extLst>
              <a:ext uri="{FF2B5EF4-FFF2-40B4-BE49-F238E27FC236}">
                <a16:creationId xmlns:a16="http://schemas.microsoft.com/office/drawing/2014/main" id="{B926A09F-29ED-4B81-8940-1C5F81C2BD9E}"/>
              </a:ext>
            </a:extLst>
          </p:cNvPr>
          <p:cNvSpPr>
            <a:spLocks noGrp="1"/>
          </p:cNvSpPr>
          <p:nvPr>
            <p:ph type="body" sz="quarter" idx="14" hasCustomPrompt="1"/>
          </p:nvPr>
        </p:nvSpPr>
        <p:spPr>
          <a:xfrm>
            <a:off x="6281436" y="2023252"/>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亮点经验</a:t>
            </a:r>
          </a:p>
        </p:txBody>
      </p:sp>
      <p:sp>
        <p:nvSpPr>
          <p:cNvPr id="40" name="文本占位符 2">
            <a:extLst>
              <a:ext uri="{FF2B5EF4-FFF2-40B4-BE49-F238E27FC236}">
                <a16:creationId xmlns:a16="http://schemas.microsoft.com/office/drawing/2014/main" id="{828FEEEA-141A-4CF5-916E-89A50FE0F2D7}"/>
              </a:ext>
            </a:extLst>
          </p:cNvPr>
          <p:cNvSpPr>
            <a:spLocks noGrp="1"/>
          </p:cNvSpPr>
          <p:nvPr>
            <p:ph type="body" sz="quarter" idx="15" hasCustomPrompt="1"/>
          </p:nvPr>
        </p:nvSpPr>
        <p:spPr>
          <a:xfrm>
            <a:off x="6281436" y="3281166"/>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问题分析</a:t>
            </a:r>
          </a:p>
        </p:txBody>
      </p:sp>
      <p:sp>
        <p:nvSpPr>
          <p:cNvPr id="41" name="文本占位符 2">
            <a:extLst>
              <a:ext uri="{FF2B5EF4-FFF2-40B4-BE49-F238E27FC236}">
                <a16:creationId xmlns:a16="http://schemas.microsoft.com/office/drawing/2014/main" id="{843E822B-BD01-4F6E-B3CC-9CC2447594C7}"/>
              </a:ext>
            </a:extLst>
          </p:cNvPr>
          <p:cNvSpPr>
            <a:spLocks noGrp="1"/>
          </p:cNvSpPr>
          <p:nvPr>
            <p:ph type="body" sz="quarter" idx="16" hasCustomPrompt="1"/>
          </p:nvPr>
        </p:nvSpPr>
        <p:spPr>
          <a:xfrm>
            <a:off x="6281436" y="4460873"/>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展望未来</a:t>
            </a:r>
          </a:p>
        </p:txBody>
      </p:sp>
      <p:sp>
        <p:nvSpPr>
          <p:cNvPr id="42" name="文本占位符 2">
            <a:extLst>
              <a:ext uri="{FF2B5EF4-FFF2-40B4-BE49-F238E27FC236}">
                <a16:creationId xmlns:a16="http://schemas.microsoft.com/office/drawing/2014/main" id="{FD3B9DE1-049B-442C-9596-45030F94CAD7}"/>
              </a:ext>
            </a:extLst>
          </p:cNvPr>
          <p:cNvSpPr>
            <a:spLocks noGrp="1"/>
          </p:cNvSpPr>
          <p:nvPr>
            <p:ph type="body" sz="quarter" idx="17" hasCustomPrompt="1"/>
          </p:nvPr>
        </p:nvSpPr>
        <p:spPr>
          <a:xfrm>
            <a:off x="6281436" y="5527095"/>
            <a:ext cx="3832828" cy="535531"/>
          </a:xfrm>
        </p:spPr>
        <p:txBody>
          <a:bodyPr wrap="square">
            <a:spAutoFit/>
          </a:bodyPr>
          <a:lstStyle>
            <a:lvl1pPr marL="0" indent="0">
              <a:buNone/>
              <a:defRPr sz="3200">
                <a:solidFill>
                  <a:schemeClr val="accent1"/>
                </a:solidFill>
                <a:latin typeface="+mn-ea"/>
                <a:ea typeface="+mn-ea"/>
              </a:defRPr>
            </a:lvl1pPr>
          </a:lstStyle>
          <a:p>
            <a:pPr lvl="0"/>
            <a:r>
              <a:rPr lang="zh-CN" altLang="en-US"/>
              <a:t>未来计划</a:t>
            </a:r>
          </a:p>
        </p:txBody>
      </p:sp>
    </p:spTree>
    <p:extLst>
      <p:ext uri="{BB962C8B-B14F-4D97-AF65-F5344CB8AC3E}">
        <p14:creationId xmlns:p14="http://schemas.microsoft.com/office/powerpoint/2010/main" val="159300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39E6989B-2F35-44E2-B094-297235D1884E}"/>
              </a:ext>
            </a:extLst>
          </p:cNvPr>
          <p:cNvGrpSpPr/>
          <p:nvPr userDrawn="1"/>
        </p:nvGrpSpPr>
        <p:grpSpPr>
          <a:xfrm>
            <a:off x="0" y="0"/>
            <a:ext cx="12192000" cy="6858000"/>
            <a:chOff x="-47549" y="364836"/>
            <a:chExt cx="12192000" cy="6858000"/>
          </a:xfrm>
        </p:grpSpPr>
        <p:pic>
          <p:nvPicPr>
            <p:cNvPr id="12" name="图片 11">
              <a:extLst>
                <a:ext uri="{FF2B5EF4-FFF2-40B4-BE49-F238E27FC236}">
                  <a16:creationId xmlns:a16="http://schemas.microsoft.com/office/drawing/2014/main" id="{08D7D8E6-A014-4BA5-ADB0-606CB203FC73}"/>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7549" y="364836"/>
              <a:ext cx="12192000" cy="6858000"/>
            </a:xfrm>
            <a:prstGeom prst="rect">
              <a:avLst/>
            </a:prstGeom>
          </p:spPr>
        </p:pic>
        <p:sp>
          <p:nvSpPr>
            <p:cNvPr id="13" name="矩形 12">
              <a:extLst>
                <a:ext uri="{FF2B5EF4-FFF2-40B4-BE49-F238E27FC236}">
                  <a16:creationId xmlns:a16="http://schemas.microsoft.com/office/drawing/2014/main" id="{1972435F-B467-40FF-B9E4-8850EC13DB94}"/>
                </a:ext>
              </a:extLst>
            </p:cNvPr>
            <p:cNvSpPr/>
            <p:nvPr/>
          </p:nvSpPr>
          <p:spPr>
            <a:xfrm>
              <a:off x="-47549" y="364836"/>
              <a:ext cx="12192000" cy="6858000"/>
            </a:xfrm>
            <a:prstGeom prst="rect">
              <a:avLst/>
            </a:prstGeom>
            <a:gradFill>
              <a:gsLst>
                <a:gs pos="100000">
                  <a:schemeClr val="accent1">
                    <a:alpha val="82000"/>
                  </a:schemeClr>
                </a:gs>
                <a:gs pos="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a:extLst>
              <a:ext uri="{FF2B5EF4-FFF2-40B4-BE49-F238E27FC236}">
                <a16:creationId xmlns:a16="http://schemas.microsoft.com/office/drawing/2014/main" id="{87E9E4F6-9B7C-4C12-AAB8-CB6A63477400}"/>
              </a:ext>
            </a:extLst>
          </p:cNvPr>
          <p:cNvSpPr/>
          <p:nvPr userDrawn="1"/>
        </p:nvSpPr>
        <p:spPr>
          <a:xfrm>
            <a:off x="5067300" y="2546350"/>
            <a:ext cx="7124700" cy="1663700"/>
          </a:xfrm>
          <a:custGeom>
            <a:avLst/>
            <a:gdLst>
              <a:gd name="connsiteX0" fmla="*/ 150282 w 7124700"/>
              <a:gd name="connsiteY0" fmla="*/ 0 h 1663700"/>
              <a:gd name="connsiteX1" fmla="*/ 7124700 w 7124700"/>
              <a:gd name="connsiteY1" fmla="*/ 0 h 1663700"/>
              <a:gd name="connsiteX2" fmla="*/ 7124700 w 7124700"/>
              <a:gd name="connsiteY2" fmla="*/ 1663700 h 1663700"/>
              <a:gd name="connsiteX3" fmla="*/ 150282 w 7124700"/>
              <a:gd name="connsiteY3" fmla="*/ 1663700 h 1663700"/>
              <a:gd name="connsiteX4" fmla="*/ 0 w 7124700"/>
              <a:gd name="connsiteY4" fmla="*/ 1513418 h 1663700"/>
              <a:gd name="connsiteX5" fmla="*/ 0 w 7124700"/>
              <a:gd name="connsiteY5" fmla="*/ 150282 h 1663700"/>
              <a:gd name="connsiteX6" fmla="*/ 150282 w 7124700"/>
              <a:gd name="connsiteY6" fmla="*/ 0 h 166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0" h="1663700">
                <a:moveTo>
                  <a:pt x="150282" y="0"/>
                </a:moveTo>
                <a:lnTo>
                  <a:pt x="7124700" y="0"/>
                </a:lnTo>
                <a:lnTo>
                  <a:pt x="7124700" y="1663700"/>
                </a:lnTo>
                <a:lnTo>
                  <a:pt x="150282" y="1663700"/>
                </a:lnTo>
                <a:cubicBezTo>
                  <a:pt x="67284" y="1663700"/>
                  <a:pt x="0" y="1596416"/>
                  <a:pt x="0" y="1513418"/>
                </a:cubicBezTo>
                <a:lnTo>
                  <a:pt x="0" y="150282"/>
                </a:lnTo>
                <a:cubicBezTo>
                  <a:pt x="0" y="67284"/>
                  <a:pt x="67284" y="0"/>
                  <a:pt x="15028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170F00D9-AA7C-4277-AD83-7794718A96C0}"/>
              </a:ext>
            </a:extLst>
          </p:cNvPr>
          <p:cNvSpPr/>
          <p:nvPr userDrawn="1"/>
        </p:nvSpPr>
        <p:spPr>
          <a:xfrm>
            <a:off x="2" y="5816067"/>
            <a:ext cx="12191999" cy="1054633"/>
          </a:xfrm>
          <a:custGeom>
            <a:avLst/>
            <a:gdLst>
              <a:gd name="connsiteX0" fmla="*/ 7317278 w 12191999"/>
              <a:gd name="connsiteY0" fmla="*/ 36111 h 1054633"/>
              <a:gd name="connsiteX1" fmla="*/ 7321994 w 12191999"/>
              <a:gd name="connsiteY1" fmla="*/ 329328 h 1054633"/>
              <a:gd name="connsiteX2" fmla="*/ 7369151 w 12191999"/>
              <a:gd name="connsiteY2" fmla="*/ 428643 h 1054633"/>
              <a:gd name="connsiteX3" fmla="*/ 7392729 w 12191999"/>
              <a:gd name="connsiteY3" fmla="*/ 428643 h 1054633"/>
              <a:gd name="connsiteX4" fmla="*/ 7392729 w 12191999"/>
              <a:gd name="connsiteY4" fmla="*/ 457019 h 1054633"/>
              <a:gd name="connsiteX5" fmla="*/ 7397445 w 12191999"/>
              <a:gd name="connsiteY5" fmla="*/ 457019 h 1054633"/>
              <a:gd name="connsiteX6" fmla="*/ 7397445 w 12191999"/>
              <a:gd name="connsiteY6" fmla="*/ 598897 h 1054633"/>
              <a:gd name="connsiteX7" fmla="*/ 7411592 w 12191999"/>
              <a:gd name="connsiteY7" fmla="*/ 598897 h 1054633"/>
              <a:gd name="connsiteX8" fmla="*/ 7411592 w 12191999"/>
              <a:gd name="connsiteY8" fmla="*/ 759694 h 1054633"/>
              <a:gd name="connsiteX9" fmla="*/ 7435170 w 12191999"/>
              <a:gd name="connsiteY9" fmla="*/ 759694 h 1054633"/>
              <a:gd name="connsiteX10" fmla="*/ 7435170 w 12191999"/>
              <a:gd name="connsiteY10" fmla="*/ 906302 h 1054633"/>
              <a:gd name="connsiteX11" fmla="*/ 7468180 w 12191999"/>
              <a:gd name="connsiteY11" fmla="*/ 906302 h 1054633"/>
              <a:gd name="connsiteX12" fmla="*/ 7472895 w 12191999"/>
              <a:gd name="connsiteY12" fmla="*/ 892114 h 1054633"/>
              <a:gd name="connsiteX13" fmla="*/ 7491758 w 12191999"/>
              <a:gd name="connsiteY13" fmla="*/ 887384 h 1054633"/>
              <a:gd name="connsiteX14" fmla="*/ 7496474 w 12191999"/>
              <a:gd name="connsiteY14" fmla="*/ 901572 h 1054633"/>
              <a:gd name="connsiteX15" fmla="*/ 7520052 w 12191999"/>
              <a:gd name="connsiteY15" fmla="*/ 901572 h 1054633"/>
              <a:gd name="connsiteX16" fmla="*/ 7520052 w 12191999"/>
              <a:gd name="connsiteY16" fmla="*/ 898741 h 1054633"/>
              <a:gd name="connsiteX17" fmla="*/ 7520052 w 12191999"/>
              <a:gd name="connsiteY17" fmla="*/ 895120 h 1054633"/>
              <a:gd name="connsiteX18" fmla="*/ 7581356 w 12191999"/>
              <a:gd name="connsiteY18" fmla="*/ 895120 h 1054633"/>
              <a:gd name="connsiteX19" fmla="*/ 7581356 w 12191999"/>
              <a:gd name="connsiteY19" fmla="*/ 937683 h 1054633"/>
              <a:gd name="connsiteX20" fmla="*/ 7633228 w 12191999"/>
              <a:gd name="connsiteY20" fmla="*/ 937683 h 1054633"/>
              <a:gd name="connsiteX21" fmla="*/ 7633228 w 12191999"/>
              <a:gd name="connsiteY21" fmla="*/ 966059 h 1054633"/>
              <a:gd name="connsiteX22" fmla="*/ 7670954 w 12191999"/>
              <a:gd name="connsiteY22" fmla="*/ 966059 h 1054633"/>
              <a:gd name="connsiteX23" fmla="*/ 7670954 w 12191999"/>
              <a:gd name="connsiteY23" fmla="*/ 904578 h 1054633"/>
              <a:gd name="connsiteX24" fmla="*/ 7689817 w 12191999"/>
              <a:gd name="connsiteY24" fmla="*/ 904578 h 1054633"/>
              <a:gd name="connsiteX25" fmla="*/ 7689817 w 12191999"/>
              <a:gd name="connsiteY25" fmla="*/ 899849 h 1054633"/>
              <a:gd name="connsiteX26" fmla="*/ 7708679 w 12191999"/>
              <a:gd name="connsiteY26" fmla="*/ 899849 h 1054633"/>
              <a:gd name="connsiteX27" fmla="*/ 7708679 w 12191999"/>
              <a:gd name="connsiteY27" fmla="*/ 904578 h 1054633"/>
              <a:gd name="connsiteX28" fmla="*/ 7732258 w 12191999"/>
              <a:gd name="connsiteY28" fmla="*/ 904578 h 1054633"/>
              <a:gd name="connsiteX29" fmla="*/ 7732258 w 12191999"/>
              <a:gd name="connsiteY29" fmla="*/ 942413 h 1054633"/>
              <a:gd name="connsiteX30" fmla="*/ 7802993 w 12191999"/>
              <a:gd name="connsiteY30" fmla="*/ 942413 h 1054633"/>
              <a:gd name="connsiteX31" fmla="*/ 7802993 w 12191999"/>
              <a:gd name="connsiteY31" fmla="*/ 956601 h 1054633"/>
              <a:gd name="connsiteX32" fmla="*/ 7812424 w 12191999"/>
              <a:gd name="connsiteY32" fmla="*/ 956601 h 1054633"/>
              <a:gd name="connsiteX33" fmla="*/ 7812424 w 12191999"/>
              <a:gd name="connsiteY33" fmla="*/ 975518 h 1054633"/>
              <a:gd name="connsiteX34" fmla="*/ 7840718 w 12191999"/>
              <a:gd name="connsiteY34" fmla="*/ 975518 h 1054633"/>
              <a:gd name="connsiteX35" fmla="*/ 7840718 w 12191999"/>
              <a:gd name="connsiteY35" fmla="*/ 970788 h 1054633"/>
              <a:gd name="connsiteX36" fmla="*/ 7854865 w 12191999"/>
              <a:gd name="connsiteY36" fmla="*/ 970788 h 1054633"/>
              <a:gd name="connsiteX37" fmla="*/ 7854865 w 12191999"/>
              <a:gd name="connsiteY37" fmla="*/ 975518 h 1054633"/>
              <a:gd name="connsiteX38" fmla="*/ 7892591 w 12191999"/>
              <a:gd name="connsiteY38" fmla="*/ 975518 h 1054633"/>
              <a:gd name="connsiteX39" fmla="*/ 7892591 w 12191999"/>
              <a:gd name="connsiteY39" fmla="*/ 994435 h 1054633"/>
              <a:gd name="connsiteX40" fmla="*/ 7920885 w 12191999"/>
              <a:gd name="connsiteY40" fmla="*/ 994435 h 1054633"/>
              <a:gd name="connsiteX41" fmla="*/ 7920885 w 12191999"/>
              <a:gd name="connsiteY41" fmla="*/ 989706 h 1054633"/>
              <a:gd name="connsiteX42" fmla="*/ 7939747 w 12191999"/>
              <a:gd name="connsiteY42" fmla="*/ 989706 h 1054633"/>
              <a:gd name="connsiteX43" fmla="*/ 7939747 w 12191999"/>
              <a:gd name="connsiteY43" fmla="*/ 994435 h 1054633"/>
              <a:gd name="connsiteX44" fmla="*/ 7968041 w 12191999"/>
              <a:gd name="connsiteY44" fmla="*/ 994435 h 1054633"/>
              <a:gd name="connsiteX45" fmla="*/ 7968041 w 12191999"/>
              <a:gd name="connsiteY45" fmla="*/ 691760 h 1054633"/>
              <a:gd name="connsiteX46" fmla="*/ 7996335 w 12191999"/>
              <a:gd name="connsiteY46" fmla="*/ 691760 h 1054633"/>
              <a:gd name="connsiteX47" fmla="*/ 7996335 w 12191999"/>
              <a:gd name="connsiteY47" fmla="*/ 677572 h 1054633"/>
              <a:gd name="connsiteX48" fmla="*/ 8071786 w 12191999"/>
              <a:gd name="connsiteY48" fmla="*/ 691760 h 1054633"/>
              <a:gd name="connsiteX49" fmla="*/ 8071786 w 12191999"/>
              <a:gd name="connsiteY49" fmla="*/ 833639 h 1054633"/>
              <a:gd name="connsiteX50" fmla="*/ 8100080 w 12191999"/>
              <a:gd name="connsiteY50" fmla="*/ 833639 h 1054633"/>
              <a:gd name="connsiteX51" fmla="*/ 8104796 w 12191999"/>
              <a:gd name="connsiteY51" fmla="*/ 828910 h 1054633"/>
              <a:gd name="connsiteX52" fmla="*/ 8114227 w 12191999"/>
              <a:gd name="connsiteY52" fmla="*/ 828910 h 1054633"/>
              <a:gd name="connsiteX53" fmla="*/ 8118943 w 12191999"/>
              <a:gd name="connsiteY53" fmla="*/ 833639 h 1054633"/>
              <a:gd name="connsiteX54" fmla="*/ 8151953 w 12191999"/>
              <a:gd name="connsiteY54" fmla="*/ 833639 h 1054633"/>
              <a:gd name="connsiteX55" fmla="*/ 8151953 w 12191999"/>
              <a:gd name="connsiteY55" fmla="*/ 914037 h 1054633"/>
              <a:gd name="connsiteX56" fmla="*/ 8180247 w 12191999"/>
              <a:gd name="connsiteY56" fmla="*/ 914037 h 1054633"/>
              <a:gd name="connsiteX57" fmla="*/ 8180247 w 12191999"/>
              <a:gd name="connsiteY57" fmla="*/ 776887 h 1054633"/>
              <a:gd name="connsiteX58" fmla="*/ 8194394 w 12191999"/>
              <a:gd name="connsiteY58" fmla="*/ 776887 h 1054633"/>
              <a:gd name="connsiteX59" fmla="*/ 8194394 w 12191999"/>
              <a:gd name="connsiteY59" fmla="*/ 762699 h 1054633"/>
              <a:gd name="connsiteX60" fmla="*/ 8288707 w 12191999"/>
              <a:gd name="connsiteY60" fmla="*/ 762699 h 1054633"/>
              <a:gd name="connsiteX61" fmla="*/ 8293423 w 12191999"/>
              <a:gd name="connsiteY61" fmla="*/ 772158 h 1054633"/>
              <a:gd name="connsiteX62" fmla="*/ 8293423 w 12191999"/>
              <a:gd name="connsiteY62" fmla="*/ 984976 h 1054633"/>
              <a:gd name="connsiteX63" fmla="*/ 8312286 w 12191999"/>
              <a:gd name="connsiteY63" fmla="*/ 984976 h 1054633"/>
              <a:gd name="connsiteX64" fmla="*/ 8312286 w 12191999"/>
              <a:gd name="connsiteY64" fmla="*/ 999164 h 1054633"/>
              <a:gd name="connsiteX65" fmla="*/ 8331148 w 12191999"/>
              <a:gd name="connsiteY65" fmla="*/ 999164 h 1054633"/>
              <a:gd name="connsiteX66" fmla="*/ 8331148 w 12191999"/>
              <a:gd name="connsiteY66" fmla="*/ 947142 h 1054633"/>
              <a:gd name="connsiteX67" fmla="*/ 8359442 w 12191999"/>
              <a:gd name="connsiteY67" fmla="*/ 947142 h 1054633"/>
              <a:gd name="connsiteX68" fmla="*/ 8359442 w 12191999"/>
              <a:gd name="connsiteY68" fmla="*/ 937683 h 1054633"/>
              <a:gd name="connsiteX69" fmla="*/ 8387736 w 12191999"/>
              <a:gd name="connsiteY69" fmla="*/ 937683 h 1054633"/>
              <a:gd name="connsiteX70" fmla="*/ 8387736 w 12191999"/>
              <a:gd name="connsiteY70" fmla="*/ 947142 h 1054633"/>
              <a:gd name="connsiteX71" fmla="*/ 8401883 w 12191999"/>
              <a:gd name="connsiteY71" fmla="*/ 947142 h 1054633"/>
              <a:gd name="connsiteX72" fmla="*/ 8406599 w 12191999"/>
              <a:gd name="connsiteY72" fmla="*/ 937683 h 1054633"/>
              <a:gd name="connsiteX73" fmla="*/ 8411314 w 12191999"/>
              <a:gd name="connsiteY73" fmla="*/ 937683 h 1054633"/>
              <a:gd name="connsiteX74" fmla="*/ 8416030 w 12191999"/>
              <a:gd name="connsiteY74" fmla="*/ 947142 h 1054633"/>
              <a:gd name="connsiteX75" fmla="*/ 8425462 w 12191999"/>
              <a:gd name="connsiteY75" fmla="*/ 947142 h 1054633"/>
              <a:gd name="connsiteX76" fmla="*/ 8425462 w 12191999"/>
              <a:gd name="connsiteY76" fmla="*/ 857285 h 1054633"/>
              <a:gd name="connsiteX77" fmla="*/ 8505628 w 12191999"/>
              <a:gd name="connsiteY77" fmla="*/ 857285 h 1054633"/>
              <a:gd name="connsiteX78" fmla="*/ 8519775 w 12191999"/>
              <a:gd name="connsiteY78" fmla="*/ 554610 h 1054633"/>
              <a:gd name="connsiteX79" fmla="*/ 8500912 w 12191999"/>
              <a:gd name="connsiteY79" fmla="*/ 526235 h 1054633"/>
              <a:gd name="connsiteX80" fmla="*/ 8496197 w 12191999"/>
              <a:gd name="connsiteY80" fmla="*/ 521505 h 1054633"/>
              <a:gd name="connsiteX81" fmla="*/ 8505628 w 12191999"/>
              <a:gd name="connsiteY81" fmla="*/ 493130 h 1054633"/>
              <a:gd name="connsiteX82" fmla="*/ 8505628 w 12191999"/>
              <a:gd name="connsiteY82" fmla="*/ 474212 h 1054633"/>
              <a:gd name="connsiteX83" fmla="*/ 8524491 w 12191999"/>
              <a:gd name="connsiteY83" fmla="*/ 474212 h 1054633"/>
              <a:gd name="connsiteX84" fmla="*/ 8524491 w 12191999"/>
              <a:gd name="connsiteY84" fmla="*/ 445837 h 1054633"/>
              <a:gd name="connsiteX85" fmla="*/ 8529206 w 12191999"/>
              <a:gd name="connsiteY85" fmla="*/ 441107 h 1054633"/>
              <a:gd name="connsiteX86" fmla="*/ 8529206 w 12191999"/>
              <a:gd name="connsiteY86" fmla="*/ 351251 h 1054633"/>
              <a:gd name="connsiteX87" fmla="*/ 8524491 w 12191999"/>
              <a:gd name="connsiteY87" fmla="*/ 341792 h 1054633"/>
              <a:gd name="connsiteX88" fmla="*/ 8529206 w 12191999"/>
              <a:gd name="connsiteY88" fmla="*/ 332334 h 1054633"/>
              <a:gd name="connsiteX89" fmla="*/ 8529206 w 12191999"/>
              <a:gd name="connsiteY89" fmla="*/ 266123 h 1054633"/>
              <a:gd name="connsiteX90" fmla="*/ 8533922 w 12191999"/>
              <a:gd name="connsiteY90" fmla="*/ 261394 h 1054633"/>
              <a:gd name="connsiteX91" fmla="*/ 8533922 w 12191999"/>
              <a:gd name="connsiteY91" fmla="*/ 195184 h 1054633"/>
              <a:gd name="connsiteX92" fmla="*/ 8533922 w 12191999"/>
              <a:gd name="connsiteY92" fmla="*/ 190455 h 1054633"/>
              <a:gd name="connsiteX93" fmla="*/ 8533922 w 12191999"/>
              <a:gd name="connsiteY93" fmla="*/ 166808 h 1054633"/>
              <a:gd name="connsiteX94" fmla="*/ 8538638 w 12191999"/>
              <a:gd name="connsiteY94" fmla="*/ 166808 h 1054633"/>
              <a:gd name="connsiteX95" fmla="*/ 8543353 w 12191999"/>
              <a:gd name="connsiteY95" fmla="*/ 166808 h 1054633"/>
              <a:gd name="connsiteX96" fmla="*/ 8543353 w 12191999"/>
              <a:gd name="connsiteY96" fmla="*/ 185725 h 1054633"/>
              <a:gd name="connsiteX97" fmla="*/ 8543353 w 12191999"/>
              <a:gd name="connsiteY97" fmla="*/ 195184 h 1054633"/>
              <a:gd name="connsiteX98" fmla="*/ 8543353 w 12191999"/>
              <a:gd name="connsiteY98" fmla="*/ 261394 h 1054633"/>
              <a:gd name="connsiteX99" fmla="*/ 8548069 w 12191999"/>
              <a:gd name="connsiteY99" fmla="*/ 266123 h 1054633"/>
              <a:gd name="connsiteX100" fmla="*/ 8548069 w 12191999"/>
              <a:gd name="connsiteY100" fmla="*/ 332334 h 1054633"/>
              <a:gd name="connsiteX101" fmla="*/ 8557500 w 12191999"/>
              <a:gd name="connsiteY101" fmla="*/ 341792 h 1054633"/>
              <a:gd name="connsiteX102" fmla="*/ 8552785 w 12191999"/>
              <a:gd name="connsiteY102" fmla="*/ 351251 h 1054633"/>
              <a:gd name="connsiteX103" fmla="*/ 8552785 w 12191999"/>
              <a:gd name="connsiteY103" fmla="*/ 441107 h 1054633"/>
              <a:gd name="connsiteX104" fmla="*/ 8557500 w 12191999"/>
              <a:gd name="connsiteY104" fmla="*/ 445837 h 1054633"/>
              <a:gd name="connsiteX105" fmla="*/ 8557500 w 12191999"/>
              <a:gd name="connsiteY105" fmla="*/ 474212 h 1054633"/>
              <a:gd name="connsiteX106" fmla="*/ 8571648 w 12191999"/>
              <a:gd name="connsiteY106" fmla="*/ 474212 h 1054633"/>
              <a:gd name="connsiteX107" fmla="*/ 8571648 w 12191999"/>
              <a:gd name="connsiteY107" fmla="*/ 493130 h 1054633"/>
              <a:gd name="connsiteX108" fmla="*/ 8585794 w 12191999"/>
              <a:gd name="connsiteY108" fmla="*/ 521505 h 1054633"/>
              <a:gd name="connsiteX109" fmla="*/ 8576363 w 12191999"/>
              <a:gd name="connsiteY109" fmla="*/ 526235 h 1054633"/>
              <a:gd name="connsiteX110" fmla="*/ 8557500 w 12191999"/>
              <a:gd name="connsiteY110" fmla="*/ 554610 h 1054633"/>
              <a:gd name="connsiteX111" fmla="*/ 8578483 w 12191999"/>
              <a:gd name="connsiteY111" fmla="*/ 1013352 h 1054633"/>
              <a:gd name="connsiteX112" fmla="*/ 8662237 w 12191999"/>
              <a:gd name="connsiteY112" fmla="*/ 1013352 h 1054633"/>
              <a:gd name="connsiteX113" fmla="*/ 8674616 w 12191999"/>
              <a:gd name="connsiteY113" fmla="*/ 1013352 h 1054633"/>
              <a:gd name="connsiteX114" fmla="*/ 8674616 w 12191999"/>
              <a:gd name="connsiteY114" fmla="*/ 1032269 h 1054633"/>
              <a:gd name="connsiteX115" fmla="*/ 8702910 w 12191999"/>
              <a:gd name="connsiteY115" fmla="*/ 1032269 h 1054633"/>
              <a:gd name="connsiteX116" fmla="*/ 8702910 w 12191999"/>
              <a:gd name="connsiteY116" fmla="*/ 1008623 h 1054633"/>
              <a:gd name="connsiteX117" fmla="*/ 8712342 w 12191999"/>
              <a:gd name="connsiteY117" fmla="*/ 1008623 h 1054633"/>
              <a:gd name="connsiteX118" fmla="*/ 8712342 w 12191999"/>
              <a:gd name="connsiteY118" fmla="*/ 975518 h 1054633"/>
              <a:gd name="connsiteX119" fmla="*/ 8726489 w 12191999"/>
              <a:gd name="connsiteY119" fmla="*/ 975518 h 1054633"/>
              <a:gd name="connsiteX120" fmla="*/ 8726489 w 12191999"/>
              <a:gd name="connsiteY120" fmla="*/ 970788 h 1054633"/>
              <a:gd name="connsiteX121" fmla="*/ 8740636 w 12191999"/>
              <a:gd name="connsiteY121" fmla="*/ 970788 h 1054633"/>
              <a:gd name="connsiteX122" fmla="*/ 8745351 w 12191999"/>
              <a:gd name="connsiteY122" fmla="*/ 975518 h 1054633"/>
              <a:gd name="connsiteX123" fmla="*/ 8759498 w 12191999"/>
              <a:gd name="connsiteY123" fmla="*/ 975518 h 1054633"/>
              <a:gd name="connsiteX124" fmla="*/ 8759498 w 12191999"/>
              <a:gd name="connsiteY124" fmla="*/ 1008623 h 1054633"/>
              <a:gd name="connsiteX125" fmla="*/ 8797224 w 12191999"/>
              <a:gd name="connsiteY125" fmla="*/ 1008623 h 1054633"/>
              <a:gd name="connsiteX126" fmla="*/ 8797224 w 12191999"/>
              <a:gd name="connsiteY126" fmla="*/ 994435 h 1054633"/>
              <a:gd name="connsiteX127" fmla="*/ 8801939 w 12191999"/>
              <a:gd name="connsiteY127" fmla="*/ 994435 h 1054633"/>
              <a:gd name="connsiteX128" fmla="*/ 8801939 w 12191999"/>
              <a:gd name="connsiteY128" fmla="*/ 1008623 h 1054633"/>
              <a:gd name="connsiteX129" fmla="*/ 8820802 w 12191999"/>
              <a:gd name="connsiteY129" fmla="*/ 1008623 h 1054633"/>
              <a:gd name="connsiteX130" fmla="*/ 8820802 w 12191999"/>
              <a:gd name="connsiteY130" fmla="*/ 843097 h 1054633"/>
              <a:gd name="connsiteX131" fmla="*/ 8867959 w 12191999"/>
              <a:gd name="connsiteY131" fmla="*/ 843097 h 1054633"/>
              <a:gd name="connsiteX132" fmla="*/ 8867959 w 12191999"/>
              <a:gd name="connsiteY132" fmla="*/ 828910 h 1054633"/>
              <a:gd name="connsiteX133" fmla="*/ 8872675 w 12191999"/>
              <a:gd name="connsiteY133" fmla="*/ 828910 h 1054633"/>
              <a:gd name="connsiteX134" fmla="*/ 8872675 w 12191999"/>
              <a:gd name="connsiteY134" fmla="*/ 838368 h 1054633"/>
              <a:gd name="connsiteX135" fmla="*/ 8896253 w 12191999"/>
              <a:gd name="connsiteY135" fmla="*/ 838368 h 1054633"/>
              <a:gd name="connsiteX136" fmla="*/ 8896253 w 12191999"/>
              <a:gd name="connsiteY136" fmla="*/ 828910 h 1054633"/>
              <a:gd name="connsiteX137" fmla="*/ 8900969 w 12191999"/>
              <a:gd name="connsiteY137" fmla="*/ 828910 h 1054633"/>
              <a:gd name="connsiteX138" fmla="*/ 8900969 w 12191999"/>
              <a:gd name="connsiteY138" fmla="*/ 847827 h 1054633"/>
              <a:gd name="connsiteX139" fmla="*/ 8910400 w 12191999"/>
              <a:gd name="connsiteY139" fmla="*/ 847827 h 1054633"/>
              <a:gd name="connsiteX140" fmla="*/ 8910400 w 12191999"/>
              <a:gd name="connsiteY140" fmla="*/ 866744 h 1054633"/>
              <a:gd name="connsiteX141" fmla="*/ 8938694 w 12191999"/>
              <a:gd name="connsiteY141" fmla="*/ 866744 h 1054633"/>
              <a:gd name="connsiteX142" fmla="*/ 8938694 w 12191999"/>
              <a:gd name="connsiteY142" fmla="*/ 904578 h 1054633"/>
              <a:gd name="connsiteX143" fmla="*/ 8943410 w 12191999"/>
              <a:gd name="connsiteY143" fmla="*/ 904578 h 1054633"/>
              <a:gd name="connsiteX144" fmla="*/ 8943410 w 12191999"/>
              <a:gd name="connsiteY144" fmla="*/ 876203 h 1054633"/>
              <a:gd name="connsiteX145" fmla="*/ 8952841 w 12191999"/>
              <a:gd name="connsiteY145" fmla="*/ 876203 h 1054633"/>
              <a:gd name="connsiteX146" fmla="*/ 8952841 w 12191999"/>
              <a:gd name="connsiteY146" fmla="*/ 918766 h 1054633"/>
              <a:gd name="connsiteX147" fmla="*/ 8990566 w 12191999"/>
              <a:gd name="connsiteY147" fmla="*/ 918766 h 1054633"/>
              <a:gd name="connsiteX148" fmla="*/ 8990566 w 12191999"/>
              <a:gd name="connsiteY148" fmla="*/ 904578 h 1054633"/>
              <a:gd name="connsiteX149" fmla="*/ 9009429 w 12191999"/>
              <a:gd name="connsiteY149" fmla="*/ 904578 h 1054633"/>
              <a:gd name="connsiteX150" fmla="*/ 9009429 w 12191999"/>
              <a:gd name="connsiteY150" fmla="*/ 928225 h 1054633"/>
              <a:gd name="connsiteX151" fmla="*/ 9014145 w 12191999"/>
              <a:gd name="connsiteY151" fmla="*/ 928225 h 1054633"/>
              <a:gd name="connsiteX152" fmla="*/ 9014145 w 12191999"/>
              <a:gd name="connsiteY152" fmla="*/ 904578 h 1054633"/>
              <a:gd name="connsiteX153" fmla="*/ 9033007 w 12191999"/>
              <a:gd name="connsiteY153" fmla="*/ 904578 h 1054633"/>
              <a:gd name="connsiteX154" fmla="*/ 9033007 w 12191999"/>
              <a:gd name="connsiteY154" fmla="*/ 862015 h 1054633"/>
              <a:gd name="connsiteX155" fmla="*/ 9042439 w 12191999"/>
              <a:gd name="connsiteY155" fmla="*/ 862015 h 1054633"/>
              <a:gd name="connsiteX156" fmla="*/ 9056586 w 12191999"/>
              <a:gd name="connsiteY156" fmla="*/ 809992 h 1054633"/>
              <a:gd name="connsiteX157" fmla="*/ 9070733 w 12191999"/>
              <a:gd name="connsiteY157" fmla="*/ 809992 h 1054633"/>
              <a:gd name="connsiteX158" fmla="*/ 9084880 w 12191999"/>
              <a:gd name="connsiteY158" fmla="*/ 862015 h 1054633"/>
              <a:gd name="connsiteX159" fmla="*/ 9094311 w 12191999"/>
              <a:gd name="connsiteY159" fmla="*/ 862015 h 1054633"/>
              <a:gd name="connsiteX160" fmla="*/ 9094311 w 12191999"/>
              <a:gd name="connsiteY160" fmla="*/ 937683 h 1054633"/>
              <a:gd name="connsiteX161" fmla="*/ 9099027 w 12191999"/>
              <a:gd name="connsiteY161" fmla="*/ 937683 h 1054633"/>
              <a:gd name="connsiteX162" fmla="*/ 9099027 w 12191999"/>
              <a:gd name="connsiteY162" fmla="*/ 994435 h 1054633"/>
              <a:gd name="connsiteX163" fmla="*/ 9108458 w 12191999"/>
              <a:gd name="connsiteY163" fmla="*/ 989706 h 1054633"/>
              <a:gd name="connsiteX164" fmla="*/ 9108458 w 12191999"/>
              <a:gd name="connsiteY164" fmla="*/ 970788 h 1054633"/>
              <a:gd name="connsiteX165" fmla="*/ 9113174 w 12191999"/>
              <a:gd name="connsiteY165" fmla="*/ 984976 h 1054633"/>
              <a:gd name="connsiteX166" fmla="*/ 9122605 w 12191999"/>
              <a:gd name="connsiteY166" fmla="*/ 984976 h 1054633"/>
              <a:gd name="connsiteX167" fmla="*/ 9122605 w 12191999"/>
              <a:gd name="connsiteY167" fmla="*/ 885661 h 1054633"/>
              <a:gd name="connsiteX168" fmla="*/ 9160331 w 12191999"/>
              <a:gd name="connsiteY168" fmla="*/ 885661 h 1054633"/>
              <a:gd name="connsiteX169" fmla="*/ 9174478 w 12191999"/>
              <a:gd name="connsiteY169" fmla="*/ 899849 h 1054633"/>
              <a:gd name="connsiteX170" fmla="*/ 9174478 w 12191999"/>
              <a:gd name="connsiteY170" fmla="*/ 885661 h 1054633"/>
              <a:gd name="connsiteX171" fmla="*/ 9174478 w 12191999"/>
              <a:gd name="connsiteY171" fmla="*/ 880932 h 1054633"/>
              <a:gd name="connsiteX172" fmla="*/ 9188625 w 12191999"/>
              <a:gd name="connsiteY172" fmla="*/ 880932 h 1054633"/>
              <a:gd name="connsiteX173" fmla="*/ 9188625 w 12191999"/>
              <a:gd name="connsiteY173" fmla="*/ 852556 h 1054633"/>
              <a:gd name="connsiteX174" fmla="*/ 9198056 w 12191999"/>
              <a:gd name="connsiteY174" fmla="*/ 852556 h 1054633"/>
              <a:gd name="connsiteX175" fmla="*/ 9198056 w 12191999"/>
              <a:gd name="connsiteY175" fmla="*/ 838368 h 1054633"/>
              <a:gd name="connsiteX176" fmla="*/ 9198056 w 12191999"/>
              <a:gd name="connsiteY176" fmla="*/ 809992 h 1054633"/>
              <a:gd name="connsiteX177" fmla="*/ 9216919 w 12191999"/>
              <a:gd name="connsiteY177" fmla="*/ 809992 h 1054633"/>
              <a:gd name="connsiteX178" fmla="*/ 9216919 w 12191999"/>
              <a:gd name="connsiteY178" fmla="*/ 772158 h 1054633"/>
              <a:gd name="connsiteX179" fmla="*/ 9231066 w 12191999"/>
              <a:gd name="connsiteY179" fmla="*/ 772158 h 1054633"/>
              <a:gd name="connsiteX180" fmla="*/ 9231066 w 12191999"/>
              <a:gd name="connsiteY180" fmla="*/ 762699 h 1054633"/>
              <a:gd name="connsiteX181" fmla="*/ 9235781 w 12191999"/>
              <a:gd name="connsiteY181" fmla="*/ 762699 h 1054633"/>
              <a:gd name="connsiteX182" fmla="*/ 9235781 w 12191999"/>
              <a:gd name="connsiteY182" fmla="*/ 729594 h 1054633"/>
              <a:gd name="connsiteX183" fmla="*/ 9240497 w 12191999"/>
              <a:gd name="connsiteY183" fmla="*/ 729594 h 1054633"/>
              <a:gd name="connsiteX184" fmla="*/ 9240497 w 12191999"/>
              <a:gd name="connsiteY184" fmla="*/ 720136 h 1054633"/>
              <a:gd name="connsiteX185" fmla="*/ 9249929 w 12191999"/>
              <a:gd name="connsiteY185" fmla="*/ 720136 h 1054633"/>
              <a:gd name="connsiteX186" fmla="*/ 9249929 w 12191999"/>
              <a:gd name="connsiteY186" fmla="*/ 682301 h 1054633"/>
              <a:gd name="connsiteX187" fmla="*/ 9282938 w 12191999"/>
              <a:gd name="connsiteY187" fmla="*/ 682301 h 1054633"/>
              <a:gd name="connsiteX188" fmla="*/ 9282938 w 12191999"/>
              <a:gd name="connsiteY188" fmla="*/ 668114 h 1054633"/>
              <a:gd name="connsiteX189" fmla="*/ 9320664 w 12191999"/>
              <a:gd name="connsiteY189" fmla="*/ 668114 h 1054633"/>
              <a:gd name="connsiteX190" fmla="*/ 9320664 w 12191999"/>
              <a:gd name="connsiteY190" fmla="*/ 653926 h 1054633"/>
              <a:gd name="connsiteX191" fmla="*/ 9344242 w 12191999"/>
              <a:gd name="connsiteY191" fmla="*/ 653926 h 1054633"/>
              <a:gd name="connsiteX192" fmla="*/ 9344242 w 12191999"/>
              <a:gd name="connsiteY192" fmla="*/ 668114 h 1054633"/>
              <a:gd name="connsiteX193" fmla="*/ 9353673 w 12191999"/>
              <a:gd name="connsiteY193" fmla="*/ 668114 h 1054633"/>
              <a:gd name="connsiteX194" fmla="*/ 9353673 w 12191999"/>
              <a:gd name="connsiteY194" fmla="*/ 663384 h 1054633"/>
              <a:gd name="connsiteX195" fmla="*/ 9363105 w 12191999"/>
              <a:gd name="connsiteY195" fmla="*/ 663384 h 1054633"/>
              <a:gd name="connsiteX196" fmla="*/ 9363105 w 12191999"/>
              <a:gd name="connsiteY196" fmla="*/ 668114 h 1054633"/>
              <a:gd name="connsiteX197" fmla="*/ 9372536 w 12191999"/>
              <a:gd name="connsiteY197" fmla="*/ 668114 h 1054633"/>
              <a:gd name="connsiteX198" fmla="*/ 9372536 w 12191999"/>
              <a:gd name="connsiteY198" fmla="*/ 653926 h 1054633"/>
              <a:gd name="connsiteX199" fmla="*/ 9391399 w 12191999"/>
              <a:gd name="connsiteY199" fmla="*/ 653926 h 1054633"/>
              <a:gd name="connsiteX200" fmla="*/ 9391399 w 12191999"/>
              <a:gd name="connsiteY200" fmla="*/ 668114 h 1054633"/>
              <a:gd name="connsiteX201" fmla="*/ 9419693 w 12191999"/>
              <a:gd name="connsiteY201" fmla="*/ 668114 h 1054633"/>
              <a:gd name="connsiteX202" fmla="*/ 9419693 w 12191999"/>
              <a:gd name="connsiteY202" fmla="*/ 682301 h 1054633"/>
              <a:gd name="connsiteX203" fmla="*/ 9433840 w 12191999"/>
              <a:gd name="connsiteY203" fmla="*/ 682301 h 1054633"/>
              <a:gd name="connsiteX204" fmla="*/ 9433840 w 12191999"/>
              <a:gd name="connsiteY204" fmla="*/ 781617 h 1054633"/>
              <a:gd name="connsiteX205" fmla="*/ 9443271 w 12191999"/>
              <a:gd name="connsiteY205" fmla="*/ 781617 h 1054633"/>
              <a:gd name="connsiteX206" fmla="*/ 9443271 w 12191999"/>
              <a:gd name="connsiteY206" fmla="*/ 743782 h 1054633"/>
              <a:gd name="connsiteX207" fmla="*/ 9490428 w 12191999"/>
              <a:gd name="connsiteY207" fmla="*/ 743782 h 1054633"/>
              <a:gd name="connsiteX208" fmla="*/ 9490428 w 12191999"/>
              <a:gd name="connsiteY208" fmla="*/ 781617 h 1054633"/>
              <a:gd name="connsiteX209" fmla="*/ 9499859 w 12191999"/>
              <a:gd name="connsiteY209" fmla="*/ 781617 h 1054633"/>
              <a:gd name="connsiteX210" fmla="*/ 9499859 w 12191999"/>
              <a:gd name="connsiteY210" fmla="*/ 885661 h 1054633"/>
              <a:gd name="connsiteX211" fmla="*/ 9504575 w 12191999"/>
              <a:gd name="connsiteY211" fmla="*/ 885661 h 1054633"/>
              <a:gd name="connsiteX212" fmla="*/ 9509291 w 12191999"/>
              <a:gd name="connsiteY212" fmla="*/ 800534 h 1054633"/>
              <a:gd name="connsiteX213" fmla="*/ 9509291 w 12191999"/>
              <a:gd name="connsiteY213" fmla="*/ 885661 h 1054633"/>
              <a:gd name="connsiteX214" fmla="*/ 9518722 w 12191999"/>
              <a:gd name="connsiteY214" fmla="*/ 885661 h 1054633"/>
              <a:gd name="connsiteX215" fmla="*/ 9523438 w 12191999"/>
              <a:gd name="connsiteY215" fmla="*/ 932954 h 1054633"/>
              <a:gd name="connsiteX216" fmla="*/ 9547016 w 12191999"/>
              <a:gd name="connsiteY216" fmla="*/ 947142 h 1054633"/>
              <a:gd name="connsiteX217" fmla="*/ 9547016 w 12191999"/>
              <a:gd name="connsiteY217" fmla="*/ 928225 h 1054633"/>
              <a:gd name="connsiteX218" fmla="*/ 9551732 w 12191999"/>
              <a:gd name="connsiteY218" fmla="*/ 928225 h 1054633"/>
              <a:gd name="connsiteX219" fmla="*/ 9551732 w 12191999"/>
              <a:gd name="connsiteY219" fmla="*/ 914037 h 1054633"/>
              <a:gd name="connsiteX220" fmla="*/ 9617751 w 12191999"/>
              <a:gd name="connsiteY220" fmla="*/ 914037 h 1054633"/>
              <a:gd name="connsiteX221" fmla="*/ 9617751 w 12191999"/>
              <a:gd name="connsiteY221" fmla="*/ 918766 h 1054633"/>
              <a:gd name="connsiteX222" fmla="*/ 9622467 w 12191999"/>
              <a:gd name="connsiteY222" fmla="*/ 918766 h 1054633"/>
              <a:gd name="connsiteX223" fmla="*/ 9622467 w 12191999"/>
              <a:gd name="connsiteY223" fmla="*/ 904578 h 1054633"/>
              <a:gd name="connsiteX224" fmla="*/ 9631898 w 12191999"/>
              <a:gd name="connsiteY224" fmla="*/ 904578 h 1054633"/>
              <a:gd name="connsiteX225" fmla="*/ 9631898 w 12191999"/>
              <a:gd name="connsiteY225" fmla="*/ 918766 h 1054633"/>
              <a:gd name="connsiteX226" fmla="*/ 9641329 w 12191999"/>
              <a:gd name="connsiteY226" fmla="*/ 918766 h 1054633"/>
              <a:gd name="connsiteX227" fmla="*/ 9641329 w 12191999"/>
              <a:gd name="connsiteY227" fmla="*/ 899849 h 1054633"/>
              <a:gd name="connsiteX228" fmla="*/ 9650761 w 12191999"/>
              <a:gd name="connsiteY228" fmla="*/ 899849 h 1054633"/>
              <a:gd name="connsiteX229" fmla="*/ 9650761 w 12191999"/>
              <a:gd name="connsiteY229" fmla="*/ 890390 h 1054633"/>
              <a:gd name="connsiteX230" fmla="*/ 9674339 w 12191999"/>
              <a:gd name="connsiteY230" fmla="*/ 890390 h 1054633"/>
              <a:gd name="connsiteX231" fmla="*/ 9674339 w 12191999"/>
              <a:gd name="connsiteY231" fmla="*/ 866744 h 1054633"/>
              <a:gd name="connsiteX232" fmla="*/ 9683771 w 12191999"/>
              <a:gd name="connsiteY232" fmla="*/ 862015 h 1054633"/>
              <a:gd name="connsiteX233" fmla="*/ 9683771 w 12191999"/>
              <a:gd name="connsiteY233" fmla="*/ 857285 h 1054633"/>
              <a:gd name="connsiteX234" fmla="*/ 9702633 w 12191999"/>
              <a:gd name="connsiteY234" fmla="*/ 857285 h 1054633"/>
              <a:gd name="connsiteX235" fmla="*/ 9702633 w 12191999"/>
              <a:gd name="connsiteY235" fmla="*/ 838368 h 1054633"/>
              <a:gd name="connsiteX236" fmla="*/ 9712065 w 12191999"/>
              <a:gd name="connsiteY236" fmla="*/ 838368 h 1054633"/>
              <a:gd name="connsiteX237" fmla="*/ 9712065 w 12191999"/>
              <a:gd name="connsiteY237" fmla="*/ 795805 h 1054633"/>
              <a:gd name="connsiteX238" fmla="*/ 9730927 w 12191999"/>
              <a:gd name="connsiteY238" fmla="*/ 795805 h 1054633"/>
              <a:gd name="connsiteX239" fmla="*/ 9730927 w 12191999"/>
              <a:gd name="connsiteY239" fmla="*/ 791075 h 1054633"/>
              <a:gd name="connsiteX240" fmla="*/ 9740359 w 12191999"/>
              <a:gd name="connsiteY240" fmla="*/ 791075 h 1054633"/>
              <a:gd name="connsiteX241" fmla="*/ 9740359 w 12191999"/>
              <a:gd name="connsiteY241" fmla="*/ 734324 h 1054633"/>
              <a:gd name="connsiteX242" fmla="*/ 9763937 w 12191999"/>
              <a:gd name="connsiteY242" fmla="*/ 734324 h 1054633"/>
              <a:gd name="connsiteX243" fmla="*/ 9763937 w 12191999"/>
              <a:gd name="connsiteY243" fmla="*/ 710677 h 1054633"/>
              <a:gd name="connsiteX244" fmla="*/ 9811094 w 12191999"/>
              <a:gd name="connsiteY244" fmla="*/ 710677 h 1054633"/>
              <a:gd name="connsiteX245" fmla="*/ 9811094 w 12191999"/>
              <a:gd name="connsiteY245" fmla="*/ 734324 h 1054633"/>
              <a:gd name="connsiteX246" fmla="*/ 9839388 w 12191999"/>
              <a:gd name="connsiteY246" fmla="*/ 734324 h 1054633"/>
              <a:gd name="connsiteX247" fmla="*/ 9839388 w 12191999"/>
              <a:gd name="connsiteY247" fmla="*/ 791075 h 1054633"/>
              <a:gd name="connsiteX248" fmla="*/ 9858251 w 12191999"/>
              <a:gd name="connsiteY248" fmla="*/ 791075 h 1054633"/>
              <a:gd name="connsiteX249" fmla="*/ 9858251 w 12191999"/>
              <a:gd name="connsiteY249" fmla="*/ 918766 h 1054633"/>
              <a:gd name="connsiteX250" fmla="*/ 9862966 w 12191999"/>
              <a:gd name="connsiteY250" fmla="*/ 918766 h 1054633"/>
              <a:gd name="connsiteX251" fmla="*/ 9877113 w 12191999"/>
              <a:gd name="connsiteY251" fmla="*/ 885661 h 1054633"/>
              <a:gd name="connsiteX252" fmla="*/ 9886545 w 12191999"/>
              <a:gd name="connsiteY252" fmla="*/ 899849 h 1054633"/>
              <a:gd name="connsiteX253" fmla="*/ 9881829 w 12191999"/>
              <a:gd name="connsiteY253" fmla="*/ 899849 h 1054633"/>
              <a:gd name="connsiteX254" fmla="*/ 9881829 w 12191999"/>
              <a:gd name="connsiteY254" fmla="*/ 918766 h 1054633"/>
              <a:gd name="connsiteX255" fmla="*/ 9891260 w 12191999"/>
              <a:gd name="connsiteY255" fmla="*/ 918766 h 1054633"/>
              <a:gd name="connsiteX256" fmla="*/ 9891260 w 12191999"/>
              <a:gd name="connsiteY256" fmla="*/ 956601 h 1054633"/>
              <a:gd name="connsiteX257" fmla="*/ 9900692 w 12191999"/>
              <a:gd name="connsiteY257" fmla="*/ 956601 h 1054633"/>
              <a:gd name="connsiteX258" fmla="*/ 9900692 w 12191999"/>
              <a:gd name="connsiteY258" fmla="*/ 984976 h 1054633"/>
              <a:gd name="connsiteX259" fmla="*/ 9919554 w 12191999"/>
              <a:gd name="connsiteY259" fmla="*/ 984976 h 1054633"/>
              <a:gd name="connsiteX260" fmla="*/ 9919554 w 12191999"/>
              <a:gd name="connsiteY260" fmla="*/ 975518 h 1054633"/>
              <a:gd name="connsiteX261" fmla="*/ 9938417 w 12191999"/>
              <a:gd name="connsiteY261" fmla="*/ 975518 h 1054633"/>
              <a:gd name="connsiteX262" fmla="*/ 9938417 w 12191999"/>
              <a:gd name="connsiteY262" fmla="*/ 947142 h 1054633"/>
              <a:gd name="connsiteX263" fmla="*/ 9985574 w 12191999"/>
              <a:gd name="connsiteY263" fmla="*/ 947142 h 1054633"/>
              <a:gd name="connsiteX264" fmla="*/ 9985574 w 12191999"/>
              <a:gd name="connsiteY264" fmla="*/ 956601 h 1054633"/>
              <a:gd name="connsiteX265" fmla="*/ 9995005 w 12191999"/>
              <a:gd name="connsiteY265" fmla="*/ 956601 h 1054633"/>
              <a:gd name="connsiteX266" fmla="*/ 9995005 w 12191999"/>
              <a:gd name="connsiteY266" fmla="*/ 947142 h 1054633"/>
              <a:gd name="connsiteX267" fmla="*/ 10004437 w 12191999"/>
              <a:gd name="connsiteY267" fmla="*/ 947142 h 1054633"/>
              <a:gd name="connsiteX268" fmla="*/ 10004437 w 12191999"/>
              <a:gd name="connsiteY268" fmla="*/ 966059 h 1054633"/>
              <a:gd name="connsiteX269" fmla="*/ 10013868 w 12191999"/>
              <a:gd name="connsiteY269" fmla="*/ 966059 h 1054633"/>
              <a:gd name="connsiteX270" fmla="*/ 10013868 w 12191999"/>
              <a:gd name="connsiteY270" fmla="*/ 956601 h 1054633"/>
              <a:gd name="connsiteX271" fmla="*/ 10023299 w 12191999"/>
              <a:gd name="connsiteY271" fmla="*/ 956601 h 1054633"/>
              <a:gd name="connsiteX272" fmla="*/ 10023299 w 12191999"/>
              <a:gd name="connsiteY272" fmla="*/ 928225 h 1054633"/>
              <a:gd name="connsiteX273" fmla="*/ 10061025 w 12191999"/>
              <a:gd name="connsiteY273" fmla="*/ 928225 h 1054633"/>
              <a:gd name="connsiteX274" fmla="*/ 10061025 w 12191999"/>
              <a:gd name="connsiteY274" fmla="*/ 937683 h 1054633"/>
              <a:gd name="connsiteX275" fmla="*/ 10070456 w 12191999"/>
              <a:gd name="connsiteY275" fmla="*/ 937683 h 1054633"/>
              <a:gd name="connsiteX276" fmla="*/ 10070456 w 12191999"/>
              <a:gd name="connsiteY276" fmla="*/ 918766 h 1054633"/>
              <a:gd name="connsiteX277" fmla="*/ 10089319 w 12191999"/>
              <a:gd name="connsiteY277" fmla="*/ 918766 h 1054633"/>
              <a:gd name="connsiteX278" fmla="*/ 10089319 w 12191999"/>
              <a:gd name="connsiteY278" fmla="*/ 890390 h 1054633"/>
              <a:gd name="connsiteX279" fmla="*/ 10108181 w 12191999"/>
              <a:gd name="connsiteY279" fmla="*/ 890390 h 1054633"/>
              <a:gd name="connsiteX280" fmla="*/ 10108181 w 12191999"/>
              <a:gd name="connsiteY280" fmla="*/ 899849 h 1054633"/>
              <a:gd name="connsiteX281" fmla="*/ 10117613 w 12191999"/>
              <a:gd name="connsiteY281" fmla="*/ 899849 h 1054633"/>
              <a:gd name="connsiteX282" fmla="*/ 10117613 w 12191999"/>
              <a:gd name="connsiteY282" fmla="*/ 871473 h 1054633"/>
              <a:gd name="connsiteX283" fmla="*/ 10136475 w 12191999"/>
              <a:gd name="connsiteY283" fmla="*/ 871473 h 1054633"/>
              <a:gd name="connsiteX284" fmla="*/ 10136475 w 12191999"/>
              <a:gd name="connsiteY284" fmla="*/ 890390 h 1054633"/>
              <a:gd name="connsiteX285" fmla="*/ 10164769 w 12191999"/>
              <a:gd name="connsiteY285" fmla="*/ 890390 h 1054633"/>
              <a:gd name="connsiteX286" fmla="*/ 10164769 w 12191999"/>
              <a:gd name="connsiteY286" fmla="*/ 880932 h 1054633"/>
              <a:gd name="connsiteX287" fmla="*/ 10188348 w 12191999"/>
              <a:gd name="connsiteY287" fmla="*/ 880932 h 1054633"/>
              <a:gd name="connsiteX288" fmla="*/ 10188348 w 12191999"/>
              <a:gd name="connsiteY288" fmla="*/ 890390 h 1054633"/>
              <a:gd name="connsiteX289" fmla="*/ 10193063 w 12191999"/>
              <a:gd name="connsiteY289" fmla="*/ 890390 h 1054633"/>
              <a:gd name="connsiteX290" fmla="*/ 10193063 w 12191999"/>
              <a:gd name="connsiteY290" fmla="*/ 909308 h 1054633"/>
              <a:gd name="connsiteX291" fmla="*/ 10202495 w 12191999"/>
              <a:gd name="connsiteY291" fmla="*/ 909308 h 1054633"/>
              <a:gd name="connsiteX292" fmla="*/ 10202495 w 12191999"/>
              <a:gd name="connsiteY292" fmla="*/ 918766 h 1054633"/>
              <a:gd name="connsiteX293" fmla="*/ 10259083 w 12191999"/>
              <a:gd name="connsiteY293" fmla="*/ 918766 h 1054633"/>
              <a:gd name="connsiteX294" fmla="*/ 10259083 w 12191999"/>
              <a:gd name="connsiteY294" fmla="*/ 956601 h 1054633"/>
              <a:gd name="connsiteX295" fmla="*/ 10282661 w 12191999"/>
              <a:gd name="connsiteY295" fmla="*/ 956601 h 1054633"/>
              <a:gd name="connsiteX296" fmla="*/ 10282661 w 12191999"/>
              <a:gd name="connsiteY296" fmla="*/ 947142 h 1054633"/>
              <a:gd name="connsiteX297" fmla="*/ 10339249 w 12191999"/>
              <a:gd name="connsiteY297" fmla="*/ 947142 h 1054633"/>
              <a:gd name="connsiteX298" fmla="*/ 10339249 w 12191999"/>
              <a:gd name="connsiteY298" fmla="*/ 937683 h 1054633"/>
              <a:gd name="connsiteX299" fmla="*/ 10348681 w 12191999"/>
              <a:gd name="connsiteY299" fmla="*/ 928225 h 1054633"/>
              <a:gd name="connsiteX300" fmla="*/ 10348681 w 12191999"/>
              <a:gd name="connsiteY300" fmla="*/ 890390 h 1054633"/>
              <a:gd name="connsiteX301" fmla="*/ 10367543 w 12191999"/>
              <a:gd name="connsiteY301" fmla="*/ 890390 h 1054633"/>
              <a:gd name="connsiteX302" fmla="*/ 10372259 w 12191999"/>
              <a:gd name="connsiteY302" fmla="*/ 914037 h 1054633"/>
              <a:gd name="connsiteX303" fmla="*/ 10376975 w 12191999"/>
              <a:gd name="connsiteY303" fmla="*/ 904578 h 1054633"/>
              <a:gd name="connsiteX304" fmla="*/ 10391122 w 12191999"/>
              <a:gd name="connsiteY304" fmla="*/ 904578 h 1054633"/>
              <a:gd name="connsiteX305" fmla="*/ 10391122 w 12191999"/>
              <a:gd name="connsiteY305" fmla="*/ 800534 h 1054633"/>
              <a:gd name="connsiteX306" fmla="*/ 10405269 w 12191999"/>
              <a:gd name="connsiteY306" fmla="*/ 800534 h 1054633"/>
              <a:gd name="connsiteX307" fmla="*/ 10405269 w 12191999"/>
              <a:gd name="connsiteY307" fmla="*/ 635008 h 1054633"/>
              <a:gd name="connsiteX308" fmla="*/ 10428847 w 12191999"/>
              <a:gd name="connsiteY308" fmla="*/ 635008 h 1054633"/>
              <a:gd name="connsiteX309" fmla="*/ 10428847 w 12191999"/>
              <a:gd name="connsiteY309" fmla="*/ 493130 h 1054633"/>
              <a:gd name="connsiteX310" fmla="*/ 10433563 w 12191999"/>
              <a:gd name="connsiteY310" fmla="*/ 488400 h 1054633"/>
              <a:gd name="connsiteX311" fmla="*/ 10433563 w 12191999"/>
              <a:gd name="connsiteY311" fmla="*/ 460025 h 1054633"/>
              <a:gd name="connsiteX312" fmla="*/ 10452425 w 12191999"/>
              <a:gd name="connsiteY312" fmla="*/ 460025 h 1054633"/>
              <a:gd name="connsiteX313" fmla="*/ 10504298 w 12191999"/>
              <a:gd name="connsiteY313" fmla="*/ 365439 h 1054633"/>
              <a:gd name="connsiteX314" fmla="*/ 10504298 w 12191999"/>
              <a:gd name="connsiteY314" fmla="*/ 72222 h 1054633"/>
              <a:gd name="connsiteX315" fmla="*/ 10509014 w 12191999"/>
              <a:gd name="connsiteY315" fmla="*/ 365439 h 1054633"/>
              <a:gd name="connsiteX316" fmla="*/ 10556171 w 12191999"/>
              <a:gd name="connsiteY316" fmla="*/ 464754 h 1054633"/>
              <a:gd name="connsiteX317" fmla="*/ 10579749 w 12191999"/>
              <a:gd name="connsiteY317" fmla="*/ 464754 h 1054633"/>
              <a:gd name="connsiteX318" fmla="*/ 10579749 w 12191999"/>
              <a:gd name="connsiteY318" fmla="*/ 493130 h 1054633"/>
              <a:gd name="connsiteX319" fmla="*/ 10584465 w 12191999"/>
              <a:gd name="connsiteY319" fmla="*/ 493130 h 1054633"/>
              <a:gd name="connsiteX320" fmla="*/ 10584465 w 12191999"/>
              <a:gd name="connsiteY320" fmla="*/ 635008 h 1054633"/>
              <a:gd name="connsiteX321" fmla="*/ 10598611 w 12191999"/>
              <a:gd name="connsiteY321" fmla="*/ 635008 h 1054633"/>
              <a:gd name="connsiteX322" fmla="*/ 10598611 w 12191999"/>
              <a:gd name="connsiteY322" fmla="*/ 795805 h 1054633"/>
              <a:gd name="connsiteX323" fmla="*/ 10622190 w 12191999"/>
              <a:gd name="connsiteY323" fmla="*/ 795805 h 1054633"/>
              <a:gd name="connsiteX324" fmla="*/ 10622190 w 12191999"/>
              <a:gd name="connsiteY324" fmla="*/ 942413 h 1054633"/>
              <a:gd name="connsiteX325" fmla="*/ 10655199 w 12191999"/>
              <a:gd name="connsiteY325" fmla="*/ 942413 h 1054633"/>
              <a:gd name="connsiteX326" fmla="*/ 10659915 w 12191999"/>
              <a:gd name="connsiteY326" fmla="*/ 928225 h 1054633"/>
              <a:gd name="connsiteX327" fmla="*/ 10678778 w 12191999"/>
              <a:gd name="connsiteY327" fmla="*/ 923495 h 1054633"/>
              <a:gd name="connsiteX328" fmla="*/ 10683494 w 12191999"/>
              <a:gd name="connsiteY328" fmla="*/ 937683 h 1054633"/>
              <a:gd name="connsiteX329" fmla="*/ 10694372 w 12191999"/>
              <a:gd name="connsiteY329" fmla="*/ 937683 h 1054633"/>
              <a:gd name="connsiteX330" fmla="*/ 10694372 w 12191999"/>
              <a:gd name="connsiteY330" fmla="*/ 939439 h 1054633"/>
              <a:gd name="connsiteX331" fmla="*/ 10695596 w 12191999"/>
              <a:gd name="connsiteY331" fmla="*/ 939439 h 1054633"/>
              <a:gd name="connsiteX332" fmla="*/ 10700311 w 12191999"/>
              <a:gd name="connsiteY332" fmla="*/ 944169 h 1054633"/>
              <a:gd name="connsiteX333" fmla="*/ 10714458 w 12191999"/>
              <a:gd name="connsiteY333" fmla="*/ 944169 h 1054633"/>
              <a:gd name="connsiteX334" fmla="*/ 10714458 w 12191999"/>
              <a:gd name="connsiteY334" fmla="*/ 977274 h 1054633"/>
              <a:gd name="connsiteX335" fmla="*/ 10752184 w 12191999"/>
              <a:gd name="connsiteY335" fmla="*/ 977274 h 1054633"/>
              <a:gd name="connsiteX336" fmla="*/ 10752184 w 12191999"/>
              <a:gd name="connsiteY336" fmla="*/ 963086 h 1054633"/>
              <a:gd name="connsiteX337" fmla="*/ 10756900 w 12191999"/>
              <a:gd name="connsiteY337" fmla="*/ 963086 h 1054633"/>
              <a:gd name="connsiteX338" fmla="*/ 10756900 w 12191999"/>
              <a:gd name="connsiteY338" fmla="*/ 977274 h 1054633"/>
              <a:gd name="connsiteX339" fmla="*/ 10775762 w 12191999"/>
              <a:gd name="connsiteY339" fmla="*/ 977274 h 1054633"/>
              <a:gd name="connsiteX340" fmla="*/ 10775762 w 12191999"/>
              <a:gd name="connsiteY340" fmla="*/ 811748 h 1054633"/>
              <a:gd name="connsiteX341" fmla="*/ 10822919 w 12191999"/>
              <a:gd name="connsiteY341" fmla="*/ 811748 h 1054633"/>
              <a:gd name="connsiteX342" fmla="*/ 10822919 w 12191999"/>
              <a:gd name="connsiteY342" fmla="*/ 797561 h 1054633"/>
              <a:gd name="connsiteX343" fmla="*/ 10827635 w 12191999"/>
              <a:gd name="connsiteY343" fmla="*/ 797561 h 1054633"/>
              <a:gd name="connsiteX344" fmla="*/ 10827635 w 12191999"/>
              <a:gd name="connsiteY344" fmla="*/ 807019 h 1054633"/>
              <a:gd name="connsiteX345" fmla="*/ 10851213 w 12191999"/>
              <a:gd name="connsiteY345" fmla="*/ 807019 h 1054633"/>
              <a:gd name="connsiteX346" fmla="*/ 10851213 w 12191999"/>
              <a:gd name="connsiteY346" fmla="*/ 797561 h 1054633"/>
              <a:gd name="connsiteX347" fmla="*/ 10855929 w 12191999"/>
              <a:gd name="connsiteY347" fmla="*/ 797561 h 1054633"/>
              <a:gd name="connsiteX348" fmla="*/ 10855929 w 12191999"/>
              <a:gd name="connsiteY348" fmla="*/ 816478 h 1054633"/>
              <a:gd name="connsiteX349" fmla="*/ 10865360 w 12191999"/>
              <a:gd name="connsiteY349" fmla="*/ 816478 h 1054633"/>
              <a:gd name="connsiteX350" fmla="*/ 10865360 w 12191999"/>
              <a:gd name="connsiteY350" fmla="*/ 835395 h 1054633"/>
              <a:gd name="connsiteX351" fmla="*/ 10893654 w 12191999"/>
              <a:gd name="connsiteY351" fmla="*/ 835395 h 1054633"/>
              <a:gd name="connsiteX352" fmla="*/ 10893654 w 12191999"/>
              <a:gd name="connsiteY352" fmla="*/ 873229 h 1054633"/>
              <a:gd name="connsiteX353" fmla="*/ 10898370 w 12191999"/>
              <a:gd name="connsiteY353" fmla="*/ 873229 h 1054633"/>
              <a:gd name="connsiteX354" fmla="*/ 10898370 w 12191999"/>
              <a:gd name="connsiteY354" fmla="*/ 844854 h 1054633"/>
              <a:gd name="connsiteX355" fmla="*/ 10907801 w 12191999"/>
              <a:gd name="connsiteY355" fmla="*/ 844854 h 1054633"/>
              <a:gd name="connsiteX356" fmla="*/ 10907801 w 12191999"/>
              <a:gd name="connsiteY356" fmla="*/ 887417 h 1054633"/>
              <a:gd name="connsiteX357" fmla="*/ 10945526 w 12191999"/>
              <a:gd name="connsiteY357" fmla="*/ 887417 h 1054633"/>
              <a:gd name="connsiteX358" fmla="*/ 10945526 w 12191999"/>
              <a:gd name="connsiteY358" fmla="*/ 873229 h 1054633"/>
              <a:gd name="connsiteX359" fmla="*/ 10964389 w 12191999"/>
              <a:gd name="connsiteY359" fmla="*/ 873229 h 1054633"/>
              <a:gd name="connsiteX360" fmla="*/ 10964389 w 12191999"/>
              <a:gd name="connsiteY360" fmla="*/ 896876 h 1054633"/>
              <a:gd name="connsiteX361" fmla="*/ 10969105 w 12191999"/>
              <a:gd name="connsiteY361" fmla="*/ 896876 h 1054633"/>
              <a:gd name="connsiteX362" fmla="*/ 10969105 w 12191999"/>
              <a:gd name="connsiteY362" fmla="*/ 873229 h 1054633"/>
              <a:gd name="connsiteX363" fmla="*/ 10987968 w 12191999"/>
              <a:gd name="connsiteY363" fmla="*/ 873229 h 1054633"/>
              <a:gd name="connsiteX364" fmla="*/ 10987968 w 12191999"/>
              <a:gd name="connsiteY364" fmla="*/ 830666 h 1054633"/>
              <a:gd name="connsiteX365" fmla="*/ 10997399 w 12191999"/>
              <a:gd name="connsiteY365" fmla="*/ 830666 h 1054633"/>
              <a:gd name="connsiteX366" fmla="*/ 11011546 w 12191999"/>
              <a:gd name="connsiteY366" fmla="*/ 778643 h 1054633"/>
              <a:gd name="connsiteX367" fmla="*/ 11025693 w 12191999"/>
              <a:gd name="connsiteY367" fmla="*/ 778643 h 1054633"/>
              <a:gd name="connsiteX368" fmla="*/ 11039840 w 12191999"/>
              <a:gd name="connsiteY368" fmla="*/ 830666 h 1054633"/>
              <a:gd name="connsiteX369" fmla="*/ 11049271 w 12191999"/>
              <a:gd name="connsiteY369" fmla="*/ 830666 h 1054633"/>
              <a:gd name="connsiteX370" fmla="*/ 11049271 w 12191999"/>
              <a:gd name="connsiteY370" fmla="*/ 906334 h 1054633"/>
              <a:gd name="connsiteX371" fmla="*/ 11053987 w 12191999"/>
              <a:gd name="connsiteY371" fmla="*/ 906334 h 1054633"/>
              <a:gd name="connsiteX372" fmla="*/ 11053987 w 12191999"/>
              <a:gd name="connsiteY372" fmla="*/ 963086 h 1054633"/>
              <a:gd name="connsiteX373" fmla="*/ 11063418 w 12191999"/>
              <a:gd name="connsiteY373" fmla="*/ 958357 h 1054633"/>
              <a:gd name="connsiteX374" fmla="*/ 11063418 w 12191999"/>
              <a:gd name="connsiteY374" fmla="*/ 939439 h 1054633"/>
              <a:gd name="connsiteX375" fmla="*/ 11068134 w 12191999"/>
              <a:gd name="connsiteY375" fmla="*/ 953627 h 1054633"/>
              <a:gd name="connsiteX376" fmla="*/ 11077565 w 12191999"/>
              <a:gd name="connsiteY376" fmla="*/ 953627 h 1054633"/>
              <a:gd name="connsiteX377" fmla="*/ 11077565 w 12191999"/>
              <a:gd name="connsiteY377" fmla="*/ 854312 h 1054633"/>
              <a:gd name="connsiteX378" fmla="*/ 11115291 w 12191999"/>
              <a:gd name="connsiteY378" fmla="*/ 854312 h 1054633"/>
              <a:gd name="connsiteX379" fmla="*/ 11129438 w 12191999"/>
              <a:gd name="connsiteY379" fmla="*/ 868500 h 1054633"/>
              <a:gd name="connsiteX380" fmla="*/ 11129438 w 12191999"/>
              <a:gd name="connsiteY380" fmla="*/ 854312 h 1054633"/>
              <a:gd name="connsiteX381" fmla="*/ 11129438 w 12191999"/>
              <a:gd name="connsiteY381" fmla="*/ 849583 h 1054633"/>
              <a:gd name="connsiteX382" fmla="*/ 11143585 w 12191999"/>
              <a:gd name="connsiteY382" fmla="*/ 849583 h 1054633"/>
              <a:gd name="connsiteX383" fmla="*/ 11143585 w 12191999"/>
              <a:gd name="connsiteY383" fmla="*/ 821207 h 1054633"/>
              <a:gd name="connsiteX384" fmla="*/ 11153016 w 12191999"/>
              <a:gd name="connsiteY384" fmla="*/ 821207 h 1054633"/>
              <a:gd name="connsiteX385" fmla="*/ 11153016 w 12191999"/>
              <a:gd name="connsiteY385" fmla="*/ 807019 h 1054633"/>
              <a:gd name="connsiteX386" fmla="*/ 11153016 w 12191999"/>
              <a:gd name="connsiteY386" fmla="*/ 778643 h 1054633"/>
              <a:gd name="connsiteX387" fmla="*/ 11171879 w 12191999"/>
              <a:gd name="connsiteY387" fmla="*/ 778643 h 1054633"/>
              <a:gd name="connsiteX388" fmla="*/ 11171879 w 12191999"/>
              <a:gd name="connsiteY388" fmla="*/ 740809 h 1054633"/>
              <a:gd name="connsiteX389" fmla="*/ 11186026 w 12191999"/>
              <a:gd name="connsiteY389" fmla="*/ 740809 h 1054633"/>
              <a:gd name="connsiteX390" fmla="*/ 11186026 w 12191999"/>
              <a:gd name="connsiteY390" fmla="*/ 731350 h 1054633"/>
              <a:gd name="connsiteX391" fmla="*/ 11190742 w 12191999"/>
              <a:gd name="connsiteY391" fmla="*/ 731350 h 1054633"/>
              <a:gd name="connsiteX392" fmla="*/ 11190742 w 12191999"/>
              <a:gd name="connsiteY392" fmla="*/ 698245 h 1054633"/>
              <a:gd name="connsiteX393" fmla="*/ 11195457 w 12191999"/>
              <a:gd name="connsiteY393" fmla="*/ 698245 h 1054633"/>
              <a:gd name="connsiteX394" fmla="*/ 11195457 w 12191999"/>
              <a:gd name="connsiteY394" fmla="*/ 688787 h 1054633"/>
              <a:gd name="connsiteX395" fmla="*/ 11204888 w 12191999"/>
              <a:gd name="connsiteY395" fmla="*/ 688787 h 1054633"/>
              <a:gd name="connsiteX396" fmla="*/ 11204888 w 12191999"/>
              <a:gd name="connsiteY396" fmla="*/ 650952 h 1054633"/>
              <a:gd name="connsiteX397" fmla="*/ 11237898 w 12191999"/>
              <a:gd name="connsiteY397" fmla="*/ 650952 h 1054633"/>
              <a:gd name="connsiteX398" fmla="*/ 11237898 w 12191999"/>
              <a:gd name="connsiteY398" fmla="*/ 636765 h 1054633"/>
              <a:gd name="connsiteX399" fmla="*/ 11275624 w 12191999"/>
              <a:gd name="connsiteY399" fmla="*/ 636765 h 1054633"/>
              <a:gd name="connsiteX400" fmla="*/ 11275624 w 12191999"/>
              <a:gd name="connsiteY400" fmla="*/ 622577 h 1054633"/>
              <a:gd name="connsiteX401" fmla="*/ 11299202 w 12191999"/>
              <a:gd name="connsiteY401" fmla="*/ 622577 h 1054633"/>
              <a:gd name="connsiteX402" fmla="*/ 11299202 w 12191999"/>
              <a:gd name="connsiteY402" fmla="*/ 636765 h 1054633"/>
              <a:gd name="connsiteX403" fmla="*/ 11308634 w 12191999"/>
              <a:gd name="connsiteY403" fmla="*/ 636765 h 1054633"/>
              <a:gd name="connsiteX404" fmla="*/ 11308634 w 12191999"/>
              <a:gd name="connsiteY404" fmla="*/ 632035 h 1054633"/>
              <a:gd name="connsiteX405" fmla="*/ 11318065 w 12191999"/>
              <a:gd name="connsiteY405" fmla="*/ 632035 h 1054633"/>
              <a:gd name="connsiteX406" fmla="*/ 11318065 w 12191999"/>
              <a:gd name="connsiteY406" fmla="*/ 636765 h 1054633"/>
              <a:gd name="connsiteX407" fmla="*/ 11327496 w 12191999"/>
              <a:gd name="connsiteY407" fmla="*/ 636765 h 1054633"/>
              <a:gd name="connsiteX408" fmla="*/ 11327496 w 12191999"/>
              <a:gd name="connsiteY408" fmla="*/ 622577 h 1054633"/>
              <a:gd name="connsiteX409" fmla="*/ 11346359 w 12191999"/>
              <a:gd name="connsiteY409" fmla="*/ 622577 h 1054633"/>
              <a:gd name="connsiteX410" fmla="*/ 11346359 w 12191999"/>
              <a:gd name="connsiteY410" fmla="*/ 636765 h 1054633"/>
              <a:gd name="connsiteX411" fmla="*/ 11374653 w 12191999"/>
              <a:gd name="connsiteY411" fmla="*/ 636765 h 1054633"/>
              <a:gd name="connsiteX412" fmla="*/ 11374653 w 12191999"/>
              <a:gd name="connsiteY412" fmla="*/ 650952 h 1054633"/>
              <a:gd name="connsiteX413" fmla="*/ 11388800 w 12191999"/>
              <a:gd name="connsiteY413" fmla="*/ 650952 h 1054633"/>
              <a:gd name="connsiteX414" fmla="*/ 11388800 w 12191999"/>
              <a:gd name="connsiteY414" fmla="*/ 750268 h 1054633"/>
              <a:gd name="connsiteX415" fmla="*/ 11398231 w 12191999"/>
              <a:gd name="connsiteY415" fmla="*/ 750268 h 1054633"/>
              <a:gd name="connsiteX416" fmla="*/ 11398231 w 12191999"/>
              <a:gd name="connsiteY416" fmla="*/ 712433 h 1054633"/>
              <a:gd name="connsiteX417" fmla="*/ 11445388 w 12191999"/>
              <a:gd name="connsiteY417" fmla="*/ 712433 h 1054633"/>
              <a:gd name="connsiteX418" fmla="*/ 11445388 w 12191999"/>
              <a:gd name="connsiteY418" fmla="*/ 750268 h 1054633"/>
              <a:gd name="connsiteX419" fmla="*/ 11454819 w 12191999"/>
              <a:gd name="connsiteY419" fmla="*/ 750268 h 1054633"/>
              <a:gd name="connsiteX420" fmla="*/ 11454819 w 12191999"/>
              <a:gd name="connsiteY420" fmla="*/ 854312 h 1054633"/>
              <a:gd name="connsiteX421" fmla="*/ 11459535 w 12191999"/>
              <a:gd name="connsiteY421" fmla="*/ 854312 h 1054633"/>
              <a:gd name="connsiteX422" fmla="*/ 11464251 w 12191999"/>
              <a:gd name="connsiteY422" fmla="*/ 769185 h 1054633"/>
              <a:gd name="connsiteX423" fmla="*/ 11464251 w 12191999"/>
              <a:gd name="connsiteY423" fmla="*/ 854312 h 1054633"/>
              <a:gd name="connsiteX424" fmla="*/ 11473682 w 12191999"/>
              <a:gd name="connsiteY424" fmla="*/ 854312 h 1054633"/>
              <a:gd name="connsiteX425" fmla="*/ 11478398 w 12191999"/>
              <a:gd name="connsiteY425" fmla="*/ 901605 h 1054633"/>
              <a:gd name="connsiteX426" fmla="*/ 11501976 w 12191999"/>
              <a:gd name="connsiteY426" fmla="*/ 915793 h 1054633"/>
              <a:gd name="connsiteX427" fmla="*/ 11501976 w 12191999"/>
              <a:gd name="connsiteY427" fmla="*/ 896876 h 1054633"/>
              <a:gd name="connsiteX428" fmla="*/ 11506692 w 12191999"/>
              <a:gd name="connsiteY428" fmla="*/ 896876 h 1054633"/>
              <a:gd name="connsiteX429" fmla="*/ 11506692 w 12191999"/>
              <a:gd name="connsiteY429" fmla="*/ 882688 h 1054633"/>
              <a:gd name="connsiteX430" fmla="*/ 11572711 w 12191999"/>
              <a:gd name="connsiteY430" fmla="*/ 882688 h 1054633"/>
              <a:gd name="connsiteX431" fmla="*/ 11572711 w 12191999"/>
              <a:gd name="connsiteY431" fmla="*/ 887417 h 1054633"/>
              <a:gd name="connsiteX432" fmla="*/ 11577427 w 12191999"/>
              <a:gd name="connsiteY432" fmla="*/ 887417 h 1054633"/>
              <a:gd name="connsiteX433" fmla="*/ 11577427 w 12191999"/>
              <a:gd name="connsiteY433" fmla="*/ 873229 h 1054633"/>
              <a:gd name="connsiteX434" fmla="*/ 11586858 w 12191999"/>
              <a:gd name="connsiteY434" fmla="*/ 873229 h 1054633"/>
              <a:gd name="connsiteX435" fmla="*/ 11586858 w 12191999"/>
              <a:gd name="connsiteY435" fmla="*/ 887417 h 1054633"/>
              <a:gd name="connsiteX436" fmla="*/ 11596290 w 12191999"/>
              <a:gd name="connsiteY436" fmla="*/ 887417 h 1054633"/>
              <a:gd name="connsiteX437" fmla="*/ 11596290 w 12191999"/>
              <a:gd name="connsiteY437" fmla="*/ 868500 h 1054633"/>
              <a:gd name="connsiteX438" fmla="*/ 11605721 w 12191999"/>
              <a:gd name="connsiteY438" fmla="*/ 868500 h 1054633"/>
              <a:gd name="connsiteX439" fmla="*/ 11605721 w 12191999"/>
              <a:gd name="connsiteY439" fmla="*/ 859041 h 1054633"/>
              <a:gd name="connsiteX440" fmla="*/ 11629299 w 12191999"/>
              <a:gd name="connsiteY440" fmla="*/ 859041 h 1054633"/>
              <a:gd name="connsiteX441" fmla="*/ 11629299 w 12191999"/>
              <a:gd name="connsiteY441" fmla="*/ 835395 h 1054633"/>
              <a:gd name="connsiteX442" fmla="*/ 11638730 w 12191999"/>
              <a:gd name="connsiteY442" fmla="*/ 830666 h 1054633"/>
              <a:gd name="connsiteX443" fmla="*/ 11638730 w 12191999"/>
              <a:gd name="connsiteY443" fmla="*/ 825936 h 1054633"/>
              <a:gd name="connsiteX444" fmla="*/ 11657593 w 12191999"/>
              <a:gd name="connsiteY444" fmla="*/ 825936 h 1054633"/>
              <a:gd name="connsiteX445" fmla="*/ 11657593 w 12191999"/>
              <a:gd name="connsiteY445" fmla="*/ 807019 h 1054633"/>
              <a:gd name="connsiteX446" fmla="*/ 11667025 w 12191999"/>
              <a:gd name="connsiteY446" fmla="*/ 807019 h 1054633"/>
              <a:gd name="connsiteX447" fmla="*/ 11667025 w 12191999"/>
              <a:gd name="connsiteY447" fmla="*/ 764456 h 1054633"/>
              <a:gd name="connsiteX448" fmla="*/ 11685887 w 12191999"/>
              <a:gd name="connsiteY448" fmla="*/ 764456 h 1054633"/>
              <a:gd name="connsiteX449" fmla="*/ 11685887 w 12191999"/>
              <a:gd name="connsiteY449" fmla="*/ 759726 h 1054633"/>
              <a:gd name="connsiteX450" fmla="*/ 11695319 w 12191999"/>
              <a:gd name="connsiteY450" fmla="*/ 759726 h 1054633"/>
              <a:gd name="connsiteX451" fmla="*/ 11695319 w 12191999"/>
              <a:gd name="connsiteY451" fmla="*/ 702975 h 1054633"/>
              <a:gd name="connsiteX452" fmla="*/ 11718897 w 12191999"/>
              <a:gd name="connsiteY452" fmla="*/ 702975 h 1054633"/>
              <a:gd name="connsiteX453" fmla="*/ 11718897 w 12191999"/>
              <a:gd name="connsiteY453" fmla="*/ 679328 h 1054633"/>
              <a:gd name="connsiteX454" fmla="*/ 11766054 w 12191999"/>
              <a:gd name="connsiteY454" fmla="*/ 679328 h 1054633"/>
              <a:gd name="connsiteX455" fmla="*/ 11766054 w 12191999"/>
              <a:gd name="connsiteY455" fmla="*/ 702975 h 1054633"/>
              <a:gd name="connsiteX456" fmla="*/ 11794348 w 12191999"/>
              <a:gd name="connsiteY456" fmla="*/ 702975 h 1054633"/>
              <a:gd name="connsiteX457" fmla="*/ 11794348 w 12191999"/>
              <a:gd name="connsiteY457" fmla="*/ 759726 h 1054633"/>
              <a:gd name="connsiteX458" fmla="*/ 11813210 w 12191999"/>
              <a:gd name="connsiteY458" fmla="*/ 759726 h 1054633"/>
              <a:gd name="connsiteX459" fmla="*/ 11813210 w 12191999"/>
              <a:gd name="connsiteY459" fmla="*/ 887417 h 1054633"/>
              <a:gd name="connsiteX460" fmla="*/ 11817926 w 12191999"/>
              <a:gd name="connsiteY460" fmla="*/ 887417 h 1054633"/>
              <a:gd name="connsiteX461" fmla="*/ 11832073 w 12191999"/>
              <a:gd name="connsiteY461" fmla="*/ 854312 h 1054633"/>
              <a:gd name="connsiteX462" fmla="*/ 11841504 w 12191999"/>
              <a:gd name="connsiteY462" fmla="*/ 868500 h 1054633"/>
              <a:gd name="connsiteX463" fmla="*/ 11836789 w 12191999"/>
              <a:gd name="connsiteY463" fmla="*/ 868500 h 1054633"/>
              <a:gd name="connsiteX464" fmla="*/ 11836789 w 12191999"/>
              <a:gd name="connsiteY464" fmla="*/ 887417 h 1054633"/>
              <a:gd name="connsiteX465" fmla="*/ 11846220 w 12191999"/>
              <a:gd name="connsiteY465" fmla="*/ 887417 h 1054633"/>
              <a:gd name="connsiteX466" fmla="*/ 11846220 w 12191999"/>
              <a:gd name="connsiteY466" fmla="*/ 925252 h 1054633"/>
              <a:gd name="connsiteX467" fmla="*/ 11855652 w 12191999"/>
              <a:gd name="connsiteY467" fmla="*/ 925252 h 1054633"/>
              <a:gd name="connsiteX468" fmla="*/ 11855652 w 12191999"/>
              <a:gd name="connsiteY468" fmla="*/ 953627 h 1054633"/>
              <a:gd name="connsiteX469" fmla="*/ 11874514 w 12191999"/>
              <a:gd name="connsiteY469" fmla="*/ 953627 h 1054633"/>
              <a:gd name="connsiteX470" fmla="*/ 11874514 w 12191999"/>
              <a:gd name="connsiteY470" fmla="*/ 944169 h 1054633"/>
              <a:gd name="connsiteX471" fmla="*/ 11893377 w 12191999"/>
              <a:gd name="connsiteY471" fmla="*/ 944169 h 1054633"/>
              <a:gd name="connsiteX472" fmla="*/ 11893377 w 12191999"/>
              <a:gd name="connsiteY472" fmla="*/ 915793 h 1054633"/>
              <a:gd name="connsiteX473" fmla="*/ 11940534 w 12191999"/>
              <a:gd name="connsiteY473" fmla="*/ 915793 h 1054633"/>
              <a:gd name="connsiteX474" fmla="*/ 11940534 w 12191999"/>
              <a:gd name="connsiteY474" fmla="*/ 925252 h 1054633"/>
              <a:gd name="connsiteX475" fmla="*/ 11949965 w 12191999"/>
              <a:gd name="connsiteY475" fmla="*/ 925252 h 1054633"/>
              <a:gd name="connsiteX476" fmla="*/ 11949965 w 12191999"/>
              <a:gd name="connsiteY476" fmla="*/ 915793 h 1054633"/>
              <a:gd name="connsiteX477" fmla="*/ 11959396 w 12191999"/>
              <a:gd name="connsiteY477" fmla="*/ 915793 h 1054633"/>
              <a:gd name="connsiteX478" fmla="*/ 11959396 w 12191999"/>
              <a:gd name="connsiteY478" fmla="*/ 934710 h 1054633"/>
              <a:gd name="connsiteX479" fmla="*/ 11968828 w 12191999"/>
              <a:gd name="connsiteY479" fmla="*/ 934710 h 1054633"/>
              <a:gd name="connsiteX480" fmla="*/ 11968828 w 12191999"/>
              <a:gd name="connsiteY480" fmla="*/ 925252 h 1054633"/>
              <a:gd name="connsiteX481" fmla="*/ 11978259 w 12191999"/>
              <a:gd name="connsiteY481" fmla="*/ 925252 h 1054633"/>
              <a:gd name="connsiteX482" fmla="*/ 11978259 w 12191999"/>
              <a:gd name="connsiteY482" fmla="*/ 896876 h 1054633"/>
              <a:gd name="connsiteX483" fmla="*/ 12015984 w 12191999"/>
              <a:gd name="connsiteY483" fmla="*/ 896876 h 1054633"/>
              <a:gd name="connsiteX484" fmla="*/ 12015984 w 12191999"/>
              <a:gd name="connsiteY484" fmla="*/ 906334 h 1054633"/>
              <a:gd name="connsiteX485" fmla="*/ 12025416 w 12191999"/>
              <a:gd name="connsiteY485" fmla="*/ 906334 h 1054633"/>
              <a:gd name="connsiteX486" fmla="*/ 12025416 w 12191999"/>
              <a:gd name="connsiteY486" fmla="*/ 887417 h 1054633"/>
              <a:gd name="connsiteX487" fmla="*/ 12044278 w 12191999"/>
              <a:gd name="connsiteY487" fmla="*/ 887417 h 1054633"/>
              <a:gd name="connsiteX488" fmla="*/ 12044278 w 12191999"/>
              <a:gd name="connsiteY488" fmla="*/ 859041 h 1054633"/>
              <a:gd name="connsiteX489" fmla="*/ 12063141 w 12191999"/>
              <a:gd name="connsiteY489" fmla="*/ 859041 h 1054633"/>
              <a:gd name="connsiteX490" fmla="*/ 12063141 w 12191999"/>
              <a:gd name="connsiteY490" fmla="*/ 868500 h 1054633"/>
              <a:gd name="connsiteX491" fmla="*/ 12072573 w 12191999"/>
              <a:gd name="connsiteY491" fmla="*/ 868500 h 1054633"/>
              <a:gd name="connsiteX492" fmla="*/ 12072573 w 12191999"/>
              <a:gd name="connsiteY492" fmla="*/ 840124 h 1054633"/>
              <a:gd name="connsiteX493" fmla="*/ 12091435 w 12191999"/>
              <a:gd name="connsiteY493" fmla="*/ 840124 h 1054633"/>
              <a:gd name="connsiteX494" fmla="*/ 12091435 w 12191999"/>
              <a:gd name="connsiteY494" fmla="*/ 859041 h 1054633"/>
              <a:gd name="connsiteX495" fmla="*/ 12119730 w 12191999"/>
              <a:gd name="connsiteY495" fmla="*/ 859041 h 1054633"/>
              <a:gd name="connsiteX496" fmla="*/ 12119730 w 12191999"/>
              <a:gd name="connsiteY496" fmla="*/ 849583 h 1054633"/>
              <a:gd name="connsiteX497" fmla="*/ 12143308 w 12191999"/>
              <a:gd name="connsiteY497" fmla="*/ 849583 h 1054633"/>
              <a:gd name="connsiteX498" fmla="*/ 12143308 w 12191999"/>
              <a:gd name="connsiteY498" fmla="*/ 859041 h 1054633"/>
              <a:gd name="connsiteX499" fmla="*/ 12148024 w 12191999"/>
              <a:gd name="connsiteY499" fmla="*/ 859041 h 1054633"/>
              <a:gd name="connsiteX500" fmla="*/ 12148024 w 12191999"/>
              <a:gd name="connsiteY500" fmla="*/ 877959 h 1054633"/>
              <a:gd name="connsiteX501" fmla="*/ 12157455 w 12191999"/>
              <a:gd name="connsiteY501" fmla="*/ 877959 h 1054633"/>
              <a:gd name="connsiteX502" fmla="*/ 12157455 w 12191999"/>
              <a:gd name="connsiteY502" fmla="*/ 887417 h 1054633"/>
              <a:gd name="connsiteX503" fmla="*/ 12190170 w 12191999"/>
              <a:gd name="connsiteY503" fmla="*/ 887417 h 1054633"/>
              <a:gd name="connsiteX504" fmla="*/ 12191999 w 12191999"/>
              <a:gd name="connsiteY504" fmla="*/ 887417 h 1054633"/>
              <a:gd name="connsiteX505" fmla="*/ 12191999 w 12191999"/>
              <a:gd name="connsiteY505" fmla="*/ 1044323 h 1054633"/>
              <a:gd name="connsiteX506" fmla="*/ 10521116 w 12191999"/>
              <a:gd name="connsiteY506" fmla="*/ 1044323 h 1054633"/>
              <a:gd name="connsiteX507" fmla="*/ 10521116 w 12191999"/>
              <a:gd name="connsiteY507" fmla="*/ 1041933 h 1054633"/>
              <a:gd name="connsiteX508" fmla="*/ 8579790 w 12191999"/>
              <a:gd name="connsiteY508" fmla="*/ 1041933 h 1054633"/>
              <a:gd name="connsiteX509" fmla="*/ 8566156 w 12191999"/>
              <a:gd name="connsiteY509" fmla="*/ 1041933 h 1054633"/>
              <a:gd name="connsiteX510" fmla="*/ 7520052 w 12191999"/>
              <a:gd name="connsiteY510" fmla="*/ 1041933 h 1054633"/>
              <a:gd name="connsiteX511" fmla="*/ 5379136 w 12191999"/>
              <a:gd name="connsiteY511" fmla="*/ 1041933 h 1054633"/>
              <a:gd name="connsiteX512" fmla="*/ 5379136 w 12191999"/>
              <a:gd name="connsiteY512" fmla="*/ 1000888 h 1054633"/>
              <a:gd name="connsiteX513" fmla="*/ 5374420 w 12191999"/>
              <a:gd name="connsiteY513" fmla="*/ 1000888 h 1054633"/>
              <a:gd name="connsiteX514" fmla="*/ 5374420 w 12191999"/>
              <a:gd name="connsiteY514" fmla="*/ 996158 h 1054633"/>
              <a:gd name="connsiteX515" fmla="*/ 5388567 w 12191999"/>
              <a:gd name="connsiteY515" fmla="*/ 996158 h 1054633"/>
              <a:gd name="connsiteX516" fmla="*/ 5388567 w 12191999"/>
              <a:gd name="connsiteY516" fmla="*/ 977241 h 1054633"/>
              <a:gd name="connsiteX517" fmla="*/ 5487596 w 12191999"/>
              <a:gd name="connsiteY517" fmla="*/ 977241 h 1054633"/>
              <a:gd name="connsiteX518" fmla="*/ 5487596 w 12191999"/>
              <a:gd name="connsiteY518" fmla="*/ 996158 h 1054633"/>
              <a:gd name="connsiteX519" fmla="*/ 5515890 w 12191999"/>
              <a:gd name="connsiteY519" fmla="*/ 996158 h 1054633"/>
              <a:gd name="connsiteX520" fmla="*/ 5515890 w 12191999"/>
              <a:gd name="connsiteY520" fmla="*/ 972512 h 1054633"/>
              <a:gd name="connsiteX521" fmla="*/ 5525322 w 12191999"/>
              <a:gd name="connsiteY521" fmla="*/ 972512 h 1054633"/>
              <a:gd name="connsiteX522" fmla="*/ 5525322 w 12191999"/>
              <a:gd name="connsiteY522" fmla="*/ 939407 h 1054633"/>
              <a:gd name="connsiteX523" fmla="*/ 5539470 w 12191999"/>
              <a:gd name="connsiteY523" fmla="*/ 939407 h 1054633"/>
              <a:gd name="connsiteX524" fmla="*/ 5539470 w 12191999"/>
              <a:gd name="connsiteY524" fmla="*/ 934677 h 1054633"/>
              <a:gd name="connsiteX525" fmla="*/ 5553616 w 12191999"/>
              <a:gd name="connsiteY525" fmla="*/ 934677 h 1054633"/>
              <a:gd name="connsiteX526" fmla="*/ 5558332 w 12191999"/>
              <a:gd name="connsiteY526" fmla="*/ 939407 h 1054633"/>
              <a:gd name="connsiteX527" fmla="*/ 5572479 w 12191999"/>
              <a:gd name="connsiteY527" fmla="*/ 939407 h 1054633"/>
              <a:gd name="connsiteX528" fmla="*/ 5572479 w 12191999"/>
              <a:gd name="connsiteY528" fmla="*/ 972512 h 1054633"/>
              <a:gd name="connsiteX529" fmla="*/ 5610204 w 12191999"/>
              <a:gd name="connsiteY529" fmla="*/ 972512 h 1054633"/>
              <a:gd name="connsiteX530" fmla="*/ 5610204 w 12191999"/>
              <a:gd name="connsiteY530" fmla="*/ 958324 h 1054633"/>
              <a:gd name="connsiteX531" fmla="*/ 5614920 w 12191999"/>
              <a:gd name="connsiteY531" fmla="*/ 958324 h 1054633"/>
              <a:gd name="connsiteX532" fmla="*/ 5614920 w 12191999"/>
              <a:gd name="connsiteY532" fmla="*/ 972512 h 1054633"/>
              <a:gd name="connsiteX533" fmla="*/ 5633783 w 12191999"/>
              <a:gd name="connsiteY533" fmla="*/ 972512 h 1054633"/>
              <a:gd name="connsiteX534" fmla="*/ 5633783 w 12191999"/>
              <a:gd name="connsiteY534" fmla="*/ 806986 h 1054633"/>
              <a:gd name="connsiteX535" fmla="*/ 5680940 w 12191999"/>
              <a:gd name="connsiteY535" fmla="*/ 806986 h 1054633"/>
              <a:gd name="connsiteX536" fmla="*/ 5680940 w 12191999"/>
              <a:gd name="connsiteY536" fmla="*/ 792799 h 1054633"/>
              <a:gd name="connsiteX537" fmla="*/ 5685655 w 12191999"/>
              <a:gd name="connsiteY537" fmla="*/ 792799 h 1054633"/>
              <a:gd name="connsiteX538" fmla="*/ 5685655 w 12191999"/>
              <a:gd name="connsiteY538" fmla="*/ 802257 h 1054633"/>
              <a:gd name="connsiteX539" fmla="*/ 5709233 w 12191999"/>
              <a:gd name="connsiteY539" fmla="*/ 802257 h 1054633"/>
              <a:gd name="connsiteX540" fmla="*/ 5709233 w 12191999"/>
              <a:gd name="connsiteY540" fmla="*/ 792799 h 1054633"/>
              <a:gd name="connsiteX541" fmla="*/ 5713949 w 12191999"/>
              <a:gd name="connsiteY541" fmla="*/ 792799 h 1054633"/>
              <a:gd name="connsiteX542" fmla="*/ 5713949 w 12191999"/>
              <a:gd name="connsiteY542" fmla="*/ 811716 h 1054633"/>
              <a:gd name="connsiteX543" fmla="*/ 5723381 w 12191999"/>
              <a:gd name="connsiteY543" fmla="*/ 811716 h 1054633"/>
              <a:gd name="connsiteX544" fmla="*/ 5723381 w 12191999"/>
              <a:gd name="connsiteY544" fmla="*/ 830633 h 1054633"/>
              <a:gd name="connsiteX545" fmla="*/ 5751674 w 12191999"/>
              <a:gd name="connsiteY545" fmla="*/ 830633 h 1054633"/>
              <a:gd name="connsiteX546" fmla="*/ 5751674 w 12191999"/>
              <a:gd name="connsiteY546" fmla="*/ 868467 h 1054633"/>
              <a:gd name="connsiteX547" fmla="*/ 5756390 w 12191999"/>
              <a:gd name="connsiteY547" fmla="*/ 868467 h 1054633"/>
              <a:gd name="connsiteX548" fmla="*/ 5756390 w 12191999"/>
              <a:gd name="connsiteY548" fmla="*/ 840092 h 1054633"/>
              <a:gd name="connsiteX549" fmla="*/ 5765822 w 12191999"/>
              <a:gd name="connsiteY549" fmla="*/ 840092 h 1054633"/>
              <a:gd name="connsiteX550" fmla="*/ 5765822 w 12191999"/>
              <a:gd name="connsiteY550" fmla="*/ 882655 h 1054633"/>
              <a:gd name="connsiteX551" fmla="*/ 5803547 w 12191999"/>
              <a:gd name="connsiteY551" fmla="*/ 882655 h 1054633"/>
              <a:gd name="connsiteX552" fmla="*/ 5803547 w 12191999"/>
              <a:gd name="connsiteY552" fmla="*/ 868467 h 1054633"/>
              <a:gd name="connsiteX553" fmla="*/ 5822409 w 12191999"/>
              <a:gd name="connsiteY553" fmla="*/ 868467 h 1054633"/>
              <a:gd name="connsiteX554" fmla="*/ 5822409 w 12191999"/>
              <a:gd name="connsiteY554" fmla="*/ 892114 h 1054633"/>
              <a:gd name="connsiteX555" fmla="*/ 5827125 w 12191999"/>
              <a:gd name="connsiteY555" fmla="*/ 892114 h 1054633"/>
              <a:gd name="connsiteX556" fmla="*/ 5827125 w 12191999"/>
              <a:gd name="connsiteY556" fmla="*/ 868467 h 1054633"/>
              <a:gd name="connsiteX557" fmla="*/ 5845988 w 12191999"/>
              <a:gd name="connsiteY557" fmla="*/ 868467 h 1054633"/>
              <a:gd name="connsiteX558" fmla="*/ 5845988 w 12191999"/>
              <a:gd name="connsiteY558" fmla="*/ 825904 h 1054633"/>
              <a:gd name="connsiteX559" fmla="*/ 5855420 w 12191999"/>
              <a:gd name="connsiteY559" fmla="*/ 825904 h 1054633"/>
              <a:gd name="connsiteX560" fmla="*/ 5869566 w 12191999"/>
              <a:gd name="connsiteY560" fmla="*/ 773881 h 1054633"/>
              <a:gd name="connsiteX561" fmla="*/ 5883713 w 12191999"/>
              <a:gd name="connsiteY561" fmla="*/ 773881 h 1054633"/>
              <a:gd name="connsiteX562" fmla="*/ 5897860 w 12191999"/>
              <a:gd name="connsiteY562" fmla="*/ 825904 h 1054633"/>
              <a:gd name="connsiteX563" fmla="*/ 5907291 w 12191999"/>
              <a:gd name="connsiteY563" fmla="*/ 825904 h 1054633"/>
              <a:gd name="connsiteX564" fmla="*/ 5907291 w 12191999"/>
              <a:gd name="connsiteY564" fmla="*/ 901572 h 1054633"/>
              <a:gd name="connsiteX565" fmla="*/ 5912007 w 12191999"/>
              <a:gd name="connsiteY565" fmla="*/ 901572 h 1054633"/>
              <a:gd name="connsiteX566" fmla="*/ 5912007 w 12191999"/>
              <a:gd name="connsiteY566" fmla="*/ 958324 h 1054633"/>
              <a:gd name="connsiteX567" fmla="*/ 5921438 w 12191999"/>
              <a:gd name="connsiteY567" fmla="*/ 953595 h 1054633"/>
              <a:gd name="connsiteX568" fmla="*/ 5921438 w 12191999"/>
              <a:gd name="connsiteY568" fmla="*/ 934677 h 1054633"/>
              <a:gd name="connsiteX569" fmla="*/ 5926154 w 12191999"/>
              <a:gd name="connsiteY569" fmla="*/ 948865 h 1054633"/>
              <a:gd name="connsiteX570" fmla="*/ 5935585 w 12191999"/>
              <a:gd name="connsiteY570" fmla="*/ 948865 h 1054633"/>
              <a:gd name="connsiteX571" fmla="*/ 5935585 w 12191999"/>
              <a:gd name="connsiteY571" fmla="*/ 849550 h 1054633"/>
              <a:gd name="connsiteX572" fmla="*/ 5973311 w 12191999"/>
              <a:gd name="connsiteY572" fmla="*/ 849550 h 1054633"/>
              <a:gd name="connsiteX573" fmla="*/ 5987459 w 12191999"/>
              <a:gd name="connsiteY573" fmla="*/ 863738 h 1054633"/>
              <a:gd name="connsiteX574" fmla="*/ 5987459 w 12191999"/>
              <a:gd name="connsiteY574" fmla="*/ 849550 h 1054633"/>
              <a:gd name="connsiteX575" fmla="*/ 5987459 w 12191999"/>
              <a:gd name="connsiteY575" fmla="*/ 844821 h 1054633"/>
              <a:gd name="connsiteX576" fmla="*/ 6001605 w 12191999"/>
              <a:gd name="connsiteY576" fmla="*/ 844821 h 1054633"/>
              <a:gd name="connsiteX577" fmla="*/ 6001605 w 12191999"/>
              <a:gd name="connsiteY577" fmla="*/ 816445 h 1054633"/>
              <a:gd name="connsiteX578" fmla="*/ 6011036 w 12191999"/>
              <a:gd name="connsiteY578" fmla="*/ 816445 h 1054633"/>
              <a:gd name="connsiteX579" fmla="*/ 6011036 w 12191999"/>
              <a:gd name="connsiteY579" fmla="*/ 802257 h 1054633"/>
              <a:gd name="connsiteX580" fmla="*/ 6011036 w 12191999"/>
              <a:gd name="connsiteY580" fmla="*/ 773881 h 1054633"/>
              <a:gd name="connsiteX581" fmla="*/ 6029899 w 12191999"/>
              <a:gd name="connsiteY581" fmla="*/ 773881 h 1054633"/>
              <a:gd name="connsiteX582" fmla="*/ 6029899 w 12191999"/>
              <a:gd name="connsiteY582" fmla="*/ 736047 h 1054633"/>
              <a:gd name="connsiteX583" fmla="*/ 6044047 w 12191999"/>
              <a:gd name="connsiteY583" fmla="*/ 736047 h 1054633"/>
              <a:gd name="connsiteX584" fmla="*/ 6044047 w 12191999"/>
              <a:gd name="connsiteY584" fmla="*/ 726588 h 1054633"/>
              <a:gd name="connsiteX585" fmla="*/ 6048762 w 12191999"/>
              <a:gd name="connsiteY585" fmla="*/ 726588 h 1054633"/>
              <a:gd name="connsiteX586" fmla="*/ 6048762 w 12191999"/>
              <a:gd name="connsiteY586" fmla="*/ 693483 h 1054633"/>
              <a:gd name="connsiteX587" fmla="*/ 6053477 w 12191999"/>
              <a:gd name="connsiteY587" fmla="*/ 693483 h 1054633"/>
              <a:gd name="connsiteX588" fmla="*/ 6053477 w 12191999"/>
              <a:gd name="connsiteY588" fmla="*/ 684025 h 1054633"/>
              <a:gd name="connsiteX589" fmla="*/ 6062909 w 12191999"/>
              <a:gd name="connsiteY589" fmla="*/ 684025 h 1054633"/>
              <a:gd name="connsiteX590" fmla="*/ 6062909 w 12191999"/>
              <a:gd name="connsiteY590" fmla="*/ 646190 h 1054633"/>
              <a:gd name="connsiteX591" fmla="*/ 6095918 w 12191999"/>
              <a:gd name="connsiteY591" fmla="*/ 646190 h 1054633"/>
              <a:gd name="connsiteX592" fmla="*/ 6095918 w 12191999"/>
              <a:gd name="connsiteY592" fmla="*/ 632003 h 1054633"/>
              <a:gd name="connsiteX593" fmla="*/ 6133644 w 12191999"/>
              <a:gd name="connsiteY593" fmla="*/ 632003 h 1054633"/>
              <a:gd name="connsiteX594" fmla="*/ 6133644 w 12191999"/>
              <a:gd name="connsiteY594" fmla="*/ 617815 h 1054633"/>
              <a:gd name="connsiteX595" fmla="*/ 6157222 w 12191999"/>
              <a:gd name="connsiteY595" fmla="*/ 617815 h 1054633"/>
              <a:gd name="connsiteX596" fmla="*/ 6157222 w 12191999"/>
              <a:gd name="connsiteY596" fmla="*/ 632003 h 1054633"/>
              <a:gd name="connsiteX597" fmla="*/ 6166654 w 12191999"/>
              <a:gd name="connsiteY597" fmla="*/ 632003 h 1054633"/>
              <a:gd name="connsiteX598" fmla="*/ 6166654 w 12191999"/>
              <a:gd name="connsiteY598" fmla="*/ 627273 h 1054633"/>
              <a:gd name="connsiteX599" fmla="*/ 6176085 w 12191999"/>
              <a:gd name="connsiteY599" fmla="*/ 627273 h 1054633"/>
              <a:gd name="connsiteX600" fmla="*/ 6176085 w 12191999"/>
              <a:gd name="connsiteY600" fmla="*/ 632003 h 1054633"/>
              <a:gd name="connsiteX601" fmla="*/ 6185516 w 12191999"/>
              <a:gd name="connsiteY601" fmla="*/ 632003 h 1054633"/>
              <a:gd name="connsiteX602" fmla="*/ 6185516 w 12191999"/>
              <a:gd name="connsiteY602" fmla="*/ 617815 h 1054633"/>
              <a:gd name="connsiteX603" fmla="*/ 6204379 w 12191999"/>
              <a:gd name="connsiteY603" fmla="*/ 617815 h 1054633"/>
              <a:gd name="connsiteX604" fmla="*/ 6204379 w 12191999"/>
              <a:gd name="connsiteY604" fmla="*/ 632003 h 1054633"/>
              <a:gd name="connsiteX605" fmla="*/ 6232673 w 12191999"/>
              <a:gd name="connsiteY605" fmla="*/ 632003 h 1054633"/>
              <a:gd name="connsiteX606" fmla="*/ 6232673 w 12191999"/>
              <a:gd name="connsiteY606" fmla="*/ 646190 h 1054633"/>
              <a:gd name="connsiteX607" fmla="*/ 6246820 w 12191999"/>
              <a:gd name="connsiteY607" fmla="*/ 646190 h 1054633"/>
              <a:gd name="connsiteX608" fmla="*/ 6246820 w 12191999"/>
              <a:gd name="connsiteY608" fmla="*/ 745506 h 1054633"/>
              <a:gd name="connsiteX609" fmla="*/ 6256251 w 12191999"/>
              <a:gd name="connsiteY609" fmla="*/ 745506 h 1054633"/>
              <a:gd name="connsiteX610" fmla="*/ 6256251 w 12191999"/>
              <a:gd name="connsiteY610" fmla="*/ 707671 h 1054633"/>
              <a:gd name="connsiteX611" fmla="*/ 6303408 w 12191999"/>
              <a:gd name="connsiteY611" fmla="*/ 707671 h 1054633"/>
              <a:gd name="connsiteX612" fmla="*/ 6303408 w 12191999"/>
              <a:gd name="connsiteY612" fmla="*/ 745506 h 1054633"/>
              <a:gd name="connsiteX613" fmla="*/ 6312839 w 12191999"/>
              <a:gd name="connsiteY613" fmla="*/ 745506 h 1054633"/>
              <a:gd name="connsiteX614" fmla="*/ 6312839 w 12191999"/>
              <a:gd name="connsiteY614" fmla="*/ 849550 h 1054633"/>
              <a:gd name="connsiteX615" fmla="*/ 6317555 w 12191999"/>
              <a:gd name="connsiteY615" fmla="*/ 849550 h 1054633"/>
              <a:gd name="connsiteX616" fmla="*/ 6322271 w 12191999"/>
              <a:gd name="connsiteY616" fmla="*/ 764423 h 1054633"/>
              <a:gd name="connsiteX617" fmla="*/ 6322271 w 12191999"/>
              <a:gd name="connsiteY617" fmla="*/ 849550 h 1054633"/>
              <a:gd name="connsiteX618" fmla="*/ 6331702 w 12191999"/>
              <a:gd name="connsiteY618" fmla="*/ 849550 h 1054633"/>
              <a:gd name="connsiteX619" fmla="*/ 6336418 w 12191999"/>
              <a:gd name="connsiteY619" fmla="*/ 896843 h 1054633"/>
              <a:gd name="connsiteX620" fmla="*/ 6359996 w 12191999"/>
              <a:gd name="connsiteY620" fmla="*/ 911031 h 1054633"/>
              <a:gd name="connsiteX621" fmla="*/ 6359996 w 12191999"/>
              <a:gd name="connsiteY621" fmla="*/ 892114 h 1054633"/>
              <a:gd name="connsiteX622" fmla="*/ 6364712 w 12191999"/>
              <a:gd name="connsiteY622" fmla="*/ 892114 h 1054633"/>
              <a:gd name="connsiteX623" fmla="*/ 6364712 w 12191999"/>
              <a:gd name="connsiteY623" fmla="*/ 877926 h 1054633"/>
              <a:gd name="connsiteX624" fmla="*/ 6430731 w 12191999"/>
              <a:gd name="connsiteY624" fmla="*/ 877926 h 1054633"/>
              <a:gd name="connsiteX625" fmla="*/ 6430731 w 12191999"/>
              <a:gd name="connsiteY625" fmla="*/ 882655 h 1054633"/>
              <a:gd name="connsiteX626" fmla="*/ 6435447 w 12191999"/>
              <a:gd name="connsiteY626" fmla="*/ 882655 h 1054633"/>
              <a:gd name="connsiteX627" fmla="*/ 6435447 w 12191999"/>
              <a:gd name="connsiteY627" fmla="*/ 868467 h 1054633"/>
              <a:gd name="connsiteX628" fmla="*/ 6444878 w 12191999"/>
              <a:gd name="connsiteY628" fmla="*/ 868467 h 1054633"/>
              <a:gd name="connsiteX629" fmla="*/ 6444878 w 12191999"/>
              <a:gd name="connsiteY629" fmla="*/ 882655 h 1054633"/>
              <a:gd name="connsiteX630" fmla="*/ 6454310 w 12191999"/>
              <a:gd name="connsiteY630" fmla="*/ 882655 h 1054633"/>
              <a:gd name="connsiteX631" fmla="*/ 6454310 w 12191999"/>
              <a:gd name="connsiteY631" fmla="*/ 863738 h 1054633"/>
              <a:gd name="connsiteX632" fmla="*/ 6463741 w 12191999"/>
              <a:gd name="connsiteY632" fmla="*/ 863738 h 1054633"/>
              <a:gd name="connsiteX633" fmla="*/ 6463741 w 12191999"/>
              <a:gd name="connsiteY633" fmla="*/ 854279 h 1054633"/>
              <a:gd name="connsiteX634" fmla="*/ 6487319 w 12191999"/>
              <a:gd name="connsiteY634" fmla="*/ 854279 h 1054633"/>
              <a:gd name="connsiteX635" fmla="*/ 6487319 w 12191999"/>
              <a:gd name="connsiteY635" fmla="*/ 830633 h 1054633"/>
              <a:gd name="connsiteX636" fmla="*/ 6496751 w 12191999"/>
              <a:gd name="connsiteY636" fmla="*/ 825904 h 1054633"/>
              <a:gd name="connsiteX637" fmla="*/ 6496751 w 12191999"/>
              <a:gd name="connsiteY637" fmla="*/ 821174 h 1054633"/>
              <a:gd name="connsiteX638" fmla="*/ 6515613 w 12191999"/>
              <a:gd name="connsiteY638" fmla="*/ 821174 h 1054633"/>
              <a:gd name="connsiteX639" fmla="*/ 6515613 w 12191999"/>
              <a:gd name="connsiteY639" fmla="*/ 802257 h 1054633"/>
              <a:gd name="connsiteX640" fmla="*/ 6525045 w 12191999"/>
              <a:gd name="connsiteY640" fmla="*/ 802257 h 1054633"/>
              <a:gd name="connsiteX641" fmla="*/ 6525045 w 12191999"/>
              <a:gd name="connsiteY641" fmla="*/ 759694 h 1054633"/>
              <a:gd name="connsiteX642" fmla="*/ 6543907 w 12191999"/>
              <a:gd name="connsiteY642" fmla="*/ 759694 h 1054633"/>
              <a:gd name="connsiteX643" fmla="*/ 6543907 w 12191999"/>
              <a:gd name="connsiteY643" fmla="*/ 754964 h 1054633"/>
              <a:gd name="connsiteX644" fmla="*/ 6553339 w 12191999"/>
              <a:gd name="connsiteY644" fmla="*/ 754964 h 1054633"/>
              <a:gd name="connsiteX645" fmla="*/ 6553339 w 12191999"/>
              <a:gd name="connsiteY645" fmla="*/ 698213 h 1054633"/>
              <a:gd name="connsiteX646" fmla="*/ 6576917 w 12191999"/>
              <a:gd name="connsiteY646" fmla="*/ 698213 h 1054633"/>
              <a:gd name="connsiteX647" fmla="*/ 6576917 w 12191999"/>
              <a:gd name="connsiteY647" fmla="*/ 674566 h 1054633"/>
              <a:gd name="connsiteX648" fmla="*/ 6624074 w 12191999"/>
              <a:gd name="connsiteY648" fmla="*/ 674566 h 1054633"/>
              <a:gd name="connsiteX649" fmla="*/ 6624074 w 12191999"/>
              <a:gd name="connsiteY649" fmla="*/ 698213 h 1054633"/>
              <a:gd name="connsiteX650" fmla="*/ 6652368 w 12191999"/>
              <a:gd name="connsiteY650" fmla="*/ 698213 h 1054633"/>
              <a:gd name="connsiteX651" fmla="*/ 6652368 w 12191999"/>
              <a:gd name="connsiteY651" fmla="*/ 754964 h 1054633"/>
              <a:gd name="connsiteX652" fmla="*/ 6671231 w 12191999"/>
              <a:gd name="connsiteY652" fmla="*/ 754964 h 1054633"/>
              <a:gd name="connsiteX653" fmla="*/ 6671231 w 12191999"/>
              <a:gd name="connsiteY653" fmla="*/ 882655 h 1054633"/>
              <a:gd name="connsiteX654" fmla="*/ 6675946 w 12191999"/>
              <a:gd name="connsiteY654" fmla="*/ 882655 h 1054633"/>
              <a:gd name="connsiteX655" fmla="*/ 6690093 w 12191999"/>
              <a:gd name="connsiteY655" fmla="*/ 849550 h 1054633"/>
              <a:gd name="connsiteX656" fmla="*/ 6699525 w 12191999"/>
              <a:gd name="connsiteY656" fmla="*/ 863738 h 1054633"/>
              <a:gd name="connsiteX657" fmla="*/ 6694809 w 12191999"/>
              <a:gd name="connsiteY657" fmla="*/ 863738 h 1054633"/>
              <a:gd name="connsiteX658" fmla="*/ 6694809 w 12191999"/>
              <a:gd name="connsiteY658" fmla="*/ 882655 h 1054633"/>
              <a:gd name="connsiteX659" fmla="*/ 6704240 w 12191999"/>
              <a:gd name="connsiteY659" fmla="*/ 882655 h 1054633"/>
              <a:gd name="connsiteX660" fmla="*/ 6704240 w 12191999"/>
              <a:gd name="connsiteY660" fmla="*/ 920490 h 1054633"/>
              <a:gd name="connsiteX661" fmla="*/ 6713672 w 12191999"/>
              <a:gd name="connsiteY661" fmla="*/ 920490 h 1054633"/>
              <a:gd name="connsiteX662" fmla="*/ 6713672 w 12191999"/>
              <a:gd name="connsiteY662" fmla="*/ 948865 h 1054633"/>
              <a:gd name="connsiteX663" fmla="*/ 6732534 w 12191999"/>
              <a:gd name="connsiteY663" fmla="*/ 948865 h 1054633"/>
              <a:gd name="connsiteX664" fmla="*/ 6732534 w 12191999"/>
              <a:gd name="connsiteY664" fmla="*/ 939407 h 1054633"/>
              <a:gd name="connsiteX665" fmla="*/ 6751397 w 12191999"/>
              <a:gd name="connsiteY665" fmla="*/ 939407 h 1054633"/>
              <a:gd name="connsiteX666" fmla="*/ 6751397 w 12191999"/>
              <a:gd name="connsiteY666" fmla="*/ 911031 h 1054633"/>
              <a:gd name="connsiteX667" fmla="*/ 6798554 w 12191999"/>
              <a:gd name="connsiteY667" fmla="*/ 911031 h 1054633"/>
              <a:gd name="connsiteX668" fmla="*/ 6798554 w 12191999"/>
              <a:gd name="connsiteY668" fmla="*/ 920490 h 1054633"/>
              <a:gd name="connsiteX669" fmla="*/ 6807985 w 12191999"/>
              <a:gd name="connsiteY669" fmla="*/ 920490 h 1054633"/>
              <a:gd name="connsiteX670" fmla="*/ 6807985 w 12191999"/>
              <a:gd name="connsiteY670" fmla="*/ 911031 h 1054633"/>
              <a:gd name="connsiteX671" fmla="*/ 6817417 w 12191999"/>
              <a:gd name="connsiteY671" fmla="*/ 911031 h 1054633"/>
              <a:gd name="connsiteX672" fmla="*/ 6817417 w 12191999"/>
              <a:gd name="connsiteY672" fmla="*/ 929948 h 1054633"/>
              <a:gd name="connsiteX673" fmla="*/ 6826848 w 12191999"/>
              <a:gd name="connsiteY673" fmla="*/ 929948 h 1054633"/>
              <a:gd name="connsiteX674" fmla="*/ 6826848 w 12191999"/>
              <a:gd name="connsiteY674" fmla="*/ 920490 h 1054633"/>
              <a:gd name="connsiteX675" fmla="*/ 6836279 w 12191999"/>
              <a:gd name="connsiteY675" fmla="*/ 920490 h 1054633"/>
              <a:gd name="connsiteX676" fmla="*/ 6836279 w 12191999"/>
              <a:gd name="connsiteY676" fmla="*/ 892114 h 1054633"/>
              <a:gd name="connsiteX677" fmla="*/ 6874005 w 12191999"/>
              <a:gd name="connsiteY677" fmla="*/ 892114 h 1054633"/>
              <a:gd name="connsiteX678" fmla="*/ 6874005 w 12191999"/>
              <a:gd name="connsiteY678" fmla="*/ 901572 h 1054633"/>
              <a:gd name="connsiteX679" fmla="*/ 6883436 w 12191999"/>
              <a:gd name="connsiteY679" fmla="*/ 901572 h 1054633"/>
              <a:gd name="connsiteX680" fmla="*/ 6883436 w 12191999"/>
              <a:gd name="connsiteY680" fmla="*/ 882655 h 1054633"/>
              <a:gd name="connsiteX681" fmla="*/ 6902299 w 12191999"/>
              <a:gd name="connsiteY681" fmla="*/ 882655 h 1054633"/>
              <a:gd name="connsiteX682" fmla="*/ 6902299 w 12191999"/>
              <a:gd name="connsiteY682" fmla="*/ 854279 h 1054633"/>
              <a:gd name="connsiteX683" fmla="*/ 6921161 w 12191999"/>
              <a:gd name="connsiteY683" fmla="*/ 854279 h 1054633"/>
              <a:gd name="connsiteX684" fmla="*/ 6921161 w 12191999"/>
              <a:gd name="connsiteY684" fmla="*/ 863738 h 1054633"/>
              <a:gd name="connsiteX685" fmla="*/ 6930593 w 12191999"/>
              <a:gd name="connsiteY685" fmla="*/ 863738 h 1054633"/>
              <a:gd name="connsiteX686" fmla="*/ 6930593 w 12191999"/>
              <a:gd name="connsiteY686" fmla="*/ 835362 h 1054633"/>
              <a:gd name="connsiteX687" fmla="*/ 6949455 w 12191999"/>
              <a:gd name="connsiteY687" fmla="*/ 835362 h 1054633"/>
              <a:gd name="connsiteX688" fmla="*/ 6949455 w 12191999"/>
              <a:gd name="connsiteY688" fmla="*/ 854279 h 1054633"/>
              <a:gd name="connsiteX689" fmla="*/ 6977750 w 12191999"/>
              <a:gd name="connsiteY689" fmla="*/ 854279 h 1054633"/>
              <a:gd name="connsiteX690" fmla="*/ 6977750 w 12191999"/>
              <a:gd name="connsiteY690" fmla="*/ 844821 h 1054633"/>
              <a:gd name="connsiteX691" fmla="*/ 7001328 w 12191999"/>
              <a:gd name="connsiteY691" fmla="*/ 844821 h 1054633"/>
              <a:gd name="connsiteX692" fmla="*/ 7001328 w 12191999"/>
              <a:gd name="connsiteY692" fmla="*/ 854279 h 1054633"/>
              <a:gd name="connsiteX693" fmla="*/ 7006044 w 12191999"/>
              <a:gd name="connsiteY693" fmla="*/ 854279 h 1054633"/>
              <a:gd name="connsiteX694" fmla="*/ 7006044 w 12191999"/>
              <a:gd name="connsiteY694" fmla="*/ 873197 h 1054633"/>
              <a:gd name="connsiteX695" fmla="*/ 7015475 w 12191999"/>
              <a:gd name="connsiteY695" fmla="*/ 873197 h 1054633"/>
              <a:gd name="connsiteX696" fmla="*/ 7015475 w 12191999"/>
              <a:gd name="connsiteY696" fmla="*/ 882655 h 1054633"/>
              <a:gd name="connsiteX697" fmla="*/ 7072063 w 12191999"/>
              <a:gd name="connsiteY697" fmla="*/ 882655 h 1054633"/>
              <a:gd name="connsiteX698" fmla="*/ 7072063 w 12191999"/>
              <a:gd name="connsiteY698" fmla="*/ 920490 h 1054633"/>
              <a:gd name="connsiteX699" fmla="*/ 7095641 w 12191999"/>
              <a:gd name="connsiteY699" fmla="*/ 920490 h 1054633"/>
              <a:gd name="connsiteX700" fmla="*/ 7095641 w 12191999"/>
              <a:gd name="connsiteY700" fmla="*/ 911031 h 1054633"/>
              <a:gd name="connsiteX701" fmla="*/ 7152230 w 12191999"/>
              <a:gd name="connsiteY701" fmla="*/ 911031 h 1054633"/>
              <a:gd name="connsiteX702" fmla="*/ 7152230 w 12191999"/>
              <a:gd name="connsiteY702" fmla="*/ 901572 h 1054633"/>
              <a:gd name="connsiteX703" fmla="*/ 7161661 w 12191999"/>
              <a:gd name="connsiteY703" fmla="*/ 892114 h 1054633"/>
              <a:gd name="connsiteX704" fmla="*/ 7161661 w 12191999"/>
              <a:gd name="connsiteY704" fmla="*/ 854279 h 1054633"/>
              <a:gd name="connsiteX705" fmla="*/ 7180524 w 12191999"/>
              <a:gd name="connsiteY705" fmla="*/ 854279 h 1054633"/>
              <a:gd name="connsiteX706" fmla="*/ 7185239 w 12191999"/>
              <a:gd name="connsiteY706" fmla="*/ 877926 h 1054633"/>
              <a:gd name="connsiteX707" fmla="*/ 7189955 w 12191999"/>
              <a:gd name="connsiteY707" fmla="*/ 868467 h 1054633"/>
              <a:gd name="connsiteX708" fmla="*/ 7204102 w 12191999"/>
              <a:gd name="connsiteY708" fmla="*/ 868467 h 1054633"/>
              <a:gd name="connsiteX709" fmla="*/ 7204102 w 12191999"/>
              <a:gd name="connsiteY709" fmla="*/ 764423 h 1054633"/>
              <a:gd name="connsiteX710" fmla="*/ 7218249 w 12191999"/>
              <a:gd name="connsiteY710" fmla="*/ 764423 h 1054633"/>
              <a:gd name="connsiteX711" fmla="*/ 7218249 w 12191999"/>
              <a:gd name="connsiteY711" fmla="*/ 598897 h 1054633"/>
              <a:gd name="connsiteX712" fmla="*/ 7241827 w 12191999"/>
              <a:gd name="connsiteY712" fmla="*/ 598897 h 1054633"/>
              <a:gd name="connsiteX713" fmla="*/ 7241827 w 12191999"/>
              <a:gd name="connsiteY713" fmla="*/ 457019 h 1054633"/>
              <a:gd name="connsiteX714" fmla="*/ 7246543 w 12191999"/>
              <a:gd name="connsiteY714" fmla="*/ 452289 h 1054633"/>
              <a:gd name="connsiteX715" fmla="*/ 7246543 w 12191999"/>
              <a:gd name="connsiteY715" fmla="*/ 423914 h 1054633"/>
              <a:gd name="connsiteX716" fmla="*/ 7265406 w 12191999"/>
              <a:gd name="connsiteY716" fmla="*/ 423914 h 1054633"/>
              <a:gd name="connsiteX717" fmla="*/ 7317278 w 12191999"/>
              <a:gd name="connsiteY717" fmla="*/ 329328 h 1054633"/>
              <a:gd name="connsiteX718" fmla="*/ 7317278 w 12191999"/>
              <a:gd name="connsiteY718" fmla="*/ 36111 h 1054633"/>
              <a:gd name="connsiteX719" fmla="*/ 3576666 w 12191999"/>
              <a:gd name="connsiteY719" fmla="*/ 0 h 1054633"/>
              <a:gd name="connsiteX720" fmla="*/ 3581416 w 12191999"/>
              <a:gd name="connsiteY720" fmla="*/ 293217 h 1054633"/>
              <a:gd name="connsiteX721" fmla="*/ 3628915 w 12191999"/>
              <a:gd name="connsiteY721" fmla="*/ 392532 h 1054633"/>
              <a:gd name="connsiteX722" fmla="*/ 3652665 w 12191999"/>
              <a:gd name="connsiteY722" fmla="*/ 392532 h 1054633"/>
              <a:gd name="connsiteX723" fmla="*/ 3652665 w 12191999"/>
              <a:gd name="connsiteY723" fmla="*/ 420908 h 1054633"/>
              <a:gd name="connsiteX724" fmla="*/ 3657414 w 12191999"/>
              <a:gd name="connsiteY724" fmla="*/ 420908 h 1054633"/>
              <a:gd name="connsiteX725" fmla="*/ 3657414 w 12191999"/>
              <a:gd name="connsiteY725" fmla="*/ 562786 h 1054633"/>
              <a:gd name="connsiteX726" fmla="*/ 3671664 w 12191999"/>
              <a:gd name="connsiteY726" fmla="*/ 562786 h 1054633"/>
              <a:gd name="connsiteX727" fmla="*/ 3671664 w 12191999"/>
              <a:gd name="connsiteY727" fmla="*/ 723583 h 1054633"/>
              <a:gd name="connsiteX728" fmla="*/ 3695413 w 12191999"/>
              <a:gd name="connsiteY728" fmla="*/ 723583 h 1054633"/>
              <a:gd name="connsiteX729" fmla="*/ 3695413 w 12191999"/>
              <a:gd name="connsiteY729" fmla="*/ 870191 h 1054633"/>
              <a:gd name="connsiteX730" fmla="*/ 3728663 w 12191999"/>
              <a:gd name="connsiteY730" fmla="*/ 870191 h 1054633"/>
              <a:gd name="connsiteX731" fmla="*/ 3733412 w 12191999"/>
              <a:gd name="connsiteY731" fmla="*/ 856003 h 1054633"/>
              <a:gd name="connsiteX732" fmla="*/ 3752412 w 12191999"/>
              <a:gd name="connsiteY732" fmla="*/ 851273 h 1054633"/>
              <a:gd name="connsiteX733" fmla="*/ 3757162 w 12191999"/>
              <a:gd name="connsiteY733" fmla="*/ 865461 h 1054633"/>
              <a:gd name="connsiteX734" fmla="*/ 3766377 w 12191999"/>
              <a:gd name="connsiteY734" fmla="*/ 865461 h 1054633"/>
              <a:gd name="connsiteX735" fmla="*/ 3766377 w 12191999"/>
              <a:gd name="connsiteY735" fmla="*/ 861435 h 1054633"/>
              <a:gd name="connsiteX736" fmla="*/ 3766377 w 12191999"/>
              <a:gd name="connsiteY736" fmla="*/ 859009 h 1054633"/>
              <a:gd name="connsiteX737" fmla="*/ 3827681 w 12191999"/>
              <a:gd name="connsiteY737" fmla="*/ 859009 h 1054633"/>
              <a:gd name="connsiteX738" fmla="*/ 3827681 w 12191999"/>
              <a:gd name="connsiteY738" fmla="*/ 901572 h 1054633"/>
              <a:gd name="connsiteX739" fmla="*/ 3879553 w 12191999"/>
              <a:gd name="connsiteY739" fmla="*/ 901572 h 1054633"/>
              <a:gd name="connsiteX740" fmla="*/ 3879553 w 12191999"/>
              <a:gd name="connsiteY740" fmla="*/ 929948 h 1054633"/>
              <a:gd name="connsiteX741" fmla="*/ 3917278 w 12191999"/>
              <a:gd name="connsiteY741" fmla="*/ 929948 h 1054633"/>
              <a:gd name="connsiteX742" fmla="*/ 3917278 w 12191999"/>
              <a:gd name="connsiteY742" fmla="*/ 868467 h 1054633"/>
              <a:gd name="connsiteX743" fmla="*/ 3936141 w 12191999"/>
              <a:gd name="connsiteY743" fmla="*/ 868467 h 1054633"/>
              <a:gd name="connsiteX744" fmla="*/ 3936141 w 12191999"/>
              <a:gd name="connsiteY744" fmla="*/ 863738 h 1054633"/>
              <a:gd name="connsiteX745" fmla="*/ 3955003 w 12191999"/>
              <a:gd name="connsiteY745" fmla="*/ 863738 h 1054633"/>
              <a:gd name="connsiteX746" fmla="*/ 3955003 w 12191999"/>
              <a:gd name="connsiteY746" fmla="*/ 868467 h 1054633"/>
              <a:gd name="connsiteX747" fmla="*/ 3978582 w 12191999"/>
              <a:gd name="connsiteY747" fmla="*/ 868467 h 1054633"/>
              <a:gd name="connsiteX748" fmla="*/ 3978582 w 12191999"/>
              <a:gd name="connsiteY748" fmla="*/ 906302 h 1054633"/>
              <a:gd name="connsiteX749" fmla="*/ 4049318 w 12191999"/>
              <a:gd name="connsiteY749" fmla="*/ 906302 h 1054633"/>
              <a:gd name="connsiteX750" fmla="*/ 4049318 w 12191999"/>
              <a:gd name="connsiteY750" fmla="*/ 920490 h 1054633"/>
              <a:gd name="connsiteX751" fmla="*/ 4058749 w 12191999"/>
              <a:gd name="connsiteY751" fmla="*/ 920490 h 1054633"/>
              <a:gd name="connsiteX752" fmla="*/ 4058749 w 12191999"/>
              <a:gd name="connsiteY752" fmla="*/ 939407 h 1054633"/>
              <a:gd name="connsiteX753" fmla="*/ 4087043 w 12191999"/>
              <a:gd name="connsiteY753" fmla="*/ 939407 h 1054633"/>
              <a:gd name="connsiteX754" fmla="*/ 4087043 w 12191999"/>
              <a:gd name="connsiteY754" fmla="*/ 934677 h 1054633"/>
              <a:gd name="connsiteX755" fmla="*/ 4101190 w 12191999"/>
              <a:gd name="connsiteY755" fmla="*/ 934677 h 1054633"/>
              <a:gd name="connsiteX756" fmla="*/ 4101190 w 12191999"/>
              <a:gd name="connsiteY756" fmla="*/ 939407 h 1054633"/>
              <a:gd name="connsiteX757" fmla="*/ 4138915 w 12191999"/>
              <a:gd name="connsiteY757" fmla="*/ 939407 h 1054633"/>
              <a:gd name="connsiteX758" fmla="*/ 4138915 w 12191999"/>
              <a:gd name="connsiteY758" fmla="*/ 958324 h 1054633"/>
              <a:gd name="connsiteX759" fmla="*/ 4167208 w 12191999"/>
              <a:gd name="connsiteY759" fmla="*/ 958324 h 1054633"/>
              <a:gd name="connsiteX760" fmla="*/ 4167208 w 12191999"/>
              <a:gd name="connsiteY760" fmla="*/ 953595 h 1054633"/>
              <a:gd name="connsiteX761" fmla="*/ 4186072 w 12191999"/>
              <a:gd name="connsiteY761" fmla="*/ 953595 h 1054633"/>
              <a:gd name="connsiteX762" fmla="*/ 4186072 w 12191999"/>
              <a:gd name="connsiteY762" fmla="*/ 958324 h 1054633"/>
              <a:gd name="connsiteX763" fmla="*/ 4214365 w 12191999"/>
              <a:gd name="connsiteY763" fmla="*/ 958324 h 1054633"/>
              <a:gd name="connsiteX764" fmla="*/ 4214365 w 12191999"/>
              <a:gd name="connsiteY764" fmla="*/ 655649 h 1054633"/>
              <a:gd name="connsiteX765" fmla="*/ 4242659 w 12191999"/>
              <a:gd name="connsiteY765" fmla="*/ 655649 h 1054633"/>
              <a:gd name="connsiteX766" fmla="*/ 4242659 w 12191999"/>
              <a:gd name="connsiteY766" fmla="*/ 641461 h 1054633"/>
              <a:gd name="connsiteX767" fmla="*/ 4318110 w 12191999"/>
              <a:gd name="connsiteY767" fmla="*/ 655649 h 1054633"/>
              <a:gd name="connsiteX768" fmla="*/ 4318110 w 12191999"/>
              <a:gd name="connsiteY768" fmla="*/ 797528 h 1054633"/>
              <a:gd name="connsiteX769" fmla="*/ 4346404 w 12191999"/>
              <a:gd name="connsiteY769" fmla="*/ 797528 h 1054633"/>
              <a:gd name="connsiteX770" fmla="*/ 4351120 w 12191999"/>
              <a:gd name="connsiteY770" fmla="*/ 792799 h 1054633"/>
              <a:gd name="connsiteX771" fmla="*/ 4360552 w 12191999"/>
              <a:gd name="connsiteY771" fmla="*/ 792799 h 1054633"/>
              <a:gd name="connsiteX772" fmla="*/ 4365267 w 12191999"/>
              <a:gd name="connsiteY772" fmla="*/ 797528 h 1054633"/>
              <a:gd name="connsiteX773" fmla="*/ 4398277 w 12191999"/>
              <a:gd name="connsiteY773" fmla="*/ 797528 h 1054633"/>
              <a:gd name="connsiteX774" fmla="*/ 4398277 w 12191999"/>
              <a:gd name="connsiteY774" fmla="*/ 877926 h 1054633"/>
              <a:gd name="connsiteX775" fmla="*/ 4426571 w 12191999"/>
              <a:gd name="connsiteY775" fmla="*/ 877926 h 1054633"/>
              <a:gd name="connsiteX776" fmla="*/ 4426571 w 12191999"/>
              <a:gd name="connsiteY776" fmla="*/ 740776 h 1054633"/>
              <a:gd name="connsiteX777" fmla="*/ 4440718 w 12191999"/>
              <a:gd name="connsiteY777" fmla="*/ 740776 h 1054633"/>
              <a:gd name="connsiteX778" fmla="*/ 4440718 w 12191999"/>
              <a:gd name="connsiteY778" fmla="*/ 726588 h 1054633"/>
              <a:gd name="connsiteX779" fmla="*/ 4535031 w 12191999"/>
              <a:gd name="connsiteY779" fmla="*/ 726588 h 1054633"/>
              <a:gd name="connsiteX780" fmla="*/ 4539748 w 12191999"/>
              <a:gd name="connsiteY780" fmla="*/ 736047 h 1054633"/>
              <a:gd name="connsiteX781" fmla="*/ 4539748 w 12191999"/>
              <a:gd name="connsiteY781" fmla="*/ 948865 h 1054633"/>
              <a:gd name="connsiteX782" fmla="*/ 4558611 w 12191999"/>
              <a:gd name="connsiteY782" fmla="*/ 948865 h 1054633"/>
              <a:gd name="connsiteX783" fmla="*/ 4558611 w 12191999"/>
              <a:gd name="connsiteY783" fmla="*/ 963053 h 1054633"/>
              <a:gd name="connsiteX784" fmla="*/ 4577472 w 12191999"/>
              <a:gd name="connsiteY784" fmla="*/ 963053 h 1054633"/>
              <a:gd name="connsiteX785" fmla="*/ 4577472 w 12191999"/>
              <a:gd name="connsiteY785" fmla="*/ 911031 h 1054633"/>
              <a:gd name="connsiteX786" fmla="*/ 4605766 w 12191999"/>
              <a:gd name="connsiteY786" fmla="*/ 911031 h 1054633"/>
              <a:gd name="connsiteX787" fmla="*/ 4605766 w 12191999"/>
              <a:gd name="connsiteY787" fmla="*/ 901572 h 1054633"/>
              <a:gd name="connsiteX788" fmla="*/ 4634060 w 12191999"/>
              <a:gd name="connsiteY788" fmla="*/ 901572 h 1054633"/>
              <a:gd name="connsiteX789" fmla="*/ 4634060 w 12191999"/>
              <a:gd name="connsiteY789" fmla="*/ 911031 h 1054633"/>
              <a:gd name="connsiteX790" fmla="*/ 4648208 w 12191999"/>
              <a:gd name="connsiteY790" fmla="*/ 911031 h 1054633"/>
              <a:gd name="connsiteX791" fmla="*/ 4652923 w 12191999"/>
              <a:gd name="connsiteY791" fmla="*/ 901572 h 1054633"/>
              <a:gd name="connsiteX792" fmla="*/ 4657639 w 12191999"/>
              <a:gd name="connsiteY792" fmla="*/ 901572 h 1054633"/>
              <a:gd name="connsiteX793" fmla="*/ 4662354 w 12191999"/>
              <a:gd name="connsiteY793" fmla="*/ 911031 h 1054633"/>
              <a:gd name="connsiteX794" fmla="*/ 4671786 w 12191999"/>
              <a:gd name="connsiteY794" fmla="*/ 911031 h 1054633"/>
              <a:gd name="connsiteX795" fmla="*/ 4671786 w 12191999"/>
              <a:gd name="connsiteY795" fmla="*/ 821174 h 1054633"/>
              <a:gd name="connsiteX796" fmla="*/ 4751952 w 12191999"/>
              <a:gd name="connsiteY796" fmla="*/ 821174 h 1054633"/>
              <a:gd name="connsiteX797" fmla="*/ 4766099 w 12191999"/>
              <a:gd name="connsiteY797" fmla="*/ 518499 h 1054633"/>
              <a:gd name="connsiteX798" fmla="*/ 4747237 w 12191999"/>
              <a:gd name="connsiteY798" fmla="*/ 490124 h 1054633"/>
              <a:gd name="connsiteX799" fmla="*/ 4742521 w 12191999"/>
              <a:gd name="connsiteY799" fmla="*/ 485394 h 1054633"/>
              <a:gd name="connsiteX800" fmla="*/ 4751952 w 12191999"/>
              <a:gd name="connsiteY800" fmla="*/ 457019 h 1054633"/>
              <a:gd name="connsiteX801" fmla="*/ 4751952 w 12191999"/>
              <a:gd name="connsiteY801" fmla="*/ 438101 h 1054633"/>
              <a:gd name="connsiteX802" fmla="*/ 4770816 w 12191999"/>
              <a:gd name="connsiteY802" fmla="*/ 438101 h 1054633"/>
              <a:gd name="connsiteX803" fmla="*/ 4770816 w 12191999"/>
              <a:gd name="connsiteY803" fmla="*/ 409726 h 1054633"/>
              <a:gd name="connsiteX804" fmla="*/ 4775532 w 12191999"/>
              <a:gd name="connsiteY804" fmla="*/ 404996 h 1054633"/>
              <a:gd name="connsiteX805" fmla="*/ 4775532 w 12191999"/>
              <a:gd name="connsiteY805" fmla="*/ 315140 h 1054633"/>
              <a:gd name="connsiteX806" fmla="*/ 4770816 w 12191999"/>
              <a:gd name="connsiteY806" fmla="*/ 305681 h 1054633"/>
              <a:gd name="connsiteX807" fmla="*/ 4775532 w 12191999"/>
              <a:gd name="connsiteY807" fmla="*/ 296223 h 1054633"/>
              <a:gd name="connsiteX808" fmla="*/ 4775532 w 12191999"/>
              <a:gd name="connsiteY808" fmla="*/ 230012 h 1054633"/>
              <a:gd name="connsiteX809" fmla="*/ 4780247 w 12191999"/>
              <a:gd name="connsiteY809" fmla="*/ 225283 h 1054633"/>
              <a:gd name="connsiteX810" fmla="*/ 4780247 w 12191999"/>
              <a:gd name="connsiteY810" fmla="*/ 159073 h 1054633"/>
              <a:gd name="connsiteX811" fmla="*/ 4780247 w 12191999"/>
              <a:gd name="connsiteY811" fmla="*/ 154344 h 1054633"/>
              <a:gd name="connsiteX812" fmla="*/ 4780247 w 12191999"/>
              <a:gd name="connsiteY812" fmla="*/ 130697 h 1054633"/>
              <a:gd name="connsiteX813" fmla="*/ 4784962 w 12191999"/>
              <a:gd name="connsiteY813" fmla="*/ 130697 h 1054633"/>
              <a:gd name="connsiteX814" fmla="*/ 4789678 w 12191999"/>
              <a:gd name="connsiteY814" fmla="*/ 130697 h 1054633"/>
              <a:gd name="connsiteX815" fmla="*/ 4789678 w 12191999"/>
              <a:gd name="connsiteY815" fmla="*/ 149614 h 1054633"/>
              <a:gd name="connsiteX816" fmla="*/ 4789678 w 12191999"/>
              <a:gd name="connsiteY816" fmla="*/ 159073 h 1054633"/>
              <a:gd name="connsiteX817" fmla="*/ 4789678 w 12191999"/>
              <a:gd name="connsiteY817" fmla="*/ 225283 h 1054633"/>
              <a:gd name="connsiteX818" fmla="*/ 4794393 w 12191999"/>
              <a:gd name="connsiteY818" fmla="*/ 230012 h 1054633"/>
              <a:gd name="connsiteX819" fmla="*/ 4794393 w 12191999"/>
              <a:gd name="connsiteY819" fmla="*/ 296223 h 1054633"/>
              <a:gd name="connsiteX820" fmla="*/ 4803825 w 12191999"/>
              <a:gd name="connsiteY820" fmla="*/ 305681 h 1054633"/>
              <a:gd name="connsiteX821" fmla="*/ 4799109 w 12191999"/>
              <a:gd name="connsiteY821" fmla="*/ 315140 h 1054633"/>
              <a:gd name="connsiteX822" fmla="*/ 4799109 w 12191999"/>
              <a:gd name="connsiteY822" fmla="*/ 404996 h 1054633"/>
              <a:gd name="connsiteX823" fmla="*/ 4803825 w 12191999"/>
              <a:gd name="connsiteY823" fmla="*/ 409726 h 1054633"/>
              <a:gd name="connsiteX824" fmla="*/ 4803825 w 12191999"/>
              <a:gd name="connsiteY824" fmla="*/ 438101 h 1054633"/>
              <a:gd name="connsiteX825" fmla="*/ 4817973 w 12191999"/>
              <a:gd name="connsiteY825" fmla="*/ 438101 h 1054633"/>
              <a:gd name="connsiteX826" fmla="*/ 4817973 w 12191999"/>
              <a:gd name="connsiteY826" fmla="*/ 457019 h 1054633"/>
              <a:gd name="connsiteX827" fmla="*/ 4832119 w 12191999"/>
              <a:gd name="connsiteY827" fmla="*/ 485394 h 1054633"/>
              <a:gd name="connsiteX828" fmla="*/ 4822687 w 12191999"/>
              <a:gd name="connsiteY828" fmla="*/ 490124 h 1054633"/>
              <a:gd name="connsiteX829" fmla="*/ 4803825 w 12191999"/>
              <a:gd name="connsiteY829" fmla="*/ 518499 h 1054633"/>
              <a:gd name="connsiteX830" fmla="*/ 4827404 w 12191999"/>
              <a:gd name="connsiteY830" fmla="*/ 1033993 h 1054633"/>
              <a:gd name="connsiteX831" fmla="*/ 4836834 w 12191999"/>
              <a:gd name="connsiteY831" fmla="*/ 1033993 h 1054633"/>
              <a:gd name="connsiteX832" fmla="*/ 4836834 w 12191999"/>
              <a:gd name="connsiteY832" fmla="*/ 1000888 h 1054633"/>
              <a:gd name="connsiteX833" fmla="*/ 4888707 w 12191999"/>
              <a:gd name="connsiteY833" fmla="*/ 1000888 h 1054633"/>
              <a:gd name="connsiteX834" fmla="*/ 4888707 w 12191999"/>
              <a:gd name="connsiteY834" fmla="*/ 1038722 h 1054633"/>
              <a:gd name="connsiteX835" fmla="*/ 4898138 w 12191999"/>
              <a:gd name="connsiteY835" fmla="*/ 1038722 h 1054633"/>
              <a:gd name="connsiteX836" fmla="*/ 4898138 w 12191999"/>
              <a:gd name="connsiteY836" fmla="*/ 986700 h 1054633"/>
              <a:gd name="connsiteX837" fmla="*/ 4902855 w 12191999"/>
              <a:gd name="connsiteY837" fmla="*/ 986700 h 1054633"/>
              <a:gd name="connsiteX838" fmla="*/ 4902855 w 12191999"/>
              <a:gd name="connsiteY838" fmla="*/ 1033993 h 1054633"/>
              <a:gd name="connsiteX839" fmla="*/ 4912286 w 12191999"/>
              <a:gd name="connsiteY839" fmla="*/ 1033993 h 1054633"/>
              <a:gd name="connsiteX840" fmla="*/ 4945295 w 12191999"/>
              <a:gd name="connsiteY840" fmla="*/ 1033993 h 1054633"/>
              <a:gd name="connsiteX841" fmla="*/ 4945295 w 12191999"/>
              <a:gd name="connsiteY841" fmla="*/ 1005617 h 1054633"/>
              <a:gd name="connsiteX842" fmla="*/ 4964158 w 12191999"/>
              <a:gd name="connsiteY842" fmla="*/ 1005617 h 1054633"/>
              <a:gd name="connsiteX843" fmla="*/ 4964158 w 12191999"/>
              <a:gd name="connsiteY843" fmla="*/ 996158 h 1054633"/>
              <a:gd name="connsiteX844" fmla="*/ 4983020 w 12191999"/>
              <a:gd name="connsiteY844" fmla="*/ 996158 h 1054633"/>
              <a:gd name="connsiteX845" fmla="*/ 4983020 w 12191999"/>
              <a:gd name="connsiteY845" fmla="*/ 1000888 h 1054633"/>
              <a:gd name="connsiteX846" fmla="*/ 4997167 w 12191999"/>
              <a:gd name="connsiteY846" fmla="*/ 1000888 h 1054633"/>
              <a:gd name="connsiteX847" fmla="*/ 4997167 w 12191999"/>
              <a:gd name="connsiteY847" fmla="*/ 996158 h 1054633"/>
              <a:gd name="connsiteX848" fmla="*/ 5138639 w 12191999"/>
              <a:gd name="connsiteY848" fmla="*/ 996158 h 1054633"/>
              <a:gd name="connsiteX849" fmla="*/ 5138639 w 12191999"/>
              <a:gd name="connsiteY849" fmla="*/ 991429 h 1054633"/>
              <a:gd name="connsiteX850" fmla="*/ 5148069 w 12191999"/>
              <a:gd name="connsiteY850" fmla="*/ 991429 h 1054633"/>
              <a:gd name="connsiteX851" fmla="*/ 5148069 w 12191999"/>
              <a:gd name="connsiteY851" fmla="*/ 996158 h 1054633"/>
              <a:gd name="connsiteX852" fmla="*/ 5157500 w 12191999"/>
              <a:gd name="connsiteY852" fmla="*/ 996158 h 1054633"/>
              <a:gd name="connsiteX853" fmla="*/ 5157500 w 12191999"/>
              <a:gd name="connsiteY853" fmla="*/ 1005617 h 1054633"/>
              <a:gd name="connsiteX854" fmla="*/ 5166932 w 12191999"/>
              <a:gd name="connsiteY854" fmla="*/ 1005617 h 1054633"/>
              <a:gd name="connsiteX855" fmla="*/ 5166932 w 12191999"/>
              <a:gd name="connsiteY855" fmla="*/ 1000888 h 1054633"/>
              <a:gd name="connsiteX856" fmla="*/ 5171648 w 12191999"/>
              <a:gd name="connsiteY856" fmla="*/ 1000888 h 1054633"/>
              <a:gd name="connsiteX857" fmla="*/ 5171648 w 12191999"/>
              <a:gd name="connsiteY857" fmla="*/ 1005617 h 1054633"/>
              <a:gd name="connsiteX858" fmla="*/ 5199941 w 12191999"/>
              <a:gd name="connsiteY858" fmla="*/ 1005617 h 1054633"/>
              <a:gd name="connsiteX859" fmla="*/ 5199941 w 12191999"/>
              <a:gd name="connsiteY859" fmla="*/ 1000888 h 1054633"/>
              <a:gd name="connsiteX860" fmla="*/ 5214088 w 12191999"/>
              <a:gd name="connsiteY860" fmla="*/ 1000888 h 1054633"/>
              <a:gd name="connsiteX861" fmla="*/ 5214088 w 12191999"/>
              <a:gd name="connsiteY861" fmla="*/ 1038722 h 1054633"/>
              <a:gd name="connsiteX862" fmla="*/ 5218805 w 12191999"/>
              <a:gd name="connsiteY862" fmla="*/ 1038722 h 1054633"/>
              <a:gd name="connsiteX863" fmla="*/ 5218805 w 12191999"/>
              <a:gd name="connsiteY863" fmla="*/ 1029263 h 1054633"/>
              <a:gd name="connsiteX864" fmla="*/ 5228236 w 12191999"/>
              <a:gd name="connsiteY864" fmla="*/ 1029263 h 1054633"/>
              <a:gd name="connsiteX865" fmla="*/ 5228236 w 12191999"/>
              <a:gd name="connsiteY865" fmla="*/ 1038722 h 1054633"/>
              <a:gd name="connsiteX866" fmla="*/ 5251814 w 12191999"/>
              <a:gd name="connsiteY866" fmla="*/ 1038722 h 1054633"/>
              <a:gd name="connsiteX867" fmla="*/ 5251814 w 12191999"/>
              <a:gd name="connsiteY867" fmla="*/ 1019805 h 1054633"/>
              <a:gd name="connsiteX868" fmla="*/ 5280108 w 12191999"/>
              <a:gd name="connsiteY868" fmla="*/ 1015075 h 1054633"/>
              <a:gd name="connsiteX869" fmla="*/ 5280108 w 12191999"/>
              <a:gd name="connsiteY869" fmla="*/ 967783 h 1054633"/>
              <a:gd name="connsiteX870" fmla="*/ 5289539 w 12191999"/>
              <a:gd name="connsiteY870" fmla="*/ 967783 h 1054633"/>
              <a:gd name="connsiteX871" fmla="*/ 5289539 w 12191999"/>
              <a:gd name="connsiteY871" fmla="*/ 1015075 h 1054633"/>
              <a:gd name="connsiteX872" fmla="*/ 5303686 w 12191999"/>
              <a:gd name="connsiteY872" fmla="*/ 1015075 h 1054633"/>
              <a:gd name="connsiteX873" fmla="*/ 5303686 w 12191999"/>
              <a:gd name="connsiteY873" fmla="*/ 967783 h 1054633"/>
              <a:gd name="connsiteX874" fmla="*/ 5313117 w 12191999"/>
              <a:gd name="connsiteY874" fmla="*/ 967783 h 1054633"/>
              <a:gd name="connsiteX875" fmla="*/ 5313117 w 12191999"/>
              <a:gd name="connsiteY875" fmla="*/ 1005617 h 1054633"/>
              <a:gd name="connsiteX876" fmla="*/ 5322550 w 12191999"/>
              <a:gd name="connsiteY876" fmla="*/ 1005617 h 1054633"/>
              <a:gd name="connsiteX877" fmla="*/ 5322550 w 12191999"/>
              <a:gd name="connsiteY877" fmla="*/ 1010346 h 1054633"/>
              <a:gd name="connsiteX878" fmla="*/ 5336696 w 12191999"/>
              <a:gd name="connsiteY878" fmla="*/ 1010346 h 1054633"/>
              <a:gd name="connsiteX879" fmla="*/ 5336696 w 12191999"/>
              <a:gd name="connsiteY879" fmla="*/ 1005617 h 1054633"/>
              <a:gd name="connsiteX880" fmla="*/ 5346127 w 12191999"/>
              <a:gd name="connsiteY880" fmla="*/ 1005617 h 1054633"/>
              <a:gd name="connsiteX881" fmla="*/ 5346127 w 12191999"/>
              <a:gd name="connsiteY881" fmla="*/ 1019805 h 1054633"/>
              <a:gd name="connsiteX882" fmla="*/ 5355559 w 12191999"/>
              <a:gd name="connsiteY882" fmla="*/ 1019805 h 1054633"/>
              <a:gd name="connsiteX883" fmla="*/ 5355559 w 12191999"/>
              <a:gd name="connsiteY883" fmla="*/ 1024534 h 1054633"/>
              <a:gd name="connsiteX884" fmla="*/ 5350843 w 12191999"/>
              <a:gd name="connsiteY884" fmla="*/ 1024534 h 1054633"/>
              <a:gd name="connsiteX885" fmla="*/ 5350843 w 12191999"/>
              <a:gd name="connsiteY885" fmla="*/ 1041086 h 1054633"/>
              <a:gd name="connsiteX886" fmla="*/ 5350843 w 12191999"/>
              <a:gd name="connsiteY886" fmla="*/ 1041933 h 1054633"/>
              <a:gd name="connsiteX887" fmla="*/ 3780912 w 12191999"/>
              <a:gd name="connsiteY887" fmla="*/ 1041933 h 1054633"/>
              <a:gd name="connsiteX888" fmla="*/ 3780912 w 12191999"/>
              <a:gd name="connsiteY888" fmla="*/ 1044657 h 1054633"/>
              <a:gd name="connsiteX889" fmla="*/ 3780912 w 12191999"/>
              <a:gd name="connsiteY889" fmla="*/ 1054633 h 1054633"/>
              <a:gd name="connsiteX890" fmla="*/ 0 w 12191999"/>
              <a:gd name="connsiteY890" fmla="*/ 1054633 h 1054633"/>
              <a:gd name="connsiteX891" fmla="*/ 0 w 12191999"/>
              <a:gd name="connsiteY891" fmla="*/ 822898 h 1054633"/>
              <a:gd name="connsiteX892" fmla="*/ 61748 w 12191999"/>
              <a:gd name="connsiteY892" fmla="*/ 822898 h 1054633"/>
              <a:gd name="connsiteX893" fmla="*/ 61748 w 12191999"/>
              <a:gd name="connsiteY893" fmla="*/ 865461 h 1054633"/>
              <a:gd name="connsiteX894" fmla="*/ 113997 w 12191999"/>
              <a:gd name="connsiteY894" fmla="*/ 865461 h 1054633"/>
              <a:gd name="connsiteX895" fmla="*/ 113997 w 12191999"/>
              <a:gd name="connsiteY895" fmla="*/ 893837 h 1054633"/>
              <a:gd name="connsiteX896" fmla="*/ 151996 w 12191999"/>
              <a:gd name="connsiteY896" fmla="*/ 893837 h 1054633"/>
              <a:gd name="connsiteX897" fmla="*/ 151996 w 12191999"/>
              <a:gd name="connsiteY897" fmla="*/ 832356 h 1054633"/>
              <a:gd name="connsiteX898" fmla="*/ 170996 w 12191999"/>
              <a:gd name="connsiteY898" fmla="*/ 832356 h 1054633"/>
              <a:gd name="connsiteX899" fmla="*/ 170996 w 12191999"/>
              <a:gd name="connsiteY899" fmla="*/ 827627 h 1054633"/>
              <a:gd name="connsiteX900" fmla="*/ 189995 w 12191999"/>
              <a:gd name="connsiteY900" fmla="*/ 827627 h 1054633"/>
              <a:gd name="connsiteX901" fmla="*/ 189995 w 12191999"/>
              <a:gd name="connsiteY901" fmla="*/ 832356 h 1054633"/>
              <a:gd name="connsiteX902" fmla="*/ 213745 w 12191999"/>
              <a:gd name="connsiteY902" fmla="*/ 832356 h 1054633"/>
              <a:gd name="connsiteX903" fmla="*/ 213745 w 12191999"/>
              <a:gd name="connsiteY903" fmla="*/ 870191 h 1054633"/>
              <a:gd name="connsiteX904" fmla="*/ 284993 w 12191999"/>
              <a:gd name="connsiteY904" fmla="*/ 870191 h 1054633"/>
              <a:gd name="connsiteX905" fmla="*/ 284993 w 12191999"/>
              <a:gd name="connsiteY905" fmla="*/ 884379 h 1054633"/>
              <a:gd name="connsiteX906" fmla="*/ 294493 w 12191999"/>
              <a:gd name="connsiteY906" fmla="*/ 884379 h 1054633"/>
              <a:gd name="connsiteX907" fmla="*/ 294493 w 12191999"/>
              <a:gd name="connsiteY907" fmla="*/ 903296 h 1054633"/>
              <a:gd name="connsiteX908" fmla="*/ 322992 w 12191999"/>
              <a:gd name="connsiteY908" fmla="*/ 903296 h 1054633"/>
              <a:gd name="connsiteX909" fmla="*/ 322992 w 12191999"/>
              <a:gd name="connsiteY909" fmla="*/ 898566 h 1054633"/>
              <a:gd name="connsiteX910" fmla="*/ 337242 w 12191999"/>
              <a:gd name="connsiteY910" fmla="*/ 898566 h 1054633"/>
              <a:gd name="connsiteX911" fmla="*/ 337242 w 12191999"/>
              <a:gd name="connsiteY911" fmla="*/ 903296 h 1054633"/>
              <a:gd name="connsiteX912" fmla="*/ 375241 w 12191999"/>
              <a:gd name="connsiteY912" fmla="*/ 903296 h 1054633"/>
              <a:gd name="connsiteX913" fmla="*/ 375241 w 12191999"/>
              <a:gd name="connsiteY913" fmla="*/ 922213 h 1054633"/>
              <a:gd name="connsiteX914" fmla="*/ 403740 w 12191999"/>
              <a:gd name="connsiteY914" fmla="*/ 922213 h 1054633"/>
              <a:gd name="connsiteX915" fmla="*/ 403740 w 12191999"/>
              <a:gd name="connsiteY915" fmla="*/ 917484 h 1054633"/>
              <a:gd name="connsiteX916" fmla="*/ 422740 w 12191999"/>
              <a:gd name="connsiteY916" fmla="*/ 917484 h 1054633"/>
              <a:gd name="connsiteX917" fmla="*/ 422740 w 12191999"/>
              <a:gd name="connsiteY917" fmla="*/ 922213 h 1054633"/>
              <a:gd name="connsiteX918" fmla="*/ 451239 w 12191999"/>
              <a:gd name="connsiteY918" fmla="*/ 922213 h 1054633"/>
              <a:gd name="connsiteX919" fmla="*/ 451239 w 12191999"/>
              <a:gd name="connsiteY919" fmla="*/ 619538 h 1054633"/>
              <a:gd name="connsiteX920" fmla="*/ 479738 w 12191999"/>
              <a:gd name="connsiteY920" fmla="*/ 619538 h 1054633"/>
              <a:gd name="connsiteX921" fmla="*/ 479738 w 12191999"/>
              <a:gd name="connsiteY921" fmla="*/ 605350 h 1054633"/>
              <a:gd name="connsiteX922" fmla="*/ 555737 w 12191999"/>
              <a:gd name="connsiteY922" fmla="*/ 619538 h 1054633"/>
              <a:gd name="connsiteX923" fmla="*/ 555737 w 12191999"/>
              <a:gd name="connsiteY923" fmla="*/ 761417 h 1054633"/>
              <a:gd name="connsiteX924" fmla="*/ 584236 w 12191999"/>
              <a:gd name="connsiteY924" fmla="*/ 761417 h 1054633"/>
              <a:gd name="connsiteX925" fmla="*/ 588986 w 12191999"/>
              <a:gd name="connsiteY925" fmla="*/ 756688 h 1054633"/>
              <a:gd name="connsiteX926" fmla="*/ 598486 w 12191999"/>
              <a:gd name="connsiteY926" fmla="*/ 756688 h 1054633"/>
              <a:gd name="connsiteX927" fmla="*/ 603235 w 12191999"/>
              <a:gd name="connsiteY927" fmla="*/ 761417 h 1054633"/>
              <a:gd name="connsiteX928" fmla="*/ 636485 w 12191999"/>
              <a:gd name="connsiteY928" fmla="*/ 761417 h 1054633"/>
              <a:gd name="connsiteX929" fmla="*/ 636485 w 12191999"/>
              <a:gd name="connsiteY929" fmla="*/ 841815 h 1054633"/>
              <a:gd name="connsiteX930" fmla="*/ 664984 w 12191999"/>
              <a:gd name="connsiteY930" fmla="*/ 841815 h 1054633"/>
              <a:gd name="connsiteX931" fmla="*/ 664984 w 12191999"/>
              <a:gd name="connsiteY931" fmla="*/ 704665 h 1054633"/>
              <a:gd name="connsiteX932" fmla="*/ 679234 w 12191999"/>
              <a:gd name="connsiteY932" fmla="*/ 704665 h 1054633"/>
              <a:gd name="connsiteX933" fmla="*/ 679234 w 12191999"/>
              <a:gd name="connsiteY933" fmla="*/ 690477 h 1054633"/>
              <a:gd name="connsiteX934" fmla="*/ 774231 w 12191999"/>
              <a:gd name="connsiteY934" fmla="*/ 690477 h 1054633"/>
              <a:gd name="connsiteX935" fmla="*/ 778981 w 12191999"/>
              <a:gd name="connsiteY935" fmla="*/ 699936 h 1054633"/>
              <a:gd name="connsiteX936" fmla="*/ 778981 w 12191999"/>
              <a:gd name="connsiteY936" fmla="*/ 912754 h 1054633"/>
              <a:gd name="connsiteX937" fmla="*/ 797981 w 12191999"/>
              <a:gd name="connsiteY937" fmla="*/ 912754 h 1054633"/>
              <a:gd name="connsiteX938" fmla="*/ 797981 w 12191999"/>
              <a:gd name="connsiteY938" fmla="*/ 926942 h 1054633"/>
              <a:gd name="connsiteX939" fmla="*/ 816981 w 12191999"/>
              <a:gd name="connsiteY939" fmla="*/ 926942 h 1054633"/>
              <a:gd name="connsiteX940" fmla="*/ 816981 w 12191999"/>
              <a:gd name="connsiteY940" fmla="*/ 874920 h 1054633"/>
              <a:gd name="connsiteX941" fmla="*/ 845480 w 12191999"/>
              <a:gd name="connsiteY941" fmla="*/ 874920 h 1054633"/>
              <a:gd name="connsiteX942" fmla="*/ 845480 w 12191999"/>
              <a:gd name="connsiteY942" fmla="*/ 865461 h 1054633"/>
              <a:gd name="connsiteX943" fmla="*/ 873979 w 12191999"/>
              <a:gd name="connsiteY943" fmla="*/ 865461 h 1054633"/>
              <a:gd name="connsiteX944" fmla="*/ 873979 w 12191999"/>
              <a:gd name="connsiteY944" fmla="*/ 874920 h 1054633"/>
              <a:gd name="connsiteX945" fmla="*/ 888229 w 12191999"/>
              <a:gd name="connsiteY945" fmla="*/ 874920 h 1054633"/>
              <a:gd name="connsiteX946" fmla="*/ 892979 w 12191999"/>
              <a:gd name="connsiteY946" fmla="*/ 865461 h 1054633"/>
              <a:gd name="connsiteX947" fmla="*/ 897729 w 12191999"/>
              <a:gd name="connsiteY947" fmla="*/ 865461 h 1054633"/>
              <a:gd name="connsiteX948" fmla="*/ 902478 w 12191999"/>
              <a:gd name="connsiteY948" fmla="*/ 874920 h 1054633"/>
              <a:gd name="connsiteX949" fmla="*/ 911978 w 12191999"/>
              <a:gd name="connsiteY949" fmla="*/ 874920 h 1054633"/>
              <a:gd name="connsiteX950" fmla="*/ 911978 w 12191999"/>
              <a:gd name="connsiteY950" fmla="*/ 785063 h 1054633"/>
              <a:gd name="connsiteX951" fmla="*/ 992726 w 12191999"/>
              <a:gd name="connsiteY951" fmla="*/ 785063 h 1054633"/>
              <a:gd name="connsiteX952" fmla="*/ 1006976 w 12191999"/>
              <a:gd name="connsiteY952" fmla="*/ 482388 h 1054633"/>
              <a:gd name="connsiteX953" fmla="*/ 987977 w 12191999"/>
              <a:gd name="connsiteY953" fmla="*/ 454013 h 1054633"/>
              <a:gd name="connsiteX954" fmla="*/ 983227 w 12191999"/>
              <a:gd name="connsiteY954" fmla="*/ 449283 h 1054633"/>
              <a:gd name="connsiteX955" fmla="*/ 992726 w 12191999"/>
              <a:gd name="connsiteY955" fmla="*/ 420908 h 1054633"/>
              <a:gd name="connsiteX956" fmla="*/ 992726 w 12191999"/>
              <a:gd name="connsiteY956" fmla="*/ 401990 h 1054633"/>
              <a:gd name="connsiteX957" fmla="*/ 1011726 w 12191999"/>
              <a:gd name="connsiteY957" fmla="*/ 401990 h 1054633"/>
              <a:gd name="connsiteX958" fmla="*/ 1011726 w 12191999"/>
              <a:gd name="connsiteY958" fmla="*/ 373615 h 1054633"/>
              <a:gd name="connsiteX959" fmla="*/ 1016476 w 12191999"/>
              <a:gd name="connsiteY959" fmla="*/ 368885 h 1054633"/>
              <a:gd name="connsiteX960" fmla="*/ 1016476 w 12191999"/>
              <a:gd name="connsiteY960" fmla="*/ 279029 h 1054633"/>
              <a:gd name="connsiteX961" fmla="*/ 1011726 w 12191999"/>
              <a:gd name="connsiteY961" fmla="*/ 269570 h 1054633"/>
              <a:gd name="connsiteX962" fmla="*/ 1016476 w 12191999"/>
              <a:gd name="connsiteY962" fmla="*/ 260112 h 1054633"/>
              <a:gd name="connsiteX963" fmla="*/ 1016476 w 12191999"/>
              <a:gd name="connsiteY963" fmla="*/ 193901 h 1054633"/>
              <a:gd name="connsiteX964" fmla="*/ 1021226 w 12191999"/>
              <a:gd name="connsiteY964" fmla="*/ 189172 h 1054633"/>
              <a:gd name="connsiteX965" fmla="*/ 1021226 w 12191999"/>
              <a:gd name="connsiteY965" fmla="*/ 122961 h 1054633"/>
              <a:gd name="connsiteX966" fmla="*/ 1021226 w 12191999"/>
              <a:gd name="connsiteY966" fmla="*/ 118232 h 1054633"/>
              <a:gd name="connsiteX967" fmla="*/ 1021226 w 12191999"/>
              <a:gd name="connsiteY967" fmla="*/ 94586 h 1054633"/>
              <a:gd name="connsiteX968" fmla="*/ 1025976 w 12191999"/>
              <a:gd name="connsiteY968" fmla="*/ 94586 h 1054633"/>
              <a:gd name="connsiteX969" fmla="*/ 1030726 w 12191999"/>
              <a:gd name="connsiteY969" fmla="*/ 94586 h 1054633"/>
              <a:gd name="connsiteX970" fmla="*/ 1030726 w 12191999"/>
              <a:gd name="connsiteY970" fmla="*/ 113503 h 1054633"/>
              <a:gd name="connsiteX971" fmla="*/ 1030726 w 12191999"/>
              <a:gd name="connsiteY971" fmla="*/ 122961 h 1054633"/>
              <a:gd name="connsiteX972" fmla="*/ 1030726 w 12191999"/>
              <a:gd name="connsiteY972" fmla="*/ 189172 h 1054633"/>
              <a:gd name="connsiteX973" fmla="*/ 1035475 w 12191999"/>
              <a:gd name="connsiteY973" fmla="*/ 193901 h 1054633"/>
              <a:gd name="connsiteX974" fmla="*/ 1035475 w 12191999"/>
              <a:gd name="connsiteY974" fmla="*/ 260112 h 1054633"/>
              <a:gd name="connsiteX975" fmla="*/ 1044975 w 12191999"/>
              <a:gd name="connsiteY975" fmla="*/ 269570 h 1054633"/>
              <a:gd name="connsiteX976" fmla="*/ 1040225 w 12191999"/>
              <a:gd name="connsiteY976" fmla="*/ 279029 h 1054633"/>
              <a:gd name="connsiteX977" fmla="*/ 1040225 w 12191999"/>
              <a:gd name="connsiteY977" fmla="*/ 368885 h 1054633"/>
              <a:gd name="connsiteX978" fmla="*/ 1044975 w 12191999"/>
              <a:gd name="connsiteY978" fmla="*/ 373615 h 1054633"/>
              <a:gd name="connsiteX979" fmla="*/ 1044975 w 12191999"/>
              <a:gd name="connsiteY979" fmla="*/ 401990 h 1054633"/>
              <a:gd name="connsiteX980" fmla="*/ 1059225 w 12191999"/>
              <a:gd name="connsiteY980" fmla="*/ 401990 h 1054633"/>
              <a:gd name="connsiteX981" fmla="*/ 1059225 w 12191999"/>
              <a:gd name="connsiteY981" fmla="*/ 420908 h 1054633"/>
              <a:gd name="connsiteX982" fmla="*/ 1073474 w 12191999"/>
              <a:gd name="connsiteY982" fmla="*/ 449283 h 1054633"/>
              <a:gd name="connsiteX983" fmla="*/ 1063975 w 12191999"/>
              <a:gd name="connsiteY983" fmla="*/ 454013 h 1054633"/>
              <a:gd name="connsiteX984" fmla="*/ 1044975 w 12191999"/>
              <a:gd name="connsiteY984" fmla="*/ 482388 h 1054633"/>
              <a:gd name="connsiteX985" fmla="*/ 1068725 w 12191999"/>
              <a:gd name="connsiteY985" fmla="*/ 997882 h 1054633"/>
              <a:gd name="connsiteX986" fmla="*/ 1078224 w 12191999"/>
              <a:gd name="connsiteY986" fmla="*/ 997882 h 1054633"/>
              <a:gd name="connsiteX987" fmla="*/ 1078224 w 12191999"/>
              <a:gd name="connsiteY987" fmla="*/ 964777 h 1054633"/>
              <a:gd name="connsiteX988" fmla="*/ 1130473 w 12191999"/>
              <a:gd name="connsiteY988" fmla="*/ 964777 h 1054633"/>
              <a:gd name="connsiteX989" fmla="*/ 1130473 w 12191999"/>
              <a:gd name="connsiteY989" fmla="*/ 1002611 h 1054633"/>
              <a:gd name="connsiteX990" fmla="*/ 1139973 w 12191999"/>
              <a:gd name="connsiteY990" fmla="*/ 1002611 h 1054633"/>
              <a:gd name="connsiteX991" fmla="*/ 1139973 w 12191999"/>
              <a:gd name="connsiteY991" fmla="*/ 950589 h 1054633"/>
              <a:gd name="connsiteX992" fmla="*/ 1144723 w 12191999"/>
              <a:gd name="connsiteY992" fmla="*/ 950589 h 1054633"/>
              <a:gd name="connsiteX993" fmla="*/ 1144723 w 12191999"/>
              <a:gd name="connsiteY993" fmla="*/ 997882 h 1054633"/>
              <a:gd name="connsiteX994" fmla="*/ 1154223 w 12191999"/>
              <a:gd name="connsiteY994" fmla="*/ 997882 h 1054633"/>
              <a:gd name="connsiteX995" fmla="*/ 1187472 w 12191999"/>
              <a:gd name="connsiteY995" fmla="*/ 997882 h 1054633"/>
              <a:gd name="connsiteX996" fmla="*/ 1187472 w 12191999"/>
              <a:gd name="connsiteY996" fmla="*/ 969506 h 1054633"/>
              <a:gd name="connsiteX997" fmla="*/ 1206471 w 12191999"/>
              <a:gd name="connsiteY997" fmla="*/ 969506 h 1054633"/>
              <a:gd name="connsiteX998" fmla="*/ 1206471 w 12191999"/>
              <a:gd name="connsiteY998" fmla="*/ 960047 h 1054633"/>
              <a:gd name="connsiteX999" fmla="*/ 1225471 w 12191999"/>
              <a:gd name="connsiteY999" fmla="*/ 960047 h 1054633"/>
              <a:gd name="connsiteX1000" fmla="*/ 1225471 w 12191999"/>
              <a:gd name="connsiteY1000" fmla="*/ 964777 h 1054633"/>
              <a:gd name="connsiteX1001" fmla="*/ 1239721 w 12191999"/>
              <a:gd name="connsiteY1001" fmla="*/ 964777 h 1054633"/>
              <a:gd name="connsiteX1002" fmla="*/ 1239721 w 12191999"/>
              <a:gd name="connsiteY1002" fmla="*/ 960047 h 1054633"/>
              <a:gd name="connsiteX1003" fmla="*/ 1382217 w 12191999"/>
              <a:gd name="connsiteY1003" fmla="*/ 960047 h 1054633"/>
              <a:gd name="connsiteX1004" fmla="*/ 1382217 w 12191999"/>
              <a:gd name="connsiteY1004" fmla="*/ 955318 h 1054633"/>
              <a:gd name="connsiteX1005" fmla="*/ 1391717 w 12191999"/>
              <a:gd name="connsiteY1005" fmla="*/ 955318 h 1054633"/>
              <a:gd name="connsiteX1006" fmla="*/ 1391717 w 12191999"/>
              <a:gd name="connsiteY1006" fmla="*/ 960047 h 1054633"/>
              <a:gd name="connsiteX1007" fmla="*/ 1401217 w 12191999"/>
              <a:gd name="connsiteY1007" fmla="*/ 960047 h 1054633"/>
              <a:gd name="connsiteX1008" fmla="*/ 1401217 w 12191999"/>
              <a:gd name="connsiteY1008" fmla="*/ 969506 h 1054633"/>
              <a:gd name="connsiteX1009" fmla="*/ 1410717 w 12191999"/>
              <a:gd name="connsiteY1009" fmla="*/ 969506 h 1054633"/>
              <a:gd name="connsiteX1010" fmla="*/ 1410717 w 12191999"/>
              <a:gd name="connsiteY1010" fmla="*/ 964777 h 1054633"/>
              <a:gd name="connsiteX1011" fmla="*/ 1415467 w 12191999"/>
              <a:gd name="connsiteY1011" fmla="*/ 964777 h 1054633"/>
              <a:gd name="connsiteX1012" fmla="*/ 1415467 w 12191999"/>
              <a:gd name="connsiteY1012" fmla="*/ 969506 h 1054633"/>
              <a:gd name="connsiteX1013" fmla="*/ 1443966 w 12191999"/>
              <a:gd name="connsiteY1013" fmla="*/ 969506 h 1054633"/>
              <a:gd name="connsiteX1014" fmla="*/ 1443966 w 12191999"/>
              <a:gd name="connsiteY1014" fmla="*/ 964777 h 1054633"/>
              <a:gd name="connsiteX1015" fmla="*/ 1458216 w 12191999"/>
              <a:gd name="connsiteY1015" fmla="*/ 964777 h 1054633"/>
              <a:gd name="connsiteX1016" fmla="*/ 1458216 w 12191999"/>
              <a:gd name="connsiteY1016" fmla="*/ 1002611 h 1054633"/>
              <a:gd name="connsiteX1017" fmla="*/ 1462965 w 12191999"/>
              <a:gd name="connsiteY1017" fmla="*/ 1002611 h 1054633"/>
              <a:gd name="connsiteX1018" fmla="*/ 1462965 w 12191999"/>
              <a:gd name="connsiteY1018" fmla="*/ 993152 h 1054633"/>
              <a:gd name="connsiteX1019" fmla="*/ 1472465 w 12191999"/>
              <a:gd name="connsiteY1019" fmla="*/ 993152 h 1054633"/>
              <a:gd name="connsiteX1020" fmla="*/ 1472465 w 12191999"/>
              <a:gd name="connsiteY1020" fmla="*/ 1002611 h 1054633"/>
              <a:gd name="connsiteX1021" fmla="*/ 1496215 w 12191999"/>
              <a:gd name="connsiteY1021" fmla="*/ 1002611 h 1054633"/>
              <a:gd name="connsiteX1022" fmla="*/ 1496215 w 12191999"/>
              <a:gd name="connsiteY1022" fmla="*/ 983694 h 1054633"/>
              <a:gd name="connsiteX1023" fmla="*/ 1524714 w 12191999"/>
              <a:gd name="connsiteY1023" fmla="*/ 978964 h 1054633"/>
              <a:gd name="connsiteX1024" fmla="*/ 1524714 w 12191999"/>
              <a:gd name="connsiteY1024" fmla="*/ 931672 h 1054633"/>
              <a:gd name="connsiteX1025" fmla="*/ 1534214 w 12191999"/>
              <a:gd name="connsiteY1025" fmla="*/ 931672 h 1054633"/>
              <a:gd name="connsiteX1026" fmla="*/ 1534214 w 12191999"/>
              <a:gd name="connsiteY1026" fmla="*/ 978964 h 1054633"/>
              <a:gd name="connsiteX1027" fmla="*/ 1548463 w 12191999"/>
              <a:gd name="connsiteY1027" fmla="*/ 978964 h 1054633"/>
              <a:gd name="connsiteX1028" fmla="*/ 1548463 w 12191999"/>
              <a:gd name="connsiteY1028" fmla="*/ 931672 h 1054633"/>
              <a:gd name="connsiteX1029" fmla="*/ 1557963 w 12191999"/>
              <a:gd name="connsiteY1029" fmla="*/ 931672 h 1054633"/>
              <a:gd name="connsiteX1030" fmla="*/ 1557963 w 12191999"/>
              <a:gd name="connsiteY1030" fmla="*/ 969506 h 1054633"/>
              <a:gd name="connsiteX1031" fmla="*/ 1567463 w 12191999"/>
              <a:gd name="connsiteY1031" fmla="*/ 969506 h 1054633"/>
              <a:gd name="connsiteX1032" fmla="*/ 1567463 w 12191999"/>
              <a:gd name="connsiteY1032" fmla="*/ 974235 h 1054633"/>
              <a:gd name="connsiteX1033" fmla="*/ 1581713 w 12191999"/>
              <a:gd name="connsiteY1033" fmla="*/ 974235 h 1054633"/>
              <a:gd name="connsiteX1034" fmla="*/ 1581713 w 12191999"/>
              <a:gd name="connsiteY1034" fmla="*/ 969506 h 1054633"/>
              <a:gd name="connsiteX1035" fmla="*/ 1591213 w 12191999"/>
              <a:gd name="connsiteY1035" fmla="*/ 969506 h 1054633"/>
              <a:gd name="connsiteX1036" fmla="*/ 1591213 w 12191999"/>
              <a:gd name="connsiteY1036" fmla="*/ 983694 h 1054633"/>
              <a:gd name="connsiteX1037" fmla="*/ 1600712 w 12191999"/>
              <a:gd name="connsiteY1037" fmla="*/ 983694 h 1054633"/>
              <a:gd name="connsiteX1038" fmla="*/ 1600712 w 12191999"/>
              <a:gd name="connsiteY1038" fmla="*/ 988423 h 1054633"/>
              <a:gd name="connsiteX1039" fmla="*/ 1595962 w 12191999"/>
              <a:gd name="connsiteY1039" fmla="*/ 988423 h 1054633"/>
              <a:gd name="connsiteX1040" fmla="*/ 1595962 w 12191999"/>
              <a:gd name="connsiteY1040" fmla="*/ 1007340 h 1054633"/>
              <a:gd name="connsiteX1041" fmla="*/ 1624462 w 12191999"/>
              <a:gd name="connsiteY1041" fmla="*/ 1007340 h 1054633"/>
              <a:gd name="connsiteX1042" fmla="*/ 1624462 w 12191999"/>
              <a:gd name="connsiteY1042" fmla="*/ 964777 h 1054633"/>
              <a:gd name="connsiteX1043" fmla="*/ 1619712 w 12191999"/>
              <a:gd name="connsiteY1043" fmla="*/ 964777 h 1054633"/>
              <a:gd name="connsiteX1044" fmla="*/ 1619712 w 12191999"/>
              <a:gd name="connsiteY1044" fmla="*/ 960047 h 1054633"/>
              <a:gd name="connsiteX1045" fmla="*/ 1633961 w 12191999"/>
              <a:gd name="connsiteY1045" fmla="*/ 960047 h 1054633"/>
              <a:gd name="connsiteX1046" fmla="*/ 1633961 w 12191999"/>
              <a:gd name="connsiteY1046" fmla="*/ 941130 h 1054633"/>
              <a:gd name="connsiteX1047" fmla="*/ 1733709 w 12191999"/>
              <a:gd name="connsiteY1047" fmla="*/ 941130 h 1054633"/>
              <a:gd name="connsiteX1048" fmla="*/ 1733709 w 12191999"/>
              <a:gd name="connsiteY1048" fmla="*/ 960047 h 1054633"/>
              <a:gd name="connsiteX1049" fmla="*/ 1762208 w 12191999"/>
              <a:gd name="connsiteY1049" fmla="*/ 960047 h 1054633"/>
              <a:gd name="connsiteX1050" fmla="*/ 1762208 w 12191999"/>
              <a:gd name="connsiteY1050" fmla="*/ 936401 h 1054633"/>
              <a:gd name="connsiteX1051" fmla="*/ 1771708 w 12191999"/>
              <a:gd name="connsiteY1051" fmla="*/ 936401 h 1054633"/>
              <a:gd name="connsiteX1052" fmla="*/ 1771708 w 12191999"/>
              <a:gd name="connsiteY1052" fmla="*/ 903296 h 1054633"/>
              <a:gd name="connsiteX1053" fmla="*/ 1785958 w 12191999"/>
              <a:gd name="connsiteY1053" fmla="*/ 903296 h 1054633"/>
              <a:gd name="connsiteX1054" fmla="*/ 1785958 w 12191999"/>
              <a:gd name="connsiteY1054" fmla="*/ 898566 h 1054633"/>
              <a:gd name="connsiteX1055" fmla="*/ 1800208 w 12191999"/>
              <a:gd name="connsiteY1055" fmla="*/ 898566 h 1054633"/>
              <a:gd name="connsiteX1056" fmla="*/ 1804957 w 12191999"/>
              <a:gd name="connsiteY1056" fmla="*/ 903296 h 1054633"/>
              <a:gd name="connsiteX1057" fmla="*/ 1819207 w 12191999"/>
              <a:gd name="connsiteY1057" fmla="*/ 903296 h 1054633"/>
              <a:gd name="connsiteX1058" fmla="*/ 1819207 w 12191999"/>
              <a:gd name="connsiteY1058" fmla="*/ 936401 h 1054633"/>
              <a:gd name="connsiteX1059" fmla="*/ 1857206 w 12191999"/>
              <a:gd name="connsiteY1059" fmla="*/ 936401 h 1054633"/>
              <a:gd name="connsiteX1060" fmla="*/ 1857206 w 12191999"/>
              <a:gd name="connsiteY1060" fmla="*/ 922213 h 1054633"/>
              <a:gd name="connsiteX1061" fmla="*/ 1861956 w 12191999"/>
              <a:gd name="connsiteY1061" fmla="*/ 922213 h 1054633"/>
              <a:gd name="connsiteX1062" fmla="*/ 1861956 w 12191999"/>
              <a:gd name="connsiteY1062" fmla="*/ 936401 h 1054633"/>
              <a:gd name="connsiteX1063" fmla="*/ 1880956 w 12191999"/>
              <a:gd name="connsiteY1063" fmla="*/ 936401 h 1054633"/>
              <a:gd name="connsiteX1064" fmla="*/ 1880956 w 12191999"/>
              <a:gd name="connsiteY1064" fmla="*/ 770875 h 1054633"/>
              <a:gd name="connsiteX1065" fmla="*/ 1928455 w 12191999"/>
              <a:gd name="connsiteY1065" fmla="*/ 770875 h 1054633"/>
              <a:gd name="connsiteX1066" fmla="*/ 1928455 w 12191999"/>
              <a:gd name="connsiteY1066" fmla="*/ 756688 h 1054633"/>
              <a:gd name="connsiteX1067" fmla="*/ 1933205 w 12191999"/>
              <a:gd name="connsiteY1067" fmla="*/ 756688 h 1054633"/>
              <a:gd name="connsiteX1068" fmla="*/ 1933205 w 12191999"/>
              <a:gd name="connsiteY1068" fmla="*/ 766146 h 1054633"/>
              <a:gd name="connsiteX1069" fmla="*/ 1956954 w 12191999"/>
              <a:gd name="connsiteY1069" fmla="*/ 766146 h 1054633"/>
              <a:gd name="connsiteX1070" fmla="*/ 1956954 w 12191999"/>
              <a:gd name="connsiteY1070" fmla="*/ 756688 h 1054633"/>
              <a:gd name="connsiteX1071" fmla="*/ 1961704 w 12191999"/>
              <a:gd name="connsiteY1071" fmla="*/ 756688 h 1054633"/>
              <a:gd name="connsiteX1072" fmla="*/ 1961704 w 12191999"/>
              <a:gd name="connsiteY1072" fmla="*/ 775605 h 1054633"/>
              <a:gd name="connsiteX1073" fmla="*/ 1971204 w 12191999"/>
              <a:gd name="connsiteY1073" fmla="*/ 775605 h 1054633"/>
              <a:gd name="connsiteX1074" fmla="*/ 1971204 w 12191999"/>
              <a:gd name="connsiteY1074" fmla="*/ 794522 h 1054633"/>
              <a:gd name="connsiteX1075" fmla="*/ 1999703 w 12191999"/>
              <a:gd name="connsiteY1075" fmla="*/ 794522 h 1054633"/>
              <a:gd name="connsiteX1076" fmla="*/ 1999703 w 12191999"/>
              <a:gd name="connsiteY1076" fmla="*/ 832356 h 1054633"/>
              <a:gd name="connsiteX1077" fmla="*/ 2004453 w 12191999"/>
              <a:gd name="connsiteY1077" fmla="*/ 832356 h 1054633"/>
              <a:gd name="connsiteX1078" fmla="*/ 2004453 w 12191999"/>
              <a:gd name="connsiteY1078" fmla="*/ 803981 h 1054633"/>
              <a:gd name="connsiteX1079" fmla="*/ 2013953 w 12191999"/>
              <a:gd name="connsiteY1079" fmla="*/ 803981 h 1054633"/>
              <a:gd name="connsiteX1080" fmla="*/ 2013953 w 12191999"/>
              <a:gd name="connsiteY1080" fmla="*/ 846544 h 1054633"/>
              <a:gd name="connsiteX1081" fmla="*/ 2051952 w 12191999"/>
              <a:gd name="connsiteY1081" fmla="*/ 846544 h 1054633"/>
              <a:gd name="connsiteX1082" fmla="*/ 2051952 w 12191999"/>
              <a:gd name="connsiteY1082" fmla="*/ 832356 h 1054633"/>
              <a:gd name="connsiteX1083" fmla="*/ 2070951 w 12191999"/>
              <a:gd name="connsiteY1083" fmla="*/ 832356 h 1054633"/>
              <a:gd name="connsiteX1084" fmla="*/ 2070951 w 12191999"/>
              <a:gd name="connsiteY1084" fmla="*/ 856003 h 1054633"/>
              <a:gd name="connsiteX1085" fmla="*/ 2075701 w 12191999"/>
              <a:gd name="connsiteY1085" fmla="*/ 856003 h 1054633"/>
              <a:gd name="connsiteX1086" fmla="*/ 2075701 w 12191999"/>
              <a:gd name="connsiteY1086" fmla="*/ 832356 h 1054633"/>
              <a:gd name="connsiteX1087" fmla="*/ 2094701 w 12191999"/>
              <a:gd name="connsiteY1087" fmla="*/ 832356 h 1054633"/>
              <a:gd name="connsiteX1088" fmla="*/ 2094701 w 12191999"/>
              <a:gd name="connsiteY1088" fmla="*/ 789793 h 1054633"/>
              <a:gd name="connsiteX1089" fmla="*/ 2104200 w 12191999"/>
              <a:gd name="connsiteY1089" fmla="*/ 789793 h 1054633"/>
              <a:gd name="connsiteX1090" fmla="*/ 2118450 w 12191999"/>
              <a:gd name="connsiteY1090" fmla="*/ 737770 h 1054633"/>
              <a:gd name="connsiteX1091" fmla="*/ 2132700 w 12191999"/>
              <a:gd name="connsiteY1091" fmla="*/ 737770 h 1054633"/>
              <a:gd name="connsiteX1092" fmla="*/ 2146950 w 12191999"/>
              <a:gd name="connsiteY1092" fmla="*/ 789793 h 1054633"/>
              <a:gd name="connsiteX1093" fmla="*/ 2156449 w 12191999"/>
              <a:gd name="connsiteY1093" fmla="*/ 789793 h 1054633"/>
              <a:gd name="connsiteX1094" fmla="*/ 2156449 w 12191999"/>
              <a:gd name="connsiteY1094" fmla="*/ 865461 h 1054633"/>
              <a:gd name="connsiteX1095" fmla="*/ 2161199 w 12191999"/>
              <a:gd name="connsiteY1095" fmla="*/ 865461 h 1054633"/>
              <a:gd name="connsiteX1096" fmla="*/ 2161199 w 12191999"/>
              <a:gd name="connsiteY1096" fmla="*/ 922213 h 1054633"/>
              <a:gd name="connsiteX1097" fmla="*/ 2170699 w 12191999"/>
              <a:gd name="connsiteY1097" fmla="*/ 917484 h 1054633"/>
              <a:gd name="connsiteX1098" fmla="*/ 2170699 w 12191999"/>
              <a:gd name="connsiteY1098" fmla="*/ 898566 h 1054633"/>
              <a:gd name="connsiteX1099" fmla="*/ 2175449 w 12191999"/>
              <a:gd name="connsiteY1099" fmla="*/ 912754 h 1054633"/>
              <a:gd name="connsiteX1100" fmla="*/ 2184949 w 12191999"/>
              <a:gd name="connsiteY1100" fmla="*/ 912754 h 1054633"/>
              <a:gd name="connsiteX1101" fmla="*/ 2184949 w 12191999"/>
              <a:gd name="connsiteY1101" fmla="*/ 813439 h 1054633"/>
              <a:gd name="connsiteX1102" fmla="*/ 2222948 w 12191999"/>
              <a:gd name="connsiteY1102" fmla="*/ 813439 h 1054633"/>
              <a:gd name="connsiteX1103" fmla="*/ 2237198 w 12191999"/>
              <a:gd name="connsiteY1103" fmla="*/ 827627 h 1054633"/>
              <a:gd name="connsiteX1104" fmla="*/ 2237198 w 12191999"/>
              <a:gd name="connsiteY1104" fmla="*/ 813439 h 1054633"/>
              <a:gd name="connsiteX1105" fmla="*/ 2237198 w 12191999"/>
              <a:gd name="connsiteY1105" fmla="*/ 808710 h 1054633"/>
              <a:gd name="connsiteX1106" fmla="*/ 2251447 w 12191999"/>
              <a:gd name="connsiteY1106" fmla="*/ 808710 h 1054633"/>
              <a:gd name="connsiteX1107" fmla="*/ 2251447 w 12191999"/>
              <a:gd name="connsiteY1107" fmla="*/ 780334 h 1054633"/>
              <a:gd name="connsiteX1108" fmla="*/ 2260947 w 12191999"/>
              <a:gd name="connsiteY1108" fmla="*/ 780334 h 1054633"/>
              <a:gd name="connsiteX1109" fmla="*/ 2260947 w 12191999"/>
              <a:gd name="connsiteY1109" fmla="*/ 766146 h 1054633"/>
              <a:gd name="connsiteX1110" fmla="*/ 2260947 w 12191999"/>
              <a:gd name="connsiteY1110" fmla="*/ 737770 h 1054633"/>
              <a:gd name="connsiteX1111" fmla="*/ 2279946 w 12191999"/>
              <a:gd name="connsiteY1111" fmla="*/ 737770 h 1054633"/>
              <a:gd name="connsiteX1112" fmla="*/ 2279946 w 12191999"/>
              <a:gd name="connsiteY1112" fmla="*/ 699936 h 1054633"/>
              <a:gd name="connsiteX1113" fmla="*/ 2294196 w 12191999"/>
              <a:gd name="connsiteY1113" fmla="*/ 699936 h 1054633"/>
              <a:gd name="connsiteX1114" fmla="*/ 2294196 w 12191999"/>
              <a:gd name="connsiteY1114" fmla="*/ 690477 h 1054633"/>
              <a:gd name="connsiteX1115" fmla="*/ 2298946 w 12191999"/>
              <a:gd name="connsiteY1115" fmla="*/ 690477 h 1054633"/>
              <a:gd name="connsiteX1116" fmla="*/ 2298946 w 12191999"/>
              <a:gd name="connsiteY1116" fmla="*/ 657372 h 1054633"/>
              <a:gd name="connsiteX1117" fmla="*/ 2303696 w 12191999"/>
              <a:gd name="connsiteY1117" fmla="*/ 657372 h 1054633"/>
              <a:gd name="connsiteX1118" fmla="*/ 2303696 w 12191999"/>
              <a:gd name="connsiteY1118" fmla="*/ 647914 h 1054633"/>
              <a:gd name="connsiteX1119" fmla="*/ 2313196 w 12191999"/>
              <a:gd name="connsiteY1119" fmla="*/ 647914 h 1054633"/>
              <a:gd name="connsiteX1120" fmla="*/ 2313196 w 12191999"/>
              <a:gd name="connsiteY1120" fmla="*/ 610079 h 1054633"/>
              <a:gd name="connsiteX1121" fmla="*/ 2346445 w 12191999"/>
              <a:gd name="connsiteY1121" fmla="*/ 610079 h 1054633"/>
              <a:gd name="connsiteX1122" fmla="*/ 2346445 w 12191999"/>
              <a:gd name="connsiteY1122" fmla="*/ 595892 h 1054633"/>
              <a:gd name="connsiteX1123" fmla="*/ 2384444 w 12191999"/>
              <a:gd name="connsiteY1123" fmla="*/ 595892 h 1054633"/>
              <a:gd name="connsiteX1124" fmla="*/ 2384444 w 12191999"/>
              <a:gd name="connsiteY1124" fmla="*/ 581704 h 1054633"/>
              <a:gd name="connsiteX1125" fmla="*/ 2408194 w 12191999"/>
              <a:gd name="connsiteY1125" fmla="*/ 581704 h 1054633"/>
              <a:gd name="connsiteX1126" fmla="*/ 2408194 w 12191999"/>
              <a:gd name="connsiteY1126" fmla="*/ 595892 h 1054633"/>
              <a:gd name="connsiteX1127" fmla="*/ 2417693 w 12191999"/>
              <a:gd name="connsiteY1127" fmla="*/ 595892 h 1054633"/>
              <a:gd name="connsiteX1128" fmla="*/ 2417693 w 12191999"/>
              <a:gd name="connsiteY1128" fmla="*/ 591162 h 1054633"/>
              <a:gd name="connsiteX1129" fmla="*/ 2427193 w 12191999"/>
              <a:gd name="connsiteY1129" fmla="*/ 591162 h 1054633"/>
              <a:gd name="connsiteX1130" fmla="*/ 2427193 w 12191999"/>
              <a:gd name="connsiteY1130" fmla="*/ 595892 h 1054633"/>
              <a:gd name="connsiteX1131" fmla="*/ 2436693 w 12191999"/>
              <a:gd name="connsiteY1131" fmla="*/ 595892 h 1054633"/>
              <a:gd name="connsiteX1132" fmla="*/ 2436693 w 12191999"/>
              <a:gd name="connsiteY1132" fmla="*/ 581704 h 1054633"/>
              <a:gd name="connsiteX1133" fmla="*/ 2455692 w 12191999"/>
              <a:gd name="connsiteY1133" fmla="*/ 581704 h 1054633"/>
              <a:gd name="connsiteX1134" fmla="*/ 2455692 w 12191999"/>
              <a:gd name="connsiteY1134" fmla="*/ 595892 h 1054633"/>
              <a:gd name="connsiteX1135" fmla="*/ 2484192 w 12191999"/>
              <a:gd name="connsiteY1135" fmla="*/ 595892 h 1054633"/>
              <a:gd name="connsiteX1136" fmla="*/ 2484192 w 12191999"/>
              <a:gd name="connsiteY1136" fmla="*/ 610079 h 1054633"/>
              <a:gd name="connsiteX1137" fmla="*/ 2498441 w 12191999"/>
              <a:gd name="connsiteY1137" fmla="*/ 610079 h 1054633"/>
              <a:gd name="connsiteX1138" fmla="*/ 2498441 w 12191999"/>
              <a:gd name="connsiteY1138" fmla="*/ 709395 h 1054633"/>
              <a:gd name="connsiteX1139" fmla="*/ 2507941 w 12191999"/>
              <a:gd name="connsiteY1139" fmla="*/ 709395 h 1054633"/>
              <a:gd name="connsiteX1140" fmla="*/ 2507941 w 12191999"/>
              <a:gd name="connsiteY1140" fmla="*/ 671560 h 1054633"/>
              <a:gd name="connsiteX1141" fmla="*/ 2555440 w 12191999"/>
              <a:gd name="connsiteY1141" fmla="*/ 671560 h 1054633"/>
              <a:gd name="connsiteX1142" fmla="*/ 2555440 w 12191999"/>
              <a:gd name="connsiteY1142" fmla="*/ 709395 h 1054633"/>
              <a:gd name="connsiteX1143" fmla="*/ 2564940 w 12191999"/>
              <a:gd name="connsiteY1143" fmla="*/ 709395 h 1054633"/>
              <a:gd name="connsiteX1144" fmla="*/ 2564940 w 12191999"/>
              <a:gd name="connsiteY1144" fmla="*/ 813439 h 1054633"/>
              <a:gd name="connsiteX1145" fmla="*/ 2569690 w 12191999"/>
              <a:gd name="connsiteY1145" fmla="*/ 813439 h 1054633"/>
              <a:gd name="connsiteX1146" fmla="*/ 2574439 w 12191999"/>
              <a:gd name="connsiteY1146" fmla="*/ 728312 h 1054633"/>
              <a:gd name="connsiteX1147" fmla="*/ 2574439 w 12191999"/>
              <a:gd name="connsiteY1147" fmla="*/ 813439 h 1054633"/>
              <a:gd name="connsiteX1148" fmla="*/ 2583939 w 12191999"/>
              <a:gd name="connsiteY1148" fmla="*/ 813439 h 1054633"/>
              <a:gd name="connsiteX1149" fmla="*/ 2588689 w 12191999"/>
              <a:gd name="connsiteY1149" fmla="*/ 860732 h 1054633"/>
              <a:gd name="connsiteX1150" fmla="*/ 2612439 w 12191999"/>
              <a:gd name="connsiteY1150" fmla="*/ 874920 h 1054633"/>
              <a:gd name="connsiteX1151" fmla="*/ 2612439 w 12191999"/>
              <a:gd name="connsiteY1151" fmla="*/ 856003 h 1054633"/>
              <a:gd name="connsiteX1152" fmla="*/ 2617188 w 12191999"/>
              <a:gd name="connsiteY1152" fmla="*/ 856003 h 1054633"/>
              <a:gd name="connsiteX1153" fmla="*/ 2617188 w 12191999"/>
              <a:gd name="connsiteY1153" fmla="*/ 841815 h 1054633"/>
              <a:gd name="connsiteX1154" fmla="*/ 2683687 w 12191999"/>
              <a:gd name="connsiteY1154" fmla="*/ 841815 h 1054633"/>
              <a:gd name="connsiteX1155" fmla="*/ 2683687 w 12191999"/>
              <a:gd name="connsiteY1155" fmla="*/ 846544 h 1054633"/>
              <a:gd name="connsiteX1156" fmla="*/ 2688437 w 12191999"/>
              <a:gd name="connsiteY1156" fmla="*/ 846544 h 1054633"/>
              <a:gd name="connsiteX1157" fmla="*/ 2688437 w 12191999"/>
              <a:gd name="connsiteY1157" fmla="*/ 832356 h 1054633"/>
              <a:gd name="connsiteX1158" fmla="*/ 2697937 w 12191999"/>
              <a:gd name="connsiteY1158" fmla="*/ 832356 h 1054633"/>
              <a:gd name="connsiteX1159" fmla="*/ 2697937 w 12191999"/>
              <a:gd name="connsiteY1159" fmla="*/ 846544 h 1054633"/>
              <a:gd name="connsiteX1160" fmla="*/ 2707437 w 12191999"/>
              <a:gd name="connsiteY1160" fmla="*/ 846544 h 1054633"/>
              <a:gd name="connsiteX1161" fmla="*/ 2707437 w 12191999"/>
              <a:gd name="connsiteY1161" fmla="*/ 827627 h 1054633"/>
              <a:gd name="connsiteX1162" fmla="*/ 2716936 w 12191999"/>
              <a:gd name="connsiteY1162" fmla="*/ 827627 h 1054633"/>
              <a:gd name="connsiteX1163" fmla="*/ 2716936 w 12191999"/>
              <a:gd name="connsiteY1163" fmla="*/ 818168 h 1054633"/>
              <a:gd name="connsiteX1164" fmla="*/ 2740686 w 12191999"/>
              <a:gd name="connsiteY1164" fmla="*/ 818168 h 1054633"/>
              <a:gd name="connsiteX1165" fmla="*/ 2740686 w 12191999"/>
              <a:gd name="connsiteY1165" fmla="*/ 794522 h 1054633"/>
              <a:gd name="connsiteX1166" fmla="*/ 2750186 w 12191999"/>
              <a:gd name="connsiteY1166" fmla="*/ 789793 h 1054633"/>
              <a:gd name="connsiteX1167" fmla="*/ 2750186 w 12191999"/>
              <a:gd name="connsiteY1167" fmla="*/ 785063 h 1054633"/>
              <a:gd name="connsiteX1168" fmla="*/ 2769185 w 12191999"/>
              <a:gd name="connsiteY1168" fmla="*/ 785063 h 1054633"/>
              <a:gd name="connsiteX1169" fmla="*/ 2769185 w 12191999"/>
              <a:gd name="connsiteY1169" fmla="*/ 766146 h 1054633"/>
              <a:gd name="connsiteX1170" fmla="*/ 2778685 w 12191999"/>
              <a:gd name="connsiteY1170" fmla="*/ 766146 h 1054633"/>
              <a:gd name="connsiteX1171" fmla="*/ 2778685 w 12191999"/>
              <a:gd name="connsiteY1171" fmla="*/ 723583 h 1054633"/>
              <a:gd name="connsiteX1172" fmla="*/ 2797684 w 12191999"/>
              <a:gd name="connsiteY1172" fmla="*/ 723583 h 1054633"/>
              <a:gd name="connsiteX1173" fmla="*/ 2797684 w 12191999"/>
              <a:gd name="connsiteY1173" fmla="*/ 718853 h 1054633"/>
              <a:gd name="connsiteX1174" fmla="*/ 2807184 w 12191999"/>
              <a:gd name="connsiteY1174" fmla="*/ 718853 h 1054633"/>
              <a:gd name="connsiteX1175" fmla="*/ 2807184 w 12191999"/>
              <a:gd name="connsiteY1175" fmla="*/ 662102 h 1054633"/>
              <a:gd name="connsiteX1176" fmla="*/ 2830934 w 12191999"/>
              <a:gd name="connsiteY1176" fmla="*/ 662102 h 1054633"/>
              <a:gd name="connsiteX1177" fmla="*/ 2830934 w 12191999"/>
              <a:gd name="connsiteY1177" fmla="*/ 638455 h 1054633"/>
              <a:gd name="connsiteX1178" fmla="*/ 2878433 w 12191999"/>
              <a:gd name="connsiteY1178" fmla="*/ 638455 h 1054633"/>
              <a:gd name="connsiteX1179" fmla="*/ 2878433 w 12191999"/>
              <a:gd name="connsiteY1179" fmla="*/ 662102 h 1054633"/>
              <a:gd name="connsiteX1180" fmla="*/ 2906932 w 12191999"/>
              <a:gd name="connsiteY1180" fmla="*/ 662102 h 1054633"/>
              <a:gd name="connsiteX1181" fmla="*/ 2906932 w 12191999"/>
              <a:gd name="connsiteY1181" fmla="*/ 718853 h 1054633"/>
              <a:gd name="connsiteX1182" fmla="*/ 2925931 w 12191999"/>
              <a:gd name="connsiteY1182" fmla="*/ 718853 h 1054633"/>
              <a:gd name="connsiteX1183" fmla="*/ 2925931 w 12191999"/>
              <a:gd name="connsiteY1183" fmla="*/ 846544 h 1054633"/>
              <a:gd name="connsiteX1184" fmla="*/ 2930681 w 12191999"/>
              <a:gd name="connsiteY1184" fmla="*/ 846544 h 1054633"/>
              <a:gd name="connsiteX1185" fmla="*/ 2944931 w 12191999"/>
              <a:gd name="connsiteY1185" fmla="*/ 813439 h 1054633"/>
              <a:gd name="connsiteX1186" fmla="*/ 2954431 w 12191999"/>
              <a:gd name="connsiteY1186" fmla="*/ 827627 h 1054633"/>
              <a:gd name="connsiteX1187" fmla="*/ 2949680 w 12191999"/>
              <a:gd name="connsiteY1187" fmla="*/ 827627 h 1054633"/>
              <a:gd name="connsiteX1188" fmla="*/ 2949680 w 12191999"/>
              <a:gd name="connsiteY1188" fmla="*/ 846544 h 1054633"/>
              <a:gd name="connsiteX1189" fmla="*/ 2959181 w 12191999"/>
              <a:gd name="connsiteY1189" fmla="*/ 846544 h 1054633"/>
              <a:gd name="connsiteX1190" fmla="*/ 2959181 w 12191999"/>
              <a:gd name="connsiteY1190" fmla="*/ 884379 h 1054633"/>
              <a:gd name="connsiteX1191" fmla="*/ 2968680 w 12191999"/>
              <a:gd name="connsiteY1191" fmla="*/ 884379 h 1054633"/>
              <a:gd name="connsiteX1192" fmla="*/ 2968680 w 12191999"/>
              <a:gd name="connsiteY1192" fmla="*/ 912754 h 1054633"/>
              <a:gd name="connsiteX1193" fmla="*/ 2987680 w 12191999"/>
              <a:gd name="connsiteY1193" fmla="*/ 912754 h 1054633"/>
              <a:gd name="connsiteX1194" fmla="*/ 2987680 w 12191999"/>
              <a:gd name="connsiteY1194" fmla="*/ 903296 h 1054633"/>
              <a:gd name="connsiteX1195" fmla="*/ 3006680 w 12191999"/>
              <a:gd name="connsiteY1195" fmla="*/ 903296 h 1054633"/>
              <a:gd name="connsiteX1196" fmla="*/ 3006680 w 12191999"/>
              <a:gd name="connsiteY1196" fmla="*/ 874920 h 1054633"/>
              <a:gd name="connsiteX1197" fmla="*/ 3054179 w 12191999"/>
              <a:gd name="connsiteY1197" fmla="*/ 874920 h 1054633"/>
              <a:gd name="connsiteX1198" fmla="*/ 3054179 w 12191999"/>
              <a:gd name="connsiteY1198" fmla="*/ 884379 h 1054633"/>
              <a:gd name="connsiteX1199" fmla="*/ 3063678 w 12191999"/>
              <a:gd name="connsiteY1199" fmla="*/ 884379 h 1054633"/>
              <a:gd name="connsiteX1200" fmla="*/ 3063678 w 12191999"/>
              <a:gd name="connsiteY1200" fmla="*/ 874920 h 1054633"/>
              <a:gd name="connsiteX1201" fmla="*/ 3073178 w 12191999"/>
              <a:gd name="connsiteY1201" fmla="*/ 874920 h 1054633"/>
              <a:gd name="connsiteX1202" fmla="*/ 3073178 w 12191999"/>
              <a:gd name="connsiteY1202" fmla="*/ 893837 h 1054633"/>
              <a:gd name="connsiteX1203" fmla="*/ 3082678 w 12191999"/>
              <a:gd name="connsiteY1203" fmla="*/ 893837 h 1054633"/>
              <a:gd name="connsiteX1204" fmla="*/ 3082678 w 12191999"/>
              <a:gd name="connsiteY1204" fmla="*/ 884379 h 1054633"/>
              <a:gd name="connsiteX1205" fmla="*/ 3092177 w 12191999"/>
              <a:gd name="connsiteY1205" fmla="*/ 884379 h 1054633"/>
              <a:gd name="connsiteX1206" fmla="*/ 3092177 w 12191999"/>
              <a:gd name="connsiteY1206" fmla="*/ 856003 h 1054633"/>
              <a:gd name="connsiteX1207" fmla="*/ 3130177 w 12191999"/>
              <a:gd name="connsiteY1207" fmla="*/ 856003 h 1054633"/>
              <a:gd name="connsiteX1208" fmla="*/ 3130177 w 12191999"/>
              <a:gd name="connsiteY1208" fmla="*/ 865461 h 1054633"/>
              <a:gd name="connsiteX1209" fmla="*/ 3139677 w 12191999"/>
              <a:gd name="connsiteY1209" fmla="*/ 865461 h 1054633"/>
              <a:gd name="connsiteX1210" fmla="*/ 3139677 w 12191999"/>
              <a:gd name="connsiteY1210" fmla="*/ 846544 h 1054633"/>
              <a:gd name="connsiteX1211" fmla="*/ 3158676 w 12191999"/>
              <a:gd name="connsiteY1211" fmla="*/ 846544 h 1054633"/>
              <a:gd name="connsiteX1212" fmla="*/ 3158676 w 12191999"/>
              <a:gd name="connsiteY1212" fmla="*/ 818168 h 1054633"/>
              <a:gd name="connsiteX1213" fmla="*/ 3177676 w 12191999"/>
              <a:gd name="connsiteY1213" fmla="*/ 818168 h 1054633"/>
              <a:gd name="connsiteX1214" fmla="*/ 3177676 w 12191999"/>
              <a:gd name="connsiteY1214" fmla="*/ 827627 h 1054633"/>
              <a:gd name="connsiteX1215" fmla="*/ 3187175 w 12191999"/>
              <a:gd name="connsiteY1215" fmla="*/ 827627 h 1054633"/>
              <a:gd name="connsiteX1216" fmla="*/ 3187175 w 12191999"/>
              <a:gd name="connsiteY1216" fmla="*/ 799251 h 1054633"/>
              <a:gd name="connsiteX1217" fmla="*/ 3206175 w 12191999"/>
              <a:gd name="connsiteY1217" fmla="*/ 799251 h 1054633"/>
              <a:gd name="connsiteX1218" fmla="*/ 3206175 w 12191999"/>
              <a:gd name="connsiteY1218" fmla="*/ 818168 h 1054633"/>
              <a:gd name="connsiteX1219" fmla="*/ 3234674 w 12191999"/>
              <a:gd name="connsiteY1219" fmla="*/ 818168 h 1054633"/>
              <a:gd name="connsiteX1220" fmla="*/ 3234674 w 12191999"/>
              <a:gd name="connsiteY1220" fmla="*/ 808710 h 1054633"/>
              <a:gd name="connsiteX1221" fmla="*/ 3258423 w 12191999"/>
              <a:gd name="connsiteY1221" fmla="*/ 808710 h 1054633"/>
              <a:gd name="connsiteX1222" fmla="*/ 3258423 w 12191999"/>
              <a:gd name="connsiteY1222" fmla="*/ 818168 h 1054633"/>
              <a:gd name="connsiteX1223" fmla="*/ 3263173 w 12191999"/>
              <a:gd name="connsiteY1223" fmla="*/ 818168 h 1054633"/>
              <a:gd name="connsiteX1224" fmla="*/ 3263173 w 12191999"/>
              <a:gd name="connsiteY1224" fmla="*/ 837086 h 1054633"/>
              <a:gd name="connsiteX1225" fmla="*/ 3272673 w 12191999"/>
              <a:gd name="connsiteY1225" fmla="*/ 837086 h 1054633"/>
              <a:gd name="connsiteX1226" fmla="*/ 3272673 w 12191999"/>
              <a:gd name="connsiteY1226" fmla="*/ 846544 h 1054633"/>
              <a:gd name="connsiteX1227" fmla="*/ 3329672 w 12191999"/>
              <a:gd name="connsiteY1227" fmla="*/ 846544 h 1054633"/>
              <a:gd name="connsiteX1228" fmla="*/ 3329672 w 12191999"/>
              <a:gd name="connsiteY1228" fmla="*/ 884379 h 1054633"/>
              <a:gd name="connsiteX1229" fmla="*/ 3353422 w 12191999"/>
              <a:gd name="connsiteY1229" fmla="*/ 884379 h 1054633"/>
              <a:gd name="connsiteX1230" fmla="*/ 3353422 w 12191999"/>
              <a:gd name="connsiteY1230" fmla="*/ 874920 h 1054633"/>
              <a:gd name="connsiteX1231" fmla="*/ 3410420 w 12191999"/>
              <a:gd name="connsiteY1231" fmla="*/ 874920 h 1054633"/>
              <a:gd name="connsiteX1232" fmla="*/ 3410420 w 12191999"/>
              <a:gd name="connsiteY1232" fmla="*/ 865461 h 1054633"/>
              <a:gd name="connsiteX1233" fmla="*/ 3419920 w 12191999"/>
              <a:gd name="connsiteY1233" fmla="*/ 856003 h 1054633"/>
              <a:gd name="connsiteX1234" fmla="*/ 3419920 w 12191999"/>
              <a:gd name="connsiteY1234" fmla="*/ 818168 h 1054633"/>
              <a:gd name="connsiteX1235" fmla="*/ 3438919 w 12191999"/>
              <a:gd name="connsiteY1235" fmla="*/ 818168 h 1054633"/>
              <a:gd name="connsiteX1236" fmla="*/ 3443669 w 12191999"/>
              <a:gd name="connsiteY1236" fmla="*/ 841815 h 1054633"/>
              <a:gd name="connsiteX1237" fmla="*/ 3448419 w 12191999"/>
              <a:gd name="connsiteY1237" fmla="*/ 832356 h 1054633"/>
              <a:gd name="connsiteX1238" fmla="*/ 3462669 w 12191999"/>
              <a:gd name="connsiteY1238" fmla="*/ 832356 h 1054633"/>
              <a:gd name="connsiteX1239" fmla="*/ 3462669 w 12191999"/>
              <a:gd name="connsiteY1239" fmla="*/ 728312 h 1054633"/>
              <a:gd name="connsiteX1240" fmla="*/ 3476919 w 12191999"/>
              <a:gd name="connsiteY1240" fmla="*/ 728312 h 1054633"/>
              <a:gd name="connsiteX1241" fmla="*/ 3476919 w 12191999"/>
              <a:gd name="connsiteY1241" fmla="*/ 562786 h 1054633"/>
              <a:gd name="connsiteX1242" fmla="*/ 3500668 w 12191999"/>
              <a:gd name="connsiteY1242" fmla="*/ 562786 h 1054633"/>
              <a:gd name="connsiteX1243" fmla="*/ 3500668 w 12191999"/>
              <a:gd name="connsiteY1243" fmla="*/ 420908 h 1054633"/>
              <a:gd name="connsiteX1244" fmla="*/ 3505418 w 12191999"/>
              <a:gd name="connsiteY1244" fmla="*/ 416178 h 1054633"/>
              <a:gd name="connsiteX1245" fmla="*/ 3505418 w 12191999"/>
              <a:gd name="connsiteY1245" fmla="*/ 387803 h 1054633"/>
              <a:gd name="connsiteX1246" fmla="*/ 3524417 w 12191999"/>
              <a:gd name="connsiteY1246" fmla="*/ 387803 h 1054633"/>
              <a:gd name="connsiteX1247" fmla="*/ 3576666 w 12191999"/>
              <a:gd name="connsiteY1247" fmla="*/ 293217 h 1054633"/>
              <a:gd name="connsiteX1248" fmla="*/ 3576666 w 12191999"/>
              <a:gd name="connsiteY1248" fmla="*/ 0 h 105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Lst>
            <a:rect l="l" t="t" r="r" b="b"/>
            <a:pathLst>
              <a:path w="12191999" h="1054633">
                <a:moveTo>
                  <a:pt x="7317278" y="36111"/>
                </a:moveTo>
                <a:cubicBezTo>
                  <a:pt x="7321994" y="329328"/>
                  <a:pt x="7321994" y="329328"/>
                  <a:pt x="7321994" y="329328"/>
                </a:cubicBezTo>
                <a:cubicBezTo>
                  <a:pt x="7369151" y="428643"/>
                  <a:pt x="7369151" y="428643"/>
                  <a:pt x="7369151" y="428643"/>
                </a:cubicBezTo>
                <a:cubicBezTo>
                  <a:pt x="7392729" y="428643"/>
                  <a:pt x="7392729" y="428643"/>
                  <a:pt x="7392729" y="428643"/>
                </a:cubicBezTo>
                <a:cubicBezTo>
                  <a:pt x="7392729" y="457019"/>
                  <a:pt x="7392729" y="457019"/>
                  <a:pt x="7392729" y="457019"/>
                </a:cubicBezTo>
                <a:cubicBezTo>
                  <a:pt x="7397445" y="457019"/>
                  <a:pt x="7397445" y="457019"/>
                  <a:pt x="7397445" y="457019"/>
                </a:cubicBezTo>
                <a:cubicBezTo>
                  <a:pt x="7397445" y="598897"/>
                  <a:pt x="7397445" y="598897"/>
                  <a:pt x="7397445" y="598897"/>
                </a:cubicBezTo>
                <a:cubicBezTo>
                  <a:pt x="7411592" y="598897"/>
                  <a:pt x="7411592" y="598897"/>
                  <a:pt x="7411592" y="598897"/>
                </a:cubicBezTo>
                <a:cubicBezTo>
                  <a:pt x="7411592" y="759694"/>
                  <a:pt x="7411592" y="759694"/>
                  <a:pt x="7411592" y="759694"/>
                </a:cubicBezTo>
                <a:cubicBezTo>
                  <a:pt x="7435170" y="759694"/>
                  <a:pt x="7435170" y="759694"/>
                  <a:pt x="7435170" y="759694"/>
                </a:cubicBezTo>
                <a:cubicBezTo>
                  <a:pt x="7435170" y="906302"/>
                  <a:pt x="7435170" y="906302"/>
                  <a:pt x="7435170" y="906302"/>
                </a:cubicBezTo>
                <a:cubicBezTo>
                  <a:pt x="7468180" y="906302"/>
                  <a:pt x="7468180" y="906302"/>
                  <a:pt x="7468180" y="906302"/>
                </a:cubicBezTo>
                <a:cubicBezTo>
                  <a:pt x="7472895" y="892114"/>
                  <a:pt x="7472895" y="892114"/>
                  <a:pt x="7472895" y="892114"/>
                </a:cubicBezTo>
                <a:cubicBezTo>
                  <a:pt x="7491758" y="887384"/>
                  <a:pt x="7491758" y="887384"/>
                  <a:pt x="7491758" y="887384"/>
                </a:cubicBezTo>
                <a:cubicBezTo>
                  <a:pt x="7496474" y="901572"/>
                  <a:pt x="7496474" y="901572"/>
                  <a:pt x="7496474" y="901572"/>
                </a:cubicBezTo>
                <a:cubicBezTo>
                  <a:pt x="7520052" y="901572"/>
                  <a:pt x="7520052" y="901572"/>
                  <a:pt x="7520052" y="901572"/>
                </a:cubicBezTo>
                <a:lnTo>
                  <a:pt x="7520052" y="898741"/>
                </a:lnTo>
                <a:cubicBezTo>
                  <a:pt x="7520052" y="895120"/>
                  <a:pt x="7520052" y="895120"/>
                  <a:pt x="7520052" y="895120"/>
                </a:cubicBezTo>
                <a:cubicBezTo>
                  <a:pt x="7581356" y="895120"/>
                  <a:pt x="7581356" y="895120"/>
                  <a:pt x="7581356" y="895120"/>
                </a:cubicBezTo>
                <a:cubicBezTo>
                  <a:pt x="7581356" y="937683"/>
                  <a:pt x="7581356" y="937683"/>
                  <a:pt x="7581356" y="937683"/>
                </a:cubicBezTo>
                <a:cubicBezTo>
                  <a:pt x="7633228" y="937683"/>
                  <a:pt x="7633228" y="937683"/>
                  <a:pt x="7633228" y="937683"/>
                </a:cubicBezTo>
                <a:cubicBezTo>
                  <a:pt x="7633228" y="966059"/>
                  <a:pt x="7633228" y="966059"/>
                  <a:pt x="7633228" y="966059"/>
                </a:cubicBezTo>
                <a:cubicBezTo>
                  <a:pt x="7670954" y="966059"/>
                  <a:pt x="7670954" y="966059"/>
                  <a:pt x="7670954" y="966059"/>
                </a:cubicBezTo>
                <a:cubicBezTo>
                  <a:pt x="7670954" y="947142"/>
                  <a:pt x="7670954" y="923495"/>
                  <a:pt x="7670954" y="904578"/>
                </a:cubicBezTo>
                <a:cubicBezTo>
                  <a:pt x="7689817" y="904578"/>
                  <a:pt x="7689817" y="904578"/>
                  <a:pt x="7689817" y="904578"/>
                </a:cubicBezTo>
                <a:cubicBezTo>
                  <a:pt x="7689817" y="899849"/>
                  <a:pt x="7689817" y="899849"/>
                  <a:pt x="7689817" y="899849"/>
                </a:cubicBezTo>
                <a:cubicBezTo>
                  <a:pt x="7708679" y="899849"/>
                  <a:pt x="7708679" y="899849"/>
                  <a:pt x="7708679" y="899849"/>
                </a:cubicBezTo>
                <a:cubicBezTo>
                  <a:pt x="7708679" y="904578"/>
                  <a:pt x="7708679" y="904578"/>
                  <a:pt x="7708679" y="904578"/>
                </a:cubicBezTo>
                <a:cubicBezTo>
                  <a:pt x="7732258" y="904578"/>
                  <a:pt x="7732258" y="904578"/>
                  <a:pt x="7732258" y="904578"/>
                </a:cubicBezTo>
                <a:cubicBezTo>
                  <a:pt x="7732258" y="942413"/>
                  <a:pt x="7732258" y="942413"/>
                  <a:pt x="7732258" y="942413"/>
                </a:cubicBezTo>
                <a:cubicBezTo>
                  <a:pt x="7802993" y="942413"/>
                  <a:pt x="7802993" y="942413"/>
                  <a:pt x="7802993" y="942413"/>
                </a:cubicBezTo>
                <a:cubicBezTo>
                  <a:pt x="7802993" y="956601"/>
                  <a:pt x="7802993" y="956601"/>
                  <a:pt x="7802993" y="956601"/>
                </a:cubicBezTo>
                <a:cubicBezTo>
                  <a:pt x="7807708" y="956601"/>
                  <a:pt x="7812424" y="956601"/>
                  <a:pt x="7812424" y="956601"/>
                </a:cubicBezTo>
                <a:cubicBezTo>
                  <a:pt x="7812424" y="975518"/>
                  <a:pt x="7812424" y="975518"/>
                  <a:pt x="7812424" y="975518"/>
                </a:cubicBezTo>
                <a:cubicBezTo>
                  <a:pt x="7840718" y="975518"/>
                  <a:pt x="7840718" y="975518"/>
                  <a:pt x="7840718" y="975518"/>
                </a:cubicBezTo>
                <a:cubicBezTo>
                  <a:pt x="7840718" y="970788"/>
                  <a:pt x="7840718" y="970788"/>
                  <a:pt x="7840718" y="970788"/>
                </a:cubicBezTo>
                <a:cubicBezTo>
                  <a:pt x="7854865" y="970788"/>
                  <a:pt x="7854865" y="970788"/>
                  <a:pt x="7854865" y="970788"/>
                </a:cubicBezTo>
                <a:cubicBezTo>
                  <a:pt x="7854865" y="975518"/>
                  <a:pt x="7854865" y="975518"/>
                  <a:pt x="7854865" y="975518"/>
                </a:cubicBezTo>
                <a:cubicBezTo>
                  <a:pt x="7864296" y="975518"/>
                  <a:pt x="7878444" y="975518"/>
                  <a:pt x="7892591" y="975518"/>
                </a:cubicBezTo>
                <a:cubicBezTo>
                  <a:pt x="7892591" y="994435"/>
                  <a:pt x="7892591" y="994435"/>
                  <a:pt x="7892591" y="994435"/>
                </a:cubicBezTo>
                <a:cubicBezTo>
                  <a:pt x="7920885" y="994435"/>
                  <a:pt x="7920885" y="994435"/>
                  <a:pt x="7920885" y="994435"/>
                </a:cubicBezTo>
                <a:cubicBezTo>
                  <a:pt x="7920885" y="989706"/>
                  <a:pt x="7920885" y="989706"/>
                  <a:pt x="7920885" y="989706"/>
                </a:cubicBezTo>
                <a:cubicBezTo>
                  <a:pt x="7939747" y="989706"/>
                  <a:pt x="7939747" y="989706"/>
                  <a:pt x="7939747" y="989706"/>
                </a:cubicBezTo>
                <a:cubicBezTo>
                  <a:pt x="7939747" y="994435"/>
                  <a:pt x="7939747" y="994435"/>
                  <a:pt x="7939747" y="994435"/>
                </a:cubicBezTo>
                <a:cubicBezTo>
                  <a:pt x="7968041" y="994435"/>
                  <a:pt x="7968041" y="994435"/>
                  <a:pt x="7968041" y="994435"/>
                </a:cubicBezTo>
                <a:cubicBezTo>
                  <a:pt x="7968041" y="691760"/>
                  <a:pt x="7968041" y="691760"/>
                  <a:pt x="7968041" y="691760"/>
                </a:cubicBezTo>
                <a:cubicBezTo>
                  <a:pt x="7996335" y="691760"/>
                  <a:pt x="7996335" y="691760"/>
                  <a:pt x="7996335" y="691760"/>
                </a:cubicBezTo>
                <a:cubicBezTo>
                  <a:pt x="7996335" y="677572"/>
                  <a:pt x="7996335" y="677572"/>
                  <a:pt x="7996335" y="677572"/>
                </a:cubicBezTo>
                <a:cubicBezTo>
                  <a:pt x="8071786" y="691760"/>
                  <a:pt x="8071786" y="691760"/>
                  <a:pt x="8071786" y="691760"/>
                </a:cubicBezTo>
                <a:cubicBezTo>
                  <a:pt x="8071786" y="833639"/>
                  <a:pt x="8071786" y="833639"/>
                  <a:pt x="8071786" y="833639"/>
                </a:cubicBezTo>
                <a:cubicBezTo>
                  <a:pt x="8100080" y="833639"/>
                  <a:pt x="8100080" y="833639"/>
                  <a:pt x="8100080" y="833639"/>
                </a:cubicBezTo>
                <a:cubicBezTo>
                  <a:pt x="8100080" y="828910"/>
                  <a:pt x="8104796" y="828910"/>
                  <a:pt x="8104796" y="828910"/>
                </a:cubicBezTo>
                <a:cubicBezTo>
                  <a:pt x="8114227" y="828910"/>
                  <a:pt x="8114227" y="828910"/>
                  <a:pt x="8114227" y="828910"/>
                </a:cubicBezTo>
                <a:cubicBezTo>
                  <a:pt x="8118943" y="828910"/>
                  <a:pt x="8118943" y="828910"/>
                  <a:pt x="8118943" y="833639"/>
                </a:cubicBezTo>
                <a:cubicBezTo>
                  <a:pt x="8151953" y="833639"/>
                  <a:pt x="8151953" y="833639"/>
                  <a:pt x="8151953" y="833639"/>
                </a:cubicBezTo>
                <a:cubicBezTo>
                  <a:pt x="8151953" y="914037"/>
                  <a:pt x="8151953" y="914037"/>
                  <a:pt x="8151953" y="914037"/>
                </a:cubicBezTo>
                <a:cubicBezTo>
                  <a:pt x="8180247" y="914037"/>
                  <a:pt x="8180247" y="914037"/>
                  <a:pt x="8180247" y="914037"/>
                </a:cubicBezTo>
                <a:cubicBezTo>
                  <a:pt x="8180247" y="776887"/>
                  <a:pt x="8180247" y="776887"/>
                  <a:pt x="8180247" y="776887"/>
                </a:cubicBezTo>
                <a:cubicBezTo>
                  <a:pt x="8194394" y="776887"/>
                  <a:pt x="8194394" y="776887"/>
                  <a:pt x="8194394" y="776887"/>
                </a:cubicBezTo>
                <a:cubicBezTo>
                  <a:pt x="8194394" y="762699"/>
                  <a:pt x="8194394" y="762699"/>
                  <a:pt x="8194394" y="762699"/>
                </a:cubicBezTo>
                <a:cubicBezTo>
                  <a:pt x="8288707" y="762699"/>
                  <a:pt x="8288707" y="762699"/>
                  <a:pt x="8288707" y="762699"/>
                </a:cubicBezTo>
                <a:cubicBezTo>
                  <a:pt x="8288707" y="767429"/>
                  <a:pt x="8293423" y="767429"/>
                  <a:pt x="8293423" y="772158"/>
                </a:cubicBezTo>
                <a:cubicBezTo>
                  <a:pt x="8293423" y="843097"/>
                  <a:pt x="8293423" y="914037"/>
                  <a:pt x="8293423" y="984976"/>
                </a:cubicBezTo>
                <a:cubicBezTo>
                  <a:pt x="8312286" y="984976"/>
                  <a:pt x="8312286" y="984976"/>
                  <a:pt x="8312286" y="984976"/>
                </a:cubicBezTo>
                <a:cubicBezTo>
                  <a:pt x="8312286" y="999164"/>
                  <a:pt x="8312286" y="999164"/>
                  <a:pt x="8312286" y="999164"/>
                </a:cubicBezTo>
                <a:cubicBezTo>
                  <a:pt x="8331148" y="999164"/>
                  <a:pt x="8331148" y="999164"/>
                  <a:pt x="8331148" y="999164"/>
                </a:cubicBezTo>
                <a:cubicBezTo>
                  <a:pt x="8331148" y="947142"/>
                  <a:pt x="8331148" y="947142"/>
                  <a:pt x="8331148" y="947142"/>
                </a:cubicBezTo>
                <a:cubicBezTo>
                  <a:pt x="8359442" y="947142"/>
                  <a:pt x="8359442" y="947142"/>
                  <a:pt x="8359442" y="947142"/>
                </a:cubicBezTo>
                <a:cubicBezTo>
                  <a:pt x="8359442" y="937683"/>
                  <a:pt x="8359442" y="937683"/>
                  <a:pt x="8359442" y="937683"/>
                </a:cubicBezTo>
                <a:cubicBezTo>
                  <a:pt x="8387736" y="937683"/>
                  <a:pt x="8387736" y="937683"/>
                  <a:pt x="8387736" y="937683"/>
                </a:cubicBezTo>
                <a:cubicBezTo>
                  <a:pt x="8387736" y="947142"/>
                  <a:pt x="8387736" y="947142"/>
                  <a:pt x="8387736" y="947142"/>
                </a:cubicBezTo>
                <a:cubicBezTo>
                  <a:pt x="8401883" y="947142"/>
                  <a:pt x="8401883" y="947142"/>
                  <a:pt x="8401883" y="947142"/>
                </a:cubicBezTo>
                <a:cubicBezTo>
                  <a:pt x="8401883" y="942413"/>
                  <a:pt x="8406599" y="937683"/>
                  <a:pt x="8406599" y="937683"/>
                </a:cubicBezTo>
                <a:cubicBezTo>
                  <a:pt x="8411314" y="937683"/>
                  <a:pt x="8411314" y="937683"/>
                  <a:pt x="8411314" y="937683"/>
                </a:cubicBezTo>
                <a:cubicBezTo>
                  <a:pt x="8411314" y="937683"/>
                  <a:pt x="8416030" y="942413"/>
                  <a:pt x="8416030" y="947142"/>
                </a:cubicBezTo>
                <a:cubicBezTo>
                  <a:pt x="8425462" y="947142"/>
                  <a:pt x="8425462" y="947142"/>
                  <a:pt x="8425462" y="947142"/>
                </a:cubicBezTo>
                <a:cubicBezTo>
                  <a:pt x="8425462" y="857285"/>
                  <a:pt x="8425462" y="857285"/>
                  <a:pt x="8425462" y="857285"/>
                </a:cubicBezTo>
                <a:cubicBezTo>
                  <a:pt x="8453756" y="857285"/>
                  <a:pt x="8482050" y="857285"/>
                  <a:pt x="8505628" y="857285"/>
                </a:cubicBezTo>
                <a:cubicBezTo>
                  <a:pt x="8519775" y="554610"/>
                  <a:pt x="8519775" y="554610"/>
                  <a:pt x="8519775" y="554610"/>
                </a:cubicBezTo>
                <a:cubicBezTo>
                  <a:pt x="8505628" y="549881"/>
                  <a:pt x="8477334" y="540423"/>
                  <a:pt x="8500912" y="526235"/>
                </a:cubicBezTo>
                <a:cubicBezTo>
                  <a:pt x="8500912" y="526235"/>
                  <a:pt x="8496197" y="521505"/>
                  <a:pt x="8496197" y="521505"/>
                </a:cubicBezTo>
                <a:cubicBezTo>
                  <a:pt x="8496197" y="507317"/>
                  <a:pt x="8496197" y="502588"/>
                  <a:pt x="8505628" y="493130"/>
                </a:cubicBezTo>
                <a:cubicBezTo>
                  <a:pt x="8505628" y="488400"/>
                  <a:pt x="8505628" y="478942"/>
                  <a:pt x="8505628" y="474212"/>
                </a:cubicBezTo>
                <a:cubicBezTo>
                  <a:pt x="8524491" y="474212"/>
                  <a:pt x="8524491" y="474212"/>
                  <a:pt x="8524491" y="474212"/>
                </a:cubicBezTo>
                <a:cubicBezTo>
                  <a:pt x="8524491" y="445837"/>
                  <a:pt x="8524491" y="445837"/>
                  <a:pt x="8524491" y="445837"/>
                </a:cubicBezTo>
                <a:cubicBezTo>
                  <a:pt x="8524491" y="445837"/>
                  <a:pt x="8524491" y="445837"/>
                  <a:pt x="8529206" y="441107"/>
                </a:cubicBezTo>
                <a:cubicBezTo>
                  <a:pt x="8529206" y="351251"/>
                  <a:pt x="8529206" y="351251"/>
                  <a:pt x="8529206" y="351251"/>
                </a:cubicBezTo>
                <a:cubicBezTo>
                  <a:pt x="8524491" y="346521"/>
                  <a:pt x="8524491" y="346521"/>
                  <a:pt x="8524491" y="341792"/>
                </a:cubicBezTo>
                <a:cubicBezTo>
                  <a:pt x="8524491" y="337063"/>
                  <a:pt x="8529206" y="337063"/>
                  <a:pt x="8529206" y="332334"/>
                </a:cubicBezTo>
                <a:cubicBezTo>
                  <a:pt x="8529206" y="266123"/>
                  <a:pt x="8529206" y="266123"/>
                  <a:pt x="8529206" y="266123"/>
                </a:cubicBezTo>
                <a:cubicBezTo>
                  <a:pt x="8533922" y="261394"/>
                  <a:pt x="8533922" y="261394"/>
                  <a:pt x="8533922" y="261394"/>
                </a:cubicBezTo>
                <a:cubicBezTo>
                  <a:pt x="8533922" y="195184"/>
                  <a:pt x="8533922" y="195184"/>
                  <a:pt x="8533922" y="195184"/>
                </a:cubicBezTo>
                <a:cubicBezTo>
                  <a:pt x="8533922" y="190455"/>
                  <a:pt x="8533922" y="190455"/>
                  <a:pt x="8533922" y="190455"/>
                </a:cubicBezTo>
                <a:cubicBezTo>
                  <a:pt x="8533922" y="166808"/>
                  <a:pt x="8533922" y="166808"/>
                  <a:pt x="8533922" y="166808"/>
                </a:cubicBezTo>
                <a:cubicBezTo>
                  <a:pt x="8538638" y="166808"/>
                  <a:pt x="8538638" y="166808"/>
                  <a:pt x="8538638" y="166808"/>
                </a:cubicBezTo>
                <a:cubicBezTo>
                  <a:pt x="8538638" y="166808"/>
                  <a:pt x="8543353" y="166808"/>
                  <a:pt x="8543353" y="166808"/>
                </a:cubicBezTo>
                <a:cubicBezTo>
                  <a:pt x="8543353" y="185725"/>
                  <a:pt x="8543353" y="185725"/>
                  <a:pt x="8543353" y="185725"/>
                </a:cubicBezTo>
                <a:cubicBezTo>
                  <a:pt x="8543353" y="190455"/>
                  <a:pt x="8543353" y="190455"/>
                  <a:pt x="8543353" y="195184"/>
                </a:cubicBezTo>
                <a:cubicBezTo>
                  <a:pt x="8543353" y="261394"/>
                  <a:pt x="8543353" y="261394"/>
                  <a:pt x="8543353" y="261394"/>
                </a:cubicBezTo>
                <a:cubicBezTo>
                  <a:pt x="8543353" y="261394"/>
                  <a:pt x="8548069" y="261394"/>
                  <a:pt x="8548069" y="266123"/>
                </a:cubicBezTo>
                <a:cubicBezTo>
                  <a:pt x="8548069" y="332334"/>
                  <a:pt x="8548069" y="332334"/>
                  <a:pt x="8548069" y="332334"/>
                </a:cubicBezTo>
                <a:cubicBezTo>
                  <a:pt x="8548069" y="337063"/>
                  <a:pt x="8552785" y="337063"/>
                  <a:pt x="8557500" y="341792"/>
                </a:cubicBezTo>
                <a:cubicBezTo>
                  <a:pt x="8552785" y="346521"/>
                  <a:pt x="8552785" y="346521"/>
                  <a:pt x="8552785" y="351251"/>
                </a:cubicBezTo>
                <a:cubicBezTo>
                  <a:pt x="8552785" y="441107"/>
                  <a:pt x="8552785" y="441107"/>
                  <a:pt x="8552785" y="441107"/>
                </a:cubicBezTo>
                <a:cubicBezTo>
                  <a:pt x="8552785" y="445837"/>
                  <a:pt x="8552785" y="445837"/>
                  <a:pt x="8557500" y="445837"/>
                </a:cubicBezTo>
                <a:cubicBezTo>
                  <a:pt x="8557500" y="474212"/>
                  <a:pt x="8557500" y="474212"/>
                  <a:pt x="8557500" y="474212"/>
                </a:cubicBezTo>
                <a:cubicBezTo>
                  <a:pt x="8571648" y="474212"/>
                  <a:pt x="8571648" y="474212"/>
                  <a:pt x="8571648" y="474212"/>
                </a:cubicBezTo>
                <a:cubicBezTo>
                  <a:pt x="8571648" y="493130"/>
                  <a:pt x="8571648" y="493130"/>
                  <a:pt x="8571648" y="493130"/>
                </a:cubicBezTo>
                <a:cubicBezTo>
                  <a:pt x="8585794" y="502588"/>
                  <a:pt x="8585794" y="507317"/>
                  <a:pt x="8585794" y="521505"/>
                </a:cubicBezTo>
                <a:cubicBezTo>
                  <a:pt x="8581079" y="521505"/>
                  <a:pt x="8576363" y="526235"/>
                  <a:pt x="8576363" y="526235"/>
                </a:cubicBezTo>
                <a:cubicBezTo>
                  <a:pt x="8604657" y="535693"/>
                  <a:pt x="8571648" y="549881"/>
                  <a:pt x="8557500" y="554610"/>
                </a:cubicBezTo>
                <a:lnTo>
                  <a:pt x="8578483" y="1013352"/>
                </a:lnTo>
                <a:lnTo>
                  <a:pt x="8662237" y="1013352"/>
                </a:lnTo>
                <a:cubicBezTo>
                  <a:pt x="8674616" y="1013352"/>
                  <a:pt x="8674616" y="1013352"/>
                  <a:pt x="8674616" y="1013352"/>
                </a:cubicBezTo>
                <a:cubicBezTo>
                  <a:pt x="8674616" y="1032269"/>
                  <a:pt x="8674616" y="1032269"/>
                  <a:pt x="8674616" y="1032269"/>
                </a:cubicBezTo>
                <a:cubicBezTo>
                  <a:pt x="8684048" y="1032269"/>
                  <a:pt x="8693479" y="1032269"/>
                  <a:pt x="8702910" y="1032269"/>
                </a:cubicBezTo>
                <a:cubicBezTo>
                  <a:pt x="8702910" y="1022811"/>
                  <a:pt x="8702910" y="1018081"/>
                  <a:pt x="8702910" y="1008623"/>
                </a:cubicBezTo>
                <a:cubicBezTo>
                  <a:pt x="8712342" y="1008623"/>
                  <a:pt x="8712342" y="1008623"/>
                  <a:pt x="8712342" y="1008623"/>
                </a:cubicBezTo>
                <a:cubicBezTo>
                  <a:pt x="8712342" y="975518"/>
                  <a:pt x="8712342" y="975518"/>
                  <a:pt x="8712342" y="975518"/>
                </a:cubicBezTo>
                <a:cubicBezTo>
                  <a:pt x="8726489" y="975518"/>
                  <a:pt x="8726489" y="975518"/>
                  <a:pt x="8726489" y="975518"/>
                </a:cubicBezTo>
                <a:cubicBezTo>
                  <a:pt x="8726489" y="970788"/>
                  <a:pt x="8726489" y="970788"/>
                  <a:pt x="8726489" y="970788"/>
                </a:cubicBezTo>
                <a:cubicBezTo>
                  <a:pt x="8740636" y="970788"/>
                  <a:pt x="8740636" y="970788"/>
                  <a:pt x="8740636" y="970788"/>
                </a:cubicBezTo>
                <a:cubicBezTo>
                  <a:pt x="8740636" y="970788"/>
                  <a:pt x="8745351" y="970788"/>
                  <a:pt x="8745351" y="975518"/>
                </a:cubicBezTo>
                <a:cubicBezTo>
                  <a:pt x="8759498" y="975518"/>
                  <a:pt x="8759498" y="975518"/>
                  <a:pt x="8759498" y="975518"/>
                </a:cubicBezTo>
                <a:cubicBezTo>
                  <a:pt x="8759498" y="1008623"/>
                  <a:pt x="8759498" y="1008623"/>
                  <a:pt x="8759498" y="1008623"/>
                </a:cubicBezTo>
                <a:cubicBezTo>
                  <a:pt x="8797224" y="1008623"/>
                  <a:pt x="8797224" y="1008623"/>
                  <a:pt x="8797224" y="1008623"/>
                </a:cubicBezTo>
                <a:cubicBezTo>
                  <a:pt x="8797224" y="994435"/>
                  <a:pt x="8797224" y="994435"/>
                  <a:pt x="8797224" y="994435"/>
                </a:cubicBezTo>
                <a:cubicBezTo>
                  <a:pt x="8801939" y="994435"/>
                  <a:pt x="8801939" y="994435"/>
                  <a:pt x="8801939" y="994435"/>
                </a:cubicBezTo>
                <a:cubicBezTo>
                  <a:pt x="8801939" y="1008623"/>
                  <a:pt x="8801939" y="1008623"/>
                  <a:pt x="8801939" y="1008623"/>
                </a:cubicBezTo>
                <a:cubicBezTo>
                  <a:pt x="8820802" y="1008623"/>
                  <a:pt x="8820802" y="1008623"/>
                  <a:pt x="8820802" y="1008623"/>
                </a:cubicBezTo>
                <a:cubicBezTo>
                  <a:pt x="8820802" y="843097"/>
                  <a:pt x="8820802" y="843097"/>
                  <a:pt x="8820802" y="843097"/>
                </a:cubicBezTo>
                <a:cubicBezTo>
                  <a:pt x="8867959" y="843097"/>
                  <a:pt x="8867959" y="843097"/>
                  <a:pt x="8867959" y="843097"/>
                </a:cubicBezTo>
                <a:cubicBezTo>
                  <a:pt x="8867959" y="828910"/>
                  <a:pt x="8867959" y="828910"/>
                  <a:pt x="8867959" y="828910"/>
                </a:cubicBezTo>
                <a:cubicBezTo>
                  <a:pt x="8872675" y="828910"/>
                  <a:pt x="8872675" y="828910"/>
                  <a:pt x="8872675" y="828910"/>
                </a:cubicBezTo>
                <a:cubicBezTo>
                  <a:pt x="8872675" y="838368"/>
                  <a:pt x="8872675" y="838368"/>
                  <a:pt x="8872675" y="838368"/>
                </a:cubicBezTo>
                <a:cubicBezTo>
                  <a:pt x="8896253" y="838368"/>
                  <a:pt x="8896253" y="838368"/>
                  <a:pt x="8896253" y="838368"/>
                </a:cubicBezTo>
                <a:cubicBezTo>
                  <a:pt x="8896253" y="828910"/>
                  <a:pt x="8896253" y="828910"/>
                  <a:pt x="8896253" y="828910"/>
                </a:cubicBezTo>
                <a:cubicBezTo>
                  <a:pt x="8900969" y="828910"/>
                  <a:pt x="8900969" y="828910"/>
                  <a:pt x="8900969" y="828910"/>
                </a:cubicBezTo>
                <a:cubicBezTo>
                  <a:pt x="8900969" y="847827"/>
                  <a:pt x="8900969" y="847827"/>
                  <a:pt x="8900969" y="847827"/>
                </a:cubicBezTo>
                <a:cubicBezTo>
                  <a:pt x="8910400" y="847827"/>
                  <a:pt x="8910400" y="847827"/>
                  <a:pt x="8910400" y="847827"/>
                </a:cubicBezTo>
                <a:cubicBezTo>
                  <a:pt x="8910400" y="866744"/>
                  <a:pt x="8910400" y="866744"/>
                  <a:pt x="8910400" y="866744"/>
                </a:cubicBezTo>
                <a:cubicBezTo>
                  <a:pt x="8938694" y="866744"/>
                  <a:pt x="8938694" y="866744"/>
                  <a:pt x="8938694" y="866744"/>
                </a:cubicBezTo>
                <a:cubicBezTo>
                  <a:pt x="8938694" y="904578"/>
                  <a:pt x="8938694" y="904578"/>
                  <a:pt x="8938694" y="904578"/>
                </a:cubicBezTo>
                <a:cubicBezTo>
                  <a:pt x="8943410" y="904578"/>
                  <a:pt x="8943410" y="904578"/>
                  <a:pt x="8943410" y="904578"/>
                </a:cubicBezTo>
                <a:cubicBezTo>
                  <a:pt x="8943410" y="876203"/>
                  <a:pt x="8943410" y="876203"/>
                  <a:pt x="8943410" y="876203"/>
                </a:cubicBezTo>
                <a:cubicBezTo>
                  <a:pt x="8952841" y="876203"/>
                  <a:pt x="8952841" y="876203"/>
                  <a:pt x="8952841" y="876203"/>
                </a:cubicBezTo>
                <a:cubicBezTo>
                  <a:pt x="8952841" y="918766"/>
                  <a:pt x="8952841" y="918766"/>
                  <a:pt x="8952841" y="918766"/>
                </a:cubicBezTo>
                <a:cubicBezTo>
                  <a:pt x="8990566" y="918766"/>
                  <a:pt x="8990566" y="918766"/>
                  <a:pt x="8990566" y="918766"/>
                </a:cubicBezTo>
                <a:cubicBezTo>
                  <a:pt x="8990566" y="904578"/>
                  <a:pt x="8990566" y="904578"/>
                  <a:pt x="8990566" y="904578"/>
                </a:cubicBezTo>
                <a:cubicBezTo>
                  <a:pt x="9009429" y="904578"/>
                  <a:pt x="9009429" y="904578"/>
                  <a:pt x="9009429" y="904578"/>
                </a:cubicBezTo>
                <a:cubicBezTo>
                  <a:pt x="9009429" y="928225"/>
                  <a:pt x="9009429" y="928225"/>
                  <a:pt x="9009429" y="928225"/>
                </a:cubicBezTo>
                <a:cubicBezTo>
                  <a:pt x="9014145" y="928225"/>
                  <a:pt x="9014145" y="928225"/>
                  <a:pt x="9014145" y="928225"/>
                </a:cubicBezTo>
                <a:cubicBezTo>
                  <a:pt x="9014145" y="904578"/>
                  <a:pt x="9014145" y="904578"/>
                  <a:pt x="9014145" y="904578"/>
                </a:cubicBezTo>
                <a:cubicBezTo>
                  <a:pt x="9033007" y="904578"/>
                  <a:pt x="9033007" y="904578"/>
                  <a:pt x="9033007" y="904578"/>
                </a:cubicBezTo>
                <a:cubicBezTo>
                  <a:pt x="9033007" y="862015"/>
                  <a:pt x="9033007" y="862015"/>
                  <a:pt x="9033007" y="862015"/>
                </a:cubicBezTo>
                <a:cubicBezTo>
                  <a:pt x="9042439" y="862015"/>
                  <a:pt x="9042439" y="862015"/>
                  <a:pt x="9042439" y="862015"/>
                </a:cubicBezTo>
                <a:cubicBezTo>
                  <a:pt x="9056586" y="809992"/>
                  <a:pt x="9056586" y="809992"/>
                  <a:pt x="9056586" y="809992"/>
                </a:cubicBezTo>
                <a:cubicBezTo>
                  <a:pt x="9070733" y="809992"/>
                  <a:pt x="9070733" y="809992"/>
                  <a:pt x="9070733" y="809992"/>
                </a:cubicBezTo>
                <a:cubicBezTo>
                  <a:pt x="9084880" y="862015"/>
                  <a:pt x="9084880" y="862015"/>
                  <a:pt x="9084880" y="862015"/>
                </a:cubicBezTo>
                <a:cubicBezTo>
                  <a:pt x="9094311" y="862015"/>
                  <a:pt x="9094311" y="862015"/>
                  <a:pt x="9094311" y="862015"/>
                </a:cubicBezTo>
                <a:cubicBezTo>
                  <a:pt x="9094311" y="937683"/>
                  <a:pt x="9094311" y="937683"/>
                  <a:pt x="9094311" y="937683"/>
                </a:cubicBezTo>
                <a:cubicBezTo>
                  <a:pt x="9099027" y="937683"/>
                  <a:pt x="9099027" y="937683"/>
                  <a:pt x="9099027" y="937683"/>
                </a:cubicBezTo>
                <a:cubicBezTo>
                  <a:pt x="9099027" y="994435"/>
                  <a:pt x="9099027" y="994435"/>
                  <a:pt x="9099027" y="994435"/>
                </a:cubicBezTo>
                <a:cubicBezTo>
                  <a:pt x="9108458" y="989706"/>
                  <a:pt x="9108458" y="989706"/>
                  <a:pt x="9108458" y="989706"/>
                </a:cubicBezTo>
                <a:cubicBezTo>
                  <a:pt x="9108458" y="970788"/>
                  <a:pt x="9108458" y="970788"/>
                  <a:pt x="9108458" y="970788"/>
                </a:cubicBezTo>
                <a:cubicBezTo>
                  <a:pt x="9113174" y="984976"/>
                  <a:pt x="9113174" y="984976"/>
                  <a:pt x="9113174" y="984976"/>
                </a:cubicBezTo>
                <a:cubicBezTo>
                  <a:pt x="9122605" y="984976"/>
                  <a:pt x="9122605" y="984976"/>
                  <a:pt x="9122605" y="984976"/>
                </a:cubicBezTo>
                <a:cubicBezTo>
                  <a:pt x="9122605" y="885661"/>
                  <a:pt x="9122605" y="885661"/>
                  <a:pt x="9122605" y="885661"/>
                </a:cubicBezTo>
                <a:cubicBezTo>
                  <a:pt x="9160331" y="885661"/>
                  <a:pt x="9160331" y="885661"/>
                  <a:pt x="9160331" y="885661"/>
                </a:cubicBezTo>
                <a:cubicBezTo>
                  <a:pt x="9174478" y="899849"/>
                  <a:pt x="9174478" y="899849"/>
                  <a:pt x="9174478" y="899849"/>
                </a:cubicBezTo>
                <a:cubicBezTo>
                  <a:pt x="9174478" y="885661"/>
                  <a:pt x="9174478" y="885661"/>
                  <a:pt x="9174478" y="885661"/>
                </a:cubicBezTo>
                <a:cubicBezTo>
                  <a:pt x="9174478" y="880932"/>
                  <a:pt x="9174478" y="880932"/>
                  <a:pt x="9174478" y="880932"/>
                </a:cubicBezTo>
                <a:cubicBezTo>
                  <a:pt x="9188625" y="880932"/>
                  <a:pt x="9188625" y="880932"/>
                  <a:pt x="9188625" y="880932"/>
                </a:cubicBezTo>
                <a:cubicBezTo>
                  <a:pt x="9188625" y="852556"/>
                  <a:pt x="9188625" y="852556"/>
                  <a:pt x="9188625" y="852556"/>
                </a:cubicBezTo>
                <a:cubicBezTo>
                  <a:pt x="9198056" y="852556"/>
                  <a:pt x="9198056" y="852556"/>
                  <a:pt x="9198056" y="852556"/>
                </a:cubicBezTo>
                <a:cubicBezTo>
                  <a:pt x="9198056" y="838368"/>
                  <a:pt x="9198056" y="838368"/>
                  <a:pt x="9198056" y="838368"/>
                </a:cubicBezTo>
                <a:cubicBezTo>
                  <a:pt x="9198056" y="809992"/>
                  <a:pt x="9198056" y="809992"/>
                  <a:pt x="9198056" y="809992"/>
                </a:cubicBezTo>
                <a:cubicBezTo>
                  <a:pt x="9216919" y="809992"/>
                  <a:pt x="9216919" y="809992"/>
                  <a:pt x="9216919" y="809992"/>
                </a:cubicBezTo>
                <a:cubicBezTo>
                  <a:pt x="9216919" y="772158"/>
                  <a:pt x="9216919" y="772158"/>
                  <a:pt x="9216919" y="772158"/>
                </a:cubicBezTo>
                <a:cubicBezTo>
                  <a:pt x="9231066" y="772158"/>
                  <a:pt x="9231066" y="772158"/>
                  <a:pt x="9231066" y="772158"/>
                </a:cubicBezTo>
                <a:cubicBezTo>
                  <a:pt x="9231066" y="762699"/>
                  <a:pt x="9231066" y="762699"/>
                  <a:pt x="9231066" y="762699"/>
                </a:cubicBezTo>
                <a:cubicBezTo>
                  <a:pt x="9235781" y="762699"/>
                  <a:pt x="9235781" y="762699"/>
                  <a:pt x="9235781" y="762699"/>
                </a:cubicBezTo>
                <a:cubicBezTo>
                  <a:pt x="9235781" y="729594"/>
                  <a:pt x="9235781" y="729594"/>
                  <a:pt x="9235781" y="729594"/>
                </a:cubicBezTo>
                <a:cubicBezTo>
                  <a:pt x="9240497" y="729594"/>
                  <a:pt x="9240497" y="729594"/>
                  <a:pt x="9240497" y="729594"/>
                </a:cubicBezTo>
                <a:cubicBezTo>
                  <a:pt x="9240497" y="720136"/>
                  <a:pt x="9240497" y="720136"/>
                  <a:pt x="9240497" y="720136"/>
                </a:cubicBezTo>
                <a:cubicBezTo>
                  <a:pt x="9249929" y="720136"/>
                  <a:pt x="9249929" y="720136"/>
                  <a:pt x="9249929" y="720136"/>
                </a:cubicBezTo>
                <a:cubicBezTo>
                  <a:pt x="9249929" y="682301"/>
                  <a:pt x="9249929" y="682301"/>
                  <a:pt x="9249929" y="682301"/>
                </a:cubicBezTo>
                <a:cubicBezTo>
                  <a:pt x="9282938" y="682301"/>
                  <a:pt x="9282938" y="682301"/>
                  <a:pt x="9282938" y="682301"/>
                </a:cubicBezTo>
                <a:cubicBezTo>
                  <a:pt x="9282938" y="668114"/>
                  <a:pt x="9282938" y="668114"/>
                  <a:pt x="9282938" y="668114"/>
                </a:cubicBezTo>
                <a:cubicBezTo>
                  <a:pt x="9320664" y="668114"/>
                  <a:pt x="9320664" y="668114"/>
                  <a:pt x="9320664" y="668114"/>
                </a:cubicBezTo>
                <a:cubicBezTo>
                  <a:pt x="9320664" y="653926"/>
                  <a:pt x="9320664" y="653926"/>
                  <a:pt x="9320664" y="653926"/>
                </a:cubicBezTo>
                <a:cubicBezTo>
                  <a:pt x="9344242" y="653926"/>
                  <a:pt x="9344242" y="653926"/>
                  <a:pt x="9344242" y="653926"/>
                </a:cubicBezTo>
                <a:cubicBezTo>
                  <a:pt x="9344242" y="668114"/>
                  <a:pt x="9344242" y="668114"/>
                  <a:pt x="9344242" y="668114"/>
                </a:cubicBezTo>
                <a:cubicBezTo>
                  <a:pt x="9353673" y="668114"/>
                  <a:pt x="9353673" y="668114"/>
                  <a:pt x="9353673" y="668114"/>
                </a:cubicBezTo>
                <a:cubicBezTo>
                  <a:pt x="9353673" y="663384"/>
                  <a:pt x="9353673" y="663384"/>
                  <a:pt x="9353673" y="663384"/>
                </a:cubicBezTo>
                <a:cubicBezTo>
                  <a:pt x="9363105" y="663384"/>
                  <a:pt x="9363105" y="663384"/>
                  <a:pt x="9363105" y="663384"/>
                </a:cubicBezTo>
                <a:cubicBezTo>
                  <a:pt x="9363105" y="668114"/>
                  <a:pt x="9363105" y="668114"/>
                  <a:pt x="9363105" y="668114"/>
                </a:cubicBezTo>
                <a:cubicBezTo>
                  <a:pt x="9372536" y="668114"/>
                  <a:pt x="9372536" y="668114"/>
                  <a:pt x="9372536" y="668114"/>
                </a:cubicBezTo>
                <a:cubicBezTo>
                  <a:pt x="9372536" y="653926"/>
                  <a:pt x="9372536" y="653926"/>
                  <a:pt x="9372536" y="653926"/>
                </a:cubicBezTo>
                <a:cubicBezTo>
                  <a:pt x="9391399" y="653926"/>
                  <a:pt x="9391399" y="653926"/>
                  <a:pt x="9391399" y="653926"/>
                </a:cubicBezTo>
                <a:cubicBezTo>
                  <a:pt x="9391399" y="668114"/>
                  <a:pt x="9391399" y="668114"/>
                  <a:pt x="9391399" y="668114"/>
                </a:cubicBezTo>
                <a:cubicBezTo>
                  <a:pt x="9419693" y="668114"/>
                  <a:pt x="9419693" y="668114"/>
                  <a:pt x="9419693" y="668114"/>
                </a:cubicBezTo>
                <a:cubicBezTo>
                  <a:pt x="9419693" y="682301"/>
                  <a:pt x="9419693" y="682301"/>
                  <a:pt x="9419693" y="682301"/>
                </a:cubicBezTo>
                <a:cubicBezTo>
                  <a:pt x="9433840" y="682301"/>
                  <a:pt x="9433840" y="682301"/>
                  <a:pt x="9433840" y="682301"/>
                </a:cubicBezTo>
                <a:cubicBezTo>
                  <a:pt x="9433840" y="781617"/>
                  <a:pt x="9433840" y="781617"/>
                  <a:pt x="9433840" y="781617"/>
                </a:cubicBezTo>
                <a:cubicBezTo>
                  <a:pt x="9443271" y="781617"/>
                  <a:pt x="9443271" y="781617"/>
                  <a:pt x="9443271" y="781617"/>
                </a:cubicBezTo>
                <a:cubicBezTo>
                  <a:pt x="9443271" y="743782"/>
                  <a:pt x="9443271" y="743782"/>
                  <a:pt x="9443271" y="743782"/>
                </a:cubicBezTo>
                <a:cubicBezTo>
                  <a:pt x="9490428" y="743782"/>
                  <a:pt x="9490428" y="743782"/>
                  <a:pt x="9490428" y="743782"/>
                </a:cubicBezTo>
                <a:cubicBezTo>
                  <a:pt x="9490428" y="781617"/>
                  <a:pt x="9490428" y="781617"/>
                  <a:pt x="9490428" y="781617"/>
                </a:cubicBezTo>
                <a:cubicBezTo>
                  <a:pt x="9499859" y="781617"/>
                  <a:pt x="9499859" y="781617"/>
                  <a:pt x="9499859" y="781617"/>
                </a:cubicBezTo>
                <a:cubicBezTo>
                  <a:pt x="9499859" y="885661"/>
                  <a:pt x="9499859" y="885661"/>
                  <a:pt x="9499859" y="885661"/>
                </a:cubicBezTo>
                <a:cubicBezTo>
                  <a:pt x="9504575" y="885661"/>
                  <a:pt x="9504575" y="885661"/>
                  <a:pt x="9504575" y="885661"/>
                </a:cubicBezTo>
                <a:cubicBezTo>
                  <a:pt x="9509291" y="800534"/>
                  <a:pt x="9509291" y="800534"/>
                  <a:pt x="9509291" y="800534"/>
                </a:cubicBezTo>
                <a:cubicBezTo>
                  <a:pt x="9509291" y="885661"/>
                  <a:pt x="9509291" y="885661"/>
                  <a:pt x="9509291" y="885661"/>
                </a:cubicBezTo>
                <a:cubicBezTo>
                  <a:pt x="9518722" y="885661"/>
                  <a:pt x="9518722" y="885661"/>
                  <a:pt x="9518722" y="885661"/>
                </a:cubicBezTo>
                <a:cubicBezTo>
                  <a:pt x="9523438" y="932954"/>
                  <a:pt x="9523438" y="932954"/>
                  <a:pt x="9523438" y="932954"/>
                </a:cubicBezTo>
                <a:cubicBezTo>
                  <a:pt x="9547016" y="947142"/>
                  <a:pt x="9547016" y="947142"/>
                  <a:pt x="9547016" y="947142"/>
                </a:cubicBezTo>
                <a:cubicBezTo>
                  <a:pt x="9547016" y="928225"/>
                  <a:pt x="9547016" y="928225"/>
                  <a:pt x="9547016" y="928225"/>
                </a:cubicBezTo>
                <a:cubicBezTo>
                  <a:pt x="9551732" y="928225"/>
                  <a:pt x="9551732" y="928225"/>
                  <a:pt x="9551732" y="928225"/>
                </a:cubicBezTo>
                <a:cubicBezTo>
                  <a:pt x="9551732" y="914037"/>
                  <a:pt x="9551732" y="914037"/>
                  <a:pt x="9551732" y="914037"/>
                </a:cubicBezTo>
                <a:cubicBezTo>
                  <a:pt x="9617751" y="914037"/>
                  <a:pt x="9617751" y="914037"/>
                  <a:pt x="9617751" y="914037"/>
                </a:cubicBezTo>
                <a:cubicBezTo>
                  <a:pt x="9617751" y="918766"/>
                  <a:pt x="9617751" y="918766"/>
                  <a:pt x="9617751" y="918766"/>
                </a:cubicBezTo>
                <a:cubicBezTo>
                  <a:pt x="9622467" y="918766"/>
                  <a:pt x="9622467" y="918766"/>
                  <a:pt x="9622467" y="918766"/>
                </a:cubicBezTo>
                <a:cubicBezTo>
                  <a:pt x="9622467" y="904578"/>
                  <a:pt x="9622467" y="904578"/>
                  <a:pt x="9622467" y="904578"/>
                </a:cubicBezTo>
                <a:cubicBezTo>
                  <a:pt x="9631898" y="904578"/>
                  <a:pt x="9631898" y="904578"/>
                  <a:pt x="9631898" y="904578"/>
                </a:cubicBezTo>
                <a:cubicBezTo>
                  <a:pt x="9631898" y="918766"/>
                  <a:pt x="9631898" y="918766"/>
                  <a:pt x="9631898" y="918766"/>
                </a:cubicBezTo>
                <a:cubicBezTo>
                  <a:pt x="9641329" y="918766"/>
                  <a:pt x="9641329" y="918766"/>
                  <a:pt x="9641329" y="918766"/>
                </a:cubicBezTo>
                <a:cubicBezTo>
                  <a:pt x="9641329" y="899849"/>
                  <a:pt x="9641329" y="899849"/>
                  <a:pt x="9641329" y="899849"/>
                </a:cubicBezTo>
                <a:cubicBezTo>
                  <a:pt x="9650761" y="899849"/>
                  <a:pt x="9650761" y="899849"/>
                  <a:pt x="9650761" y="899849"/>
                </a:cubicBezTo>
                <a:cubicBezTo>
                  <a:pt x="9650761" y="890390"/>
                  <a:pt x="9650761" y="890390"/>
                  <a:pt x="9650761" y="890390"/>
                </a:cubicBezTo>
                <a:cubicBezTo>
                  <a:pt x="9674339" y="890390"/>
                  <a:pt x="9674339" y="890390"/>
                  <a:pt x="9674339" y="890390"/>
                </a:cubicBezTo>
                <a:cubicBezTo>
                  <a:pt x="9674339" y="866744"/>
                  <a:pt x="9674339" y="866744"/>
                  <a:pt x="9674339" y="866744"/>
                </a:cubicBezTo>
                <a:cubicBezTo>
                  <a:pt x="9683771" y="862015"/>
                  <a:pt x="9683771" y="862015"/>
                  <a:pt x="9683771" y="862015"/>
                </a:cubicBezTo>
                <a:cubicBezTo>
                  <a:pt x="9683771" y="857285"/>
                  <a:pt x="9683771" y="857285"/>
                  <a:pt x="9683771" y="857285"/>
                </a:cubicBezTo>
                <a:cubicBezTo>
                  <a:pt x="9702633" y="857285"/>
                  <a:pt x="9702633" y="857285"/>
                  <a:pt x="9702633" y="857285"/>
                </a:cubicBezTo>
                <a:cubicBezTo>
                  <a:pt x="9702633" y="838368"/>
                  <a:pt x="9702633" y="838368"/>
                  <a:pt x="9702633" y="838368"/>
                </a:cubicBezTo>
                <a:cubicBezTo>
                  <a:pt x="9712065" y="838368"/>
                  <a:pt x="9712065" y="838368"/>
                  <a:pt x="9712065" y="838368"/>
                </a:cubicBezTo>
                <a:cubicBezTo>
                  <a:pt x="9712065" y="795805"/>
                  <a:pt x="9712065" y="795805"/>
                  <a:pt x="9712065" y="795805"/>
                </a:cubicBezTo>
                <a:cubicBezTo>
                  <a:pt x="9730927" y="795805"/>
                  <a:pt x="9730927" y="795805"/>
                  <a:pt x="9730927" y="795805"/>
                </a:cubicBezTo>
                <a:cubicBezTo>
                  <a:pt x="9730927" y="791075"/>
                  <a:pt x="9730927" y="791075"/>
                  <a:pt x="9730927" y="791075"/>
                </a:cubicBezTo>
                <a:cubicBezTo>
                  <a:pt x="9740359" y="791075"/>
                  <a:pt x="9740359" y="791075"/>
                  <a:pt x="9740359" y="791075"/>
                </a:cubicBezTo>
                <a:cubicBezTo>
                  <a:pt x="9740359" y="734324"/>
                  <a:pt x="9740359" y="734324"/>
                  <a:pt x="9740359" y="734324"/>
                </a:cubicBezTo>
                <a:cubicBezTo>
                  <a:pt x="9763937" y="734324"/>
                  <a:pt x="9763937" y="734324"/>
                  <a:pt x="9763937" y="734324"/>
                </a:cubicBezTo>
                <a:cubicBezTo>
                  <a:pt x="9763937" y="710677"/>
                  <a:pt x="9763937" y="710677"/>
                  <a:pt x="9763937" y="710677"/>
                </a:cubicBezTo>
                <a:cubicBezTo>
                  <a:pt x="9811094" y="710677"/>
                  <a:pt x="9811094" y="710677"/>
                  <a:pt x="9811094" y="710677"/>
                </a:cubicBezTo>
                <a:cubicBezTo>
                  <a:pt x="9811094" y="734324"/>
                  <a:pt x="9811094" y="734324"/>
                  <a:pt x="9811094" y="734324"/>
                </a:cubicBezTo>
                <a:cubicBezTo>
                  <a:pt x="9839388" y="734324"/>
                  <a:pt x="9839388" y="734324"/>
                  <a:pt x="9839388" y="734324"/>
                </a:cubicBezTo>
                <a:cubicBezTo>
                  <a:pt x="9839388" y="791075"/>
                  <a:pt x="9839388" y="791075"/>
                  <a:pt x="9839388" y="791075"/>
                </a:cubicBezTo>
                <a:cubicBezTo>
                  <a:pt x="9858251" y="791075"/>
                  <a:pt x="9858251" y="791075"/>
                  <a:pt x="9858251" y="791075"/>
                </a:cubicBezTo>
                <a:cubicBezTo>
                  <a:pt x="9858251" y="918766"/>
                  <a:pt x="9858251" y="918766"/>
                  <a:pt x="9858251" y="918766"/>
                </a:cubicBezTo>
                <a:cubicBezTo>
                  <a:pt x="9862966" y="918766"/>
                  <a:pt x="9862966" y="918766"/>
                  <a:pt x="9862966" y="918766"/>
                </a:cubicBezTo>
                <a:cubicBezTo>
                  <a:pt x="9877113" y="885661"/>
                  <a:pt x="9877113" y="885661"/>
                  <a:pt x="9877113" y="885661"/>
                </a:cubicBezTo>
                <a:cubicBezTo>
                  <a:pt x="9886545" y="899849"/>
                  <a:pt x="9886545" y="899849"/>
                  <a:pt x="9886545" y="899849"/>
                </a:cubicBezTo>
                <a:cubicBezTo>
                  <a:pt x="9881829" y="899849"/>
                  <a:pt x="9881829" y="899849"/>
                  <a:pt x="9881829" y="899849"/>
                </a:cubicBezTo>
                <a:cubicBezTo>
                  <a:pt x="9881829" y="918766"/>
                  <a:pt x="9881829" y="918766"/>
                  <a:pt x="9881829" y="918766"/>
                </a:cubicBezTo>
                <a:cubicBezTo>
                  <a:pt x="9891260" y="918766"/>
                  <a:pt x="9891260" y="918766"/>
                  <a:pt x="9891260" y="918766"/>
                </a:cubicBezTo>
                <a:cubicBezTo>
                  <a:pt x="9891260" y="956601"/>
                  <a:pt x="9891260" y="956601"/>
                  <a:pt x="9891260" y="956601"/>
                </a:cubicBezTo>
                <a:cubicBezTo>
                  <a:pt x="9900692" y="956601"/>
                  <a:pt x="9900692" y="956601"/>
                  <a:pt x="9900692" y="956601"/>
                </a:cubicBezTo>
                <a:cubicBezTo>
                  <a:pt x="9900692" y="984976"/>
                  <a:pt x="9900692" y="984976"/>
                  <a:pt x="9900692" y="984976"/>
                </a:cubicBezTo>
                <a:cubicBezTo>
                  <a:pt x="9919554" y="984976"/>
                  <a:pt x="9919554" y="984976"/>
                  <a:pt x="9919554" y="984976"/>
                </a:cubicBezTo>
                <a:cubicBezTo>
                  <a:pt x="9919554" y="975518"/>
                  <a:pt x="9919554" y="975518"/>
                  <a:pt x="9919554" y="975518"/>
                </a:cubicBezTo>
                <a:cubicBezTo>
                  <a:pt x="9938417" y="975518"/>
                  <a:pt x="9938417" y="975518"/>
                  <a:pt x="9938417" y="975518"/>
                </a:cubicBezTo>
                <a:cubicBezTo>
                  <a:pt x="9938417" y="947142"/>
                  <a:pt x="9938417" y="947142"/>
                  <a:pt x="9938417" y="947142"/>
                </a:cubicBezTo>
                <a:cubicBezTo>
                  <a:pt x="9985574" y="947142"/>
                  <a:pt x="9985574" y="947142"/>
                  <a:pt x="9985574" y="947142"/>
                </a:cubicBezTo>
                <a:cubicBezTo>
                  <a:pt x="9985574" y="956601"/>
                  <a:pt x="9985574" y="956601"/>
                  <a:pt x="9985574" y="956601"/>
                </a:cubicBezTo>
                <a:cubicBezTo>
                  <a:pt x="9995005" y="956601"/>
                  <a:pt x="9995005" y="956601"/>
                  <a:pt x="9995005" y="956601"/>
                </a:cubicBezTo>
                <a:cubicBezTo>
                  <a:pt x="9995005" y="947142"/>
                  <a:pt x="9995005" y="947142"/>
                  <a:pt x="9995005" y="947142"/>
                </a:cubicBezTo>
                <a:cubicBezTo>
                  <a:pt x="10004437" y="947142"/>
                  <a:pt x="10004437" y="947142"/>
                  <a:pt x="10004437" y="947142"/>
                </a:cubicBezTo>
                <a:cubicBezTo>
                  <a:pt x="10004437" y="966059"/>
                  <a:pt x="10004437" y="966059"/>
                  <a:pt x="10004437" y="966059"/>
                </a:cubicBezTo>
                <a:cubicBezTo>
                  <a:pt x="10013868" y="966059"/>
                  <a:pt x="10013868" y="966059"/>
                  <a:pt x="10013868" y="966059"/>
                </a:cubicBezTo>
                <a:cubicBezTo>
                  <a:pt x="10013868" y="956601"/>
                  <a:pt x="10013868" y="956601"/>
                  <a:pt x="10013868" y="956601"/>
                </a:cubicBezTo>
                <a:cubicBezTo>
                  <a:pt x="10023299" y="956601"/>
                  <a:pt x="10023299" y="956601"/>
                  <a:pt x="10023299" y="956601"/>
                </a:cubicBezTo>
                <a:cubicBezTo>
                  <a:pt x="10023299" y="928225"/>
                  <a:pt x="10023299" y="928225"/>
                  <a:pt x="10023299" y="928225"/>
                </a:cubicBezTo>
                <a:cubicBezTo>
                  <a:pt x="10061025" y="928225"/>
                  <a:pt x="10061025" y="928225"/>
                  <a:pt x="10061025" y="928225"/>
                </a:cubicBezTo>
                <a:cubicBezTo>
                  <a:pt x="10061025" y="937683"/>
                  <a:pt x="10061025" y="937683"/>
                  <a:pt x="10061025" y="937683"/>
                </a:cubicBezTo>
                <a:cubicBezTo>
                  <a:pt x="10070456" y="937683"/>
                  <a:pt x="10070456" y="937683"/>
                  <a:pt x="10070456" y="937683"/>
                </a:cubicBezTo>
                <a:cubicBezTo>
                  <a:pt x="10070456" y="918766"/>
                  <a:pt x="10070456" y="918766"/>
                  <a:pt x="10070456" y="918766"/>
                </a:cubicBezTo>
                <a:cubicBezTo>
                  <a:pt x="10089319" y="918766"/>
                  <a:pt x="10089319" y="918766"/>
                  <a:pt x="10089319" y="918766"/>
                </a:cubicBezTo>
                <a:cubicBezTo>
                  <a:pt x="10089319" y="890390"/>
                  <a:pt x="10089319" y="890390"/>
                  <a:pt x="10089319" y="890390"/>
                </a:cubicBezTo>
                <a:cubicBezTo>
                  <a:pt x="10108181" y="890390"/>
                  <a:pt x="10108181" y="890390"/>
                  <a:pt x="10108181" y="890390"/>
                </a:cubicBezTo>
                <a:cubicBezTo>
                  <a:pt x="10108181" y="899849"/>
                  <a:pt x="10108181" y="899849"/>
                  <a:pt x="10108181" y="899849"/>
                </a:cubicBezTo>
                <a:cubicBezTo>
                  <a:pt x="10117613" y="899849"/>
                  <a:pt x="10117613" y="899849"/>
                  <a:pt x="10117613" y="899849"/>
                </a:cubicBezTo>
                <a:cubicBezTo>
                  <a:pt x="10117613" y="871473"/>
                  <a:pt x="10117613" y="871473"/>
                  <a:pt x="10117613" y="871473"/>
                </a:cubicBezTo>
                <a:cubicBezTo>
                  <a:pt x="10136475" y="871473"/>
                  <a:pt x="10136475" y="871473"/>
                  <a:pt x="10136475" y="871473"/>
                </a:cubicBezTo>
                <a:cubicBezTo>
                  <a:pt x="10136475" y="890390"/>
                  <a:pt x="10136475" y="890390"/>
                  <a:pt x="10136475" y="890390"/>
                </a:cubicBezTo>
                <a:cubicBezTo>
                  <a:pt x="10164769" y="890390"/>
                  <a:pt x="10164769" y="890390"/>
                  <a:pt x="10164769" y="890390"/>
                </a:cubicBezTo>
                <a:cubicBezTo>
                  <a:pt x="10164769" y="880932"/>
                  <a:pt x="10164769" y="880932"/>
                  <a:pt x="10164769" y="880932"/>
                </a:cubicBezTo>
                <a:cubicBezTo>
                  <a:pt x="10188348" y="880932"/>
                  <a:pt x="10188348" y="880932"/>
                  <a:pt x="10188348" y="880932"/>
                </a:cubicBezTo>
                <a:cubicBezTo>
                  <a:pt x="10188348" y="890390"/>
                  <a:pt x="10188348" y="890390"/>
                  <a:pt x="10188348" y="890390"/>
                </a:cubicBezTo>
                <a:cubicBezTo>
                  <a:pt x="10193063" y="890390"/>
                  <a:pt x="10193063" y="890390"/>
                  <a:pt x="10193063" y="890390"/>
                </a:cubicBezTo>
                <a:cubicBezTo>
                  <a:pt x="10193063" y="909308"/>
                  <a:pt x="10193063" y="909308"/>
                  <a:pt x="10193063" y="909308"/>
                </a:cubicBezTo>
                <a:cubicBezTo>
                  <a:pt x="10202495" y="909308"/>
                  <a:pt x="10202495" y="909308"/>
                  <a:pt x="10202495" y="909308"/>
                </a:cubicBezTo>
                <a:cubicBezTo>
                  <a:pt x="10202495" y="918766"/>
                  <a:pt x="10202495" y="918766"/>
                  <a:pt x="10202495" y="918766"/>
                </a:cubicBezTo>
                <a:cubicBezTo>
                  <a:pt x="10259083" y="918766"/>
                  <a:pt x="10259083" y="918766"/>
                  <a:pt x="10259083" y="918766"/>
                </a:cubicBezTo>
                <a:cubicBezTo>
                  <a:pt x="10259083" y="956601"/>
                  <a:pt x="10259083" y="956601"/>
                  <a:pt x="10259083" y="956601"/>
                </a:cubicBezTo>
                <a:cubicBezTo>
                  <a:pt x="10282661" y="956601"/>
                  <a:pt x="10282661" y="956601"/>
                  <a:pt x="10282661" y="956601"/>
                </a:cubicBezTo>
                <a:cubicBezTo>
                  <a:pt x="10282661" y="947142"/>
                  <a:pt x="10282661" y="947142"/>
                  <a:pt x="10282661" y="947142"/>
                </a:cubicBezTo>
                <a:cubicBezTo>
                  <a:pt x="10339249" y="947142"/>
                  <a:pt x="10339249" y="947142"/>
                  <a:pt x="10339249" y="947142"/>
                </a:cubicBezTo>
                <a:cubicBezTo>
                  <a:pt x="10339249" y="937683"/>
                  <a:pt x="10339249" y="937683"/>
                  <a:pt x="10339249" y="937683"/>
                </a:cubicBezTo>
                <a:cubicBezTo>
                  <a:pt x="10348681" y="928225"/>
                  <a:pt x="10348681" y="928225"/>
                  <a:pt x="10348681" y="928225"/>
                </a:cubicBezTo>
                <a:cubicBezTo>
                  <a:pt x="10348681" y="890390"/>
                  <a:pt x="10348681" y="890390"/>
                  <a:pt x="10348681" y="890390"/>
                </a:cubicBezTo>
                <a:cubicBezTo>
                  <a:pt x="10367543" y="890390"/>
                  <a:pt x="10367543" y="890390"/>
                  <a:pt x="10367543" y="890390"/>
                </a:cubicBezTo>
                <a:cubicBezTo>
                  <a:pt x="10372259" y="914037"/>
                  <a:pt x="10372259" y="914037"/>
                  <a:pt x="10372259" y="914037"/>
                </a:cubicBezTo>
                <a:cubicBezTo>
                  <a:pt x="10376975" y="904578"/>
                  <a:pt x="10376975" y="904578"/>
                  <a:pt x="10376975" y="904578"/>
                </a:cubicBezTo>
                <a:cubicBezTo>
                  <a:pt x="10391122" y="904578"/>
                  <a:pt x="10391122" y="904578"/>
                  <a:pt x="10391122" y="904578"/>
                </a:cubicBezTo>
                <a:cubicBezTo>
                  <a:pt x="10391122" y="800534"/>
                  <a:pt x="10391122" y="800534"/>
                  <a:pt x="10391122" y="800534"/>
                </a:cubicBezTo>
                <a:cubicBezTo>
                  <a:pt x="10405269" y="800534"/>
                  <a:pt x="10405269" y="800534"/>
                  <a:pt x="10405269" y="800534"/>
                </a:cubicBezTo>
                <a:cubicBezTo>
                  <a:pt x="10405269" y="635008"/>
                  <a:pt x="10405269" y="635008"/>
                  <a:pt x="10405269" y="635008"/>
                </a:cubicBezTo>
                <a:cubicBezTo>
                  <a:pt x="10428847" y="635008"/>
                  <a:pt x="10428847" y="635008"/>
                  <a:pt x="10428847" y="635008"/>
                </a:cubicBezTo>
                <a:cubicBezTo>
                  <a:pt x="10428847" y="493130"/>
                  <a:pt x="10428847" y="493130"/>
                  <a:pt x="10428847" y="493130"/>
                </a:cubicBezTo>
                <a:cubicBezTo>
                  <a:pt x="10433563" y="488400"/>
                  <a:pt x="10433563" y="488400"/>
                  <a:pt x="10433563" y="488400"/>
                </a:cubicBezTo>
                <a:cubicBezTo>
                  <a:pt x="10433563" y="460025"/>
                  <a:pt x="10433563" y="460025"/>
                  <a:pt x="10433563" y="460025"/>
                </a:cubicBezTo>
                <a:cubicBezTo>
                  <a:pt x="10452425" y="460025"/>
                  <a:pt x="10452425" y="460025"/>
                  <a:pt x="10452425" y="460025"/>
                </a:cubicBezTo>
                <a:cubicBezTo>
                  <a:pt x="10504298" y="365439"/>
                  <a:pt x="10504298" y="365439"/>
                  <a:pt x="10504298" y="365439"/>
                </a:cubicBezTo>
                <a:cubicBezTo>
                  <a:pt x="10504298" y="72222"/>
                  <a:pt x="10504298" y="72222"/>
                  <a:pt x="10504298" y="72222"/>
                </a:cubicBezTo>
                <a:cubicBezTo>
                  <a:pt x="10509014" y="365439"/>
                  <a:pt x="10509014" y="365439"/>
                  <a:pt x="10509014" y="365439"/>
                </a:cubicBezTo>
                <a:cubicBezTo>
                  <a:pt x="10556171" y="464754"/>
                  <a:pt x="10556171" y="464754"/>
                  <a:pt x="10556171" y="464754"/>
                </a:cubicBezTo>
                <a:cubicBezTo>
                  <a:pt x="10579749" y="464754"/>
                  <a:pt x="10579749" y="464754"/>
                  <a:pt x="10579749" y="464754"/>
                </a:cubicBezTo>
                <a:cubicBezTo>
                  <a:pt x="10579749" y="493130"/>
                  <a:pt x="10579749" y="493130"/>
                  <a:pt x="10579749" y="493130"/>
                </a:cubicBezTo>
                <a:cubicBezTo>
                  <a:pt x="10584465" y="493130"/>
                  <a:pt x="10584465" y="493130"/>
                  <a:pt x="10584465" y="493130"/>
                </a:cubicBezTo>
                <a:cubicBezTo>
                  <a:pt x="10584465" y="635008"/>
                  <a:pt x="10584465" y="635008"/>
                  <a:pt x="10584465" y="635008"/>
                </a:cubicBezTo>
                <a:cubicBezTo>
                  <a:pt x="10598611" y="635008"/>
                  <a:pt x="10598611" y="635008"/>
                  <a:pt x="10598611" y="635008"/>
                </a:cubicBezTo>
                <a:cubicBezTo>
                  <a:pt x="10598611" y="795805"/>
                  <a:pt x="10598611" y="795805"/>
                  <a:pt x="10598611" y="795805"/>
                </a:cubicBezTo>
                <a:cubicBezTo>
                  <a:pt x="10622190" y="795805"/>
                  <a:pt x="10622190" y="795805"/>
                  <a:pt x="10622190" y="795805"/>
                </a:cubicBezTo>
                <a:cubicBezTo>
                  <a:pt x="10622190" y="942413"/>
                  <a:pt x="10622190" y="942413"/>
                  <a:pt x="10622190" y="942413"/>
                </a:cubicBezTo>
                <a:cubicBezTo>
                  <a:pt x="10655199" y="942413"/>
                  <a:pt x="10655199" y="942413"/>
                  <a:pt x="10655199" y="942413"/>
                </a:cubicBezTo>
                <a:cubicBezTo>
                  <a:pt x="10659915" y="928225"/>
                  <a:pt x="10659915" y="928225"/>
                  <a:pt x="10659915" y="928225"/>
                </a:cubicBezTo>
                <a:cubicBezTo>
                  <a:pt x="10678778" y="923495"/>
                  <a:pt x="10678778" y="923495"/>
                  <a:pt x="10678778" y="923495"/>
                </a:cubicBezTo>
                <a:cubicBezTo>
                  <a:pt x="10683494" y="937683"/>
                  <a:pt x="10683494" y="937683"/>
                  <a:pt x="10683494" y="937683"/>
                </a:cubicBezTo>
                <a:lnTo>
                  <a:pt x="10694372" y="937683"/>
                </a:lnTo>
                <a:lnTo>
                  <a:pt x="10694372" y="939439"/>
                </a:lnTo>
                <a:lnTo>
                  <a:pt x="10695596" y="939439"/>
                </a:lnTo>
                <a:cubicBezTo>
                  <a:pt x="10695596" y="939439"/>
                  <a:pt x="10700311" y="939439"/>
                  <a:pt x="10700311" y="944169"/>
                </a:cubicBezTo>
                <a:cubicBezTo>
                  <a:pt x="10714458" y="944169"/>
                  <a:pt x="10714458" y="944169"/>
                  <a:pt x="10714458" y="944169"/>
                </a:cubicBezTo>
                <a:cubicBezTo>
                  <a:pt x="10714458" y="977274"/>
                  <a:pt x="10714458" y="977274"/>
                  <a:pt x="10714458" y="977274"/>
                </a:cubicBezTo>
                <a:cubicBezTo>
                  <a:pt x="10752184" y="977274"/>
                  <a:pt x="10752184" y="977274"/>
                  <a:pt x="10752184" y="977274"/>
                </a:cubicBezTo>
                <a:cubicBezTo>
                  <a:pt x="10752184" y="963086"/>
                  <a:pt x="10752184" y="963086"/>
                  <a:pt x="10752184" y="963086"/>
                </a:cubicBezTo>
                <a:cubicBezTo>
                  <a:pt x="10756900" y="963086"/>
                  <a:pt x="10756900" y="963086"/>
                  <a:pt x="10756900" y="963086"/>
                </a:cubicBezTo>
                <a:cubicBezTo>
                  <a:pt x="10756900" y="977274"/>
                  <a:pt x="10756900" y="977274"/>
                  <a:pt x="10756900" y="977274"/>
                </a:cubicBezTo>
                <a:cubicBezTo>
                  <a:pt x="10775762" y="977274"/>
                  <a:pt x="10775762" y="977274"/>
                  <a:pt x="10775762" y="977274"/>
                </a:cubicBezTo>
                <a:cubicBezTo>
                  <a:pt x="10775762" y="811748"/>
                  <a:pt x="10775762" y="811748"/>
                  <a:pt x="10775762" y="811748"/>
                </a:cubicBezTo>
                <a:cubicBezTo>
                  <a:pt x="10822919" y="811748"/>
                  <a:pt x="10822919" y="811748"/>
                  <a:pt x="10822919" y="811748"/>
                </a:cubicBezTo>
                <a:cubicBezTo>
                  <a:pt x="10822919" y="797561"/>
                  <a:pt x="10822919" y="797561"/>
                  <a:pt x="10822919" y="797561"/>
                </a:cubicBezTo>
                <a:cubicBezTo>
                  <a:pt x="10827635" y="797561"/>
                  <a:pt x="10827635" y="797561"/>
                  <a:pt x="10827635" y="797561"/>
                </a:cubicBezTo>
                <a:cubicBezTo>
                  <a:pt x="10827635" y="807019"/>
                  <a:pt x="10827635" y="807019"/>
                  <a:pt x="10827635" y="807019"/>
                </a:cubicBezTo>
                <a:cubicBezTo>
                  <a:pt x="10851213" y="807019"/>
                  <a:pt x="10851213" y="807019"/>
                  <a:pt x="10851213" y="807019"/>
                </a:cubicBezTo>
                <a:cubicBezTo>
                  <a:pt x="10851213" y="797561"/>
                  <a:pt x="10851213" y="797561"/>
                  <a:pt x="10851213" y="797561"/>
                </a:cubicBezTo>
                <a:cubicBezTo>
                  <a:pt x="10855929" y="797561"/>
                  <a:pt x="10855929" y="797561"/>
                  <a:pt x="10855929" y="797561"/>
                </a:cubicBezTo>
                <a:cubicBezTo>
                  <a:pt x="10855929" y="816478"/>
                  <a:pt x="10855929" y="816478"/>
                  <a:pt x="10855929" y="816478"/>
                </a:cubicBezTo>
                <a:cubicBezTo>
                  <a:pt x="10865360" y="816478"/>
                  <a:pt x="10865360" y="816478"/>
                  <a:pt x="10865360" y="816478"/>
                </a:cubicBezTo>
                <a:cubicBezTo>
                  <a:pt x="10865360" y="835395"/>
                  <a:pt x="10865360" y="835395"/>
                  <a:pt x="10865360" y="835395"/>
                </a:cubicBezTo>
                <a:cubicBezTo>
                  <a:pt x="10893654" y="835395"/>
                  <a:pt x="10893654" y="835395"/>
                  <a:pt x="10893654" y="835395"/>
                </a:cubicBezTo>
                <a:cubicBezTo>
                  <a:pt x="10893654" y="873229"/>
                  <a:pt x="10893654" y="873229"/>
                  <a:pt x="10893654" y="873229"/>
                </a:cubicBezTo>
                <a:cubicBezTo>
                  <a:pt x="10898370" y="873229"/>
                  <a:pt x="10898370" y="873229"/>
                  <a:pt x="10898370" y="873229"/>
                </a:cubicBezTo>
                <a:cubicBezTo>
                  <a:pt x="10898370" y="844854"/>
                  <a:pt x="10898370" y="844854"/>
                  <a:pt x="10898370" y="844854"/>
                </a:cubicBezTo>
                <a:cubicBezTo>
                  <a:pt x="10907801" y="844854"/>
                  <a:pt x="10907801" y="844854"/>
                  <a:pt x="10907801" y="844854"/>
                </a:cubicBezTo>
                <a:cubicBezTo>
                  <a:pt x="10907801" y="887417"/>
                  <a:pt x="10907801" y="887417"/>
                  <a:pt x="10907801" y="887417"/>
                </a:cubicBezTo>
                <a:cubicBezTo>
                  <a:pt x="10945526" y="887417"/>
                  <a:pt x="10945526" y="887417"/>
                  <a:pt x="10945526" y="887417"/>
                </a:cubicBezTo>
                <a:cubicBezTo>
                  <a:pt x="10945526" y="873229"/>
                  <a:pt x="10945526" y="873229"/>
                  <a:pt x="10945526" y="873229"/>
                </a:cubicBezTo>
                <a:cubicBezTo>
                  <a:pt x="10964389" y="873229"/>
                  <a:pt x="10964389" y="873229"/>
                  <a:pt x="10964389" y="873229"/>
                </a:cubicBezTo>
                <a:cubicBezTo>
                  <a:pt x="10964389" y="896876"/>
                  <a:pt x="10964389" y="896876"/>
                  <a:pt x="10964389" y="896876"/>
                </a:cubicBezTo>
                <a:cubicBezTo>
                  <a:pt x="10969105" y="896876"/>
                  <a:pt x="10969105" y="896876"/>
                  <a:pt x="10969105" y="896876"/>
                </a:cubicBezTo>
                <a:cubicBezTo>
                  <a:pt x="10969105" y="873229"/>
                  <a:pt x="10969105" y="873229"/>
                  <a:pt x="10969105" y="873229"/>
                </a:cubicBezTo>
                <a:cubicBezTo>
                  <a:pt x="10987968" y="873229"/>
                  <a:pt x="10987968" y="873229"/>
                  <a:pt x="10987968" y="873229"/>
                </a:cubicBezTo>
                <a:cubicBezTo>
                  <a:pt x="10987968" y="830666"/>
                  <a:pt x="10987968" y="830666"/>
                  <a:pt x="10987968" y="830666"/>
                </a:cubicBezTo>
                <a:cubicBezTo>
                  <a:pt x="10997399" y="830666"/>
                  <a:pt x="10997399" y="830666"/>
                  <a:pt x="10997399" y="830666"/>
                </a:cubicBezTo>
                <a:cubicBezTo>
                  <a:pt x="11011546" y="778643"/>
                  <a:pt x="11011546" y="778643"/>
                  <a:pt x="11011546" y="778643"/>
                </a:cubicBezTo>
                <a:cubicBezTo>
                  <a:pt x="11025693" y="778643"/>
                  <a:pt x="11025693" y="778643"/>
                  <a:pt x="11025693" y="778643"/>
                </a:cubicBezTo>
                <a:cubicBezTo>
                  <a:pt x="11039840" y="830666"/>
                  <a:pt x="11039840" y="830666"/>
                  <a:pt x="11039840" y="830666"/>
                </a:cubicBezTo>
                <a:cubicBezTo>
                  <a:pt x="11049271" y="830666"/>
                  <a:pt x="11049271" y="830666"/>
                  <a:pt x="11049271" y="830666"/>
                </a:cubicBezTo>
                <a:cubicBezTo>
                  <a:pt x="11049271" y="906334"/>
                  <a:pt x="11049271" y="906334"/>
                  <a:pt x="11049271" y="906334"/>
                </a:cubicBezTo>
                <a:cubicBezTo>
                  <a:pt x="11053987" y="906334"/>
                  <a:pt x="11053987" y="906334"/>
                  <a:pt x="11053987" y="906334"/>
                </a:cubicBezTo>
                <a:cubicBezTo>
                  <a:pt x="11053987" y="963086"/>
                  <a:pt x="11053987" y="963086"/>
                  <a:pt x="11053987" y="963086"/>
                </a:cubicBezTo>
                <a:cubicBezTo>
                  <a:pt x="11063418" y="958357"/>
                  <a:pt x="11063418" y="958357"/>
                  <a:pt x="11063418" y="958357"/>
                </a:cubicBezTo>
                <a:cubicBezTo>
                  <a:pt x="11063418" y="939439"/>
                  <a:pt x="11063418" y="939439"/>
                  <a:pt x="11063418" y="939439"/>
                </a:cubicBezTo>
                <a:cubicBezTo>
                  <a:pt x="11068134" y="953627"/>
                  <a:pt x="11068134" y="953627"/>
                  <a:pt x="11068134" y="953627"/>
                </a:cubicBezTo>
                <a:cubicBezTo>
                  <a:pt x="11077565" y="953627"/>
                  <a:pt x="11077565" y="953627"/>
                  <a:pt x="11077565" y="953627"/>
                </a:cubicBezTo>
                <a:cubicBezTo>
                  <a:pt x="11077565" y="854312"/>
                  <a:pt x="11077565" y="854312"/>
                  <a:pt x="11077565" y="854312"/>
                </a:cubicBezTo>
                <a:cubicBezTo>
                  <a:pt x="11115291" y="854312"/>
                  <a:pt x="11115291" y="854312"/>
                  <a:pt x="11115291" y="854312"/>
                </a:cubicBezTo>
                <a:cubicBezTo>
                  <a:pt x="11129438" y="868500"/>
                  <a:pt x="11129438" y="868500"/>
                  <a:pt x="11129438" y="868500"/>
                </a:cubicBezTo>
                <a:cubicBezTo>
                  <a:pt x="11129438" y="854312"/>
                  <a:pt x="11129438" y="854312"/>
                  <a:pt x="11129438" y="854312"/>
                </a:cubicBezTo>
                <a:cubicBezTo>
                  <a:pt x="11129438" y="849583"/>
                  <a:pt x="11129438" y="849583"/>
                  <a:pt x="11129438" y="849583"/>
                </a:cubicBezTo>
                <a:cubicBezTo>
                  <a:pt x="11143585" y="849583"/>
                  <a:pt x="11143585" y="849583"/>
                  <a:pt x="11143585" y="849583"/>
                </a:cubicBezTo>
                <a:cubicBezTo>
                  <a:pt x="11143585" y="821207"/>
                  <a:pt x="11143585" y="821207"/>
                  <a:pt x="11143585" y="821207"/>
                </a:cubicBezTo>
                <a:cubicBezTo>
                  <a:pt x="11153016" y="821207"/>
                  <a:pt x="11153016" y="821207"/>
                  <a:pt x="11153016" y="821207"/>
                </a:cubicBezTo>
                <a:cubicBezTo>
                  <a:pt x="11153016" y="807019"/>
                  <a:pt x="11153016" y="807019"/>
                  <a:pt x="11153016" y="807019"/>
                </a:cubicBezTo>
                <a:cubicBezTo>
                  <a:pt x="11153016" y="778643"/>
                  <a:pt x="11153016" y="778643"/>
                  <a:pt x="11153016" y="778643"/>
                </a:cubicBezTo>
                <a:cubicBezTo>
                  <a:pt x="11171879" y="778643"/>
                  <a:pt x="11171879" y="778643"/>
                  <a:pt x="11171879" y="778643"/>
                </a:cubicBezTo>
                <a:cubicBezTo>
                  <a:pt x="11171879" y="740809"/>
                  <a:pt x="11171879" y="740809"/>
                  <a:pt x="11171879" y="740809"/>
                </a:cubicBezTo>
                <a:cubicBezTo>
                  <a:pt x="11186026" y="740809"/>
                  <a:pt x="11186026" y="740809"/>
                  <a:pt x="11186026" y="740809"/>
                </a:cubicBezTo>
                <a:cubicBezTo>
                  <a:pt x="11186026" y="731350"/>
                  <a:pt x="11186026" y="731350"/>
                  <a:pt x="11186026" y="731350"/>
                </a:cubicBezTo>
                <a:cubicBezTo>
                  <a:pt x="11190742" y="731350"/>
                  <a:pt x="11190742" y="731350"/>
                  <a:pt x="11190742" y="731350"/>
                </a:cubicBezTo>
                <a:cubicBezTo>
                  <a:pt x="11190742" y="698245"/>
                  <a:pt x="11190742" y="698245"/>
                  <a:pt x="11190742" y="698245"/>
                </a:cubicBezTo>
                <a:cubicBezTo>
                  <a:pt x="11195457" y="698245"/>
                  <a:pt x="11195457" y="698245"/>
                  <a:pt x="11195457" y="698245"/>
                </a:cubicBezTo>
                <a:cubicBezTo>
                  <a:pt x="11195457" y="688787"/>
                  <a:pt x="11195457" y="688787"/>
                  <a:pt x="11195457" y="688787"/>
                </a:cubicBezTo>
                <a:cubicBezTo>
                  <a:pt x="11204888" y="688787"/>
                  <a:pt x="11204888" y="688787"/>
                  <a:pt x="11204888" y="688787"/>
                </a:cubicBezTo>
                <a:cubicBezTo>
                  <a:pt x="11204888" y="650952"/>
                  <a:pt x="11204888" y="650952"/>
                  <a:pt x="11204888" y="650952"/>
                </a:cubicBezTo>
                <a:cubicBezTo>
                  <a:pt x="11237898" y="650952"/>
                  <a:pt x="11237898" y="650952"/>
                  <a:pt x="11237898" y="650952"/>
                </a:cubicBezTo>
                <a:cubicBezTo>
                  <a:pt x="11237898" y="636765"/>
                  <a:pt x="11237898" y="636765"/>
                  <a:pt x="11237898" y="636765"/>
                </a:cubicBezTo>
                <a:cubicBezTo>
                  <a:pt x="11275624" y="636765"/>
                  <a:pt x="11275624" y="636765"/>
                  <a:pt x="11275624" y="636765"/>
                </a:cubicBezTo>
                <a:cubicBezTo>
                  <a:pt x="11275624" y="622577"/>
                  <a:pt x="11275624" y="622577"/>
                  <a:pt x="11275624" y="622577"/>
                </a:cubicBezTo>
                <a:cubicBezTo>
                  <a:pt x="11299202" y="622577"/>
                  <a:pt x="11299202" y="622577"/>
                  <a:pt x="11299202" y="622577"/>
                </a:cubicBezTo>
                <a:cubicBezTo>
                  <a:pt x="11299202" y="636765"/>
                  <a:pt x="11299202" y="636765"/>
                  <a:pt x="11299202" y="636765"/>
                </a:cubicBezTo>
                <a:cubicBezTo>
                  <a:pt x="11308634" y="636765"/>
                  <a:pt x="11308634" y="636765"/>
                  <a:pt x="11308634" y="636765"/>
                </a:cubicBezTo>
                <a:cubicBezTo>
                  <a:pt x="11308634" y="632035"/>
                  <a:pt x="11308634" y="632035"/>
                  <a:pt x="11308634" y="632035"/>
                </a:cubicBezTo>
                <a:cubicBezTo>
                  <a:pt x="11318065" y="632035"/>
                  <a:pt x="11318065" y="632035"/>
                  <a:pt x="11318065" y="632035"/>
                </a:cubicBezTo>
                <a:cubicBezTo>
                  <a:pt x="11318065" y="636765"/>
                  <a:pt x="11318065" y="636765"/>
                  <a:pt x="11318065" y="636765"/>
                </a:cubicBezTo>
                <a:cubicBezTo>
                  <a:pt x="11327496" y="636765"/>
                  <a:pt x="11327496" y="636765"/>
                  <a:pt x="11327496" y="636765"/>
                </a:cubicBezTo>
                <a:cubicBezTo>
                  <a:pt x="11327496" y="622577"/>
                  <a:pt x="11327496" y="622577"/>
                  <a:pt x="11327496" y="622577"/>
                </a:cubicBezTo>
                <a:cubicBezTo>
                  <a:pt x="11346359" y="622577"/>
                  <a:pt x="11346359" y="622577"/>
                  <a:pt x="11346359" y="622577"/>
                </a:cubicBezTo>
                <a:cubicBezTo>
                  <a:pt x="11346359" y="636765"/>
                  <a:pt x="11346359" y="636765"/>
                  <a:pt x="11346359" y="636765"/>
                </a:cubicBezTo>
                <a:cubicBezTo>
                  <a:pt x="11374653" y="636765"/>
                  <a:pt x="11374653" y="636765"/>
                  <a:pt x="11374653" y="636765"/>
                </a:cubicBezTo>
                <a:cubicBezTo>
                  <a:pt x="11374653" y="650952"/>
                  <a:pt x="11374653" y="650952"/>
                  <a:pt x="11374653" y="650952"/>
                </a:cubicBezTo>
                <a:cubicBezTo>
                  <a:pt x="11388800" y="650952"/>
                  <a:pt x="11388800" y="650952"/>
                  <a:pt x="11388800" y="650952"/>
                </a:cubicBezTo>
                <a:cubicBezTo>
                  <a:pt x="11388800" y="750268"/>
                  <a:pt x="11388800" y="750268"/>
                  <a:pt x="11388800" y="750268"/>
                </a:cubicBezTo>
                <a:cubicBezTo>
                  <a:pt x="11398231" y="750268"/>
                  <a:pt x="11398231" y="750268"/>
                  <a:pt x="11398231" y="750268"/>
                </a:cubicBezTo>
                <a:cubicBezTo>
                  <a:pt x="11398231" y="712433"/>
                  <a:pt x="11398231" y="712433"/>
                  <a:pt x="11398231" y="712433"/>
                </a:cubicBezTo>
                <a:cubicBezTo>
                  <a:pt x="11445388" y="712433"/>
                  <a:pt x="11445388" y="712433"/>
                  <a:pt x="11445388" y="712433"/>
                </a:cubicBezTo>
                <a:cubicBezTo>
                  <a:pt x="11445388" y="750268"/>
                  <a:pt x="11445388" y="750268"/>
                  <a:pt x="11445388" y="750268"/>
                </a:cubicBezTo>
                <a:cubicBezTo>
                  <a:pt x="11454819" y="750268"/>
                  <a:pt x="11454819" y="750268"/>
                  <a:pt x="11454819" y="750268"/>
                </a:cubicBezTo>
                <a:cubicBezTo>
                  <a:pt x="11454819" y="854312"/>
                  <a:pt x="11454819" y="854312"/>
                  <a:pt x="11454819" y="854312"/>
                </a:cubicBezTo>
                <a:cubicBezTo>
                  <a:pt x="11459535" y="854312"/>
                  <a:pt x="11459535" y="854312"/>
                  <a:pt x="11459535" y="854312"/>
                </a:cubicBezTo>
                <a:cubicBezTo>
                  <a:pt x="11464251" y="769185"/>
                  <a:pt x="11464251" y="769185"/>
                  <a:pt x="11464251" y="769185"/>
                </a:cubicBezTo>
                <a:cubicBezTo>
                  <a:pt x="11464251" y="854312"/>
                  <a:pt x="11464251" y="854312"/>
                  <a:pt x="11464251" y="854312"/>
                </a:cubicBezTo>
                <a:cubicBezTo>
                  <a:pt x="11473682" y="854312"/>
                  <a:pt x="11473682" y="854312"/>
                  <a:pt x="11473682" y="854312"/>
                </a:cubicBezTo>
                <a:cubicBezTo>
                  <a:pt x="11478398" y="901605"/>
                  <a:pt x="11478398" y="901605"/>
                  <a:pt x="11478398" y="901605"/>
                </a:cubicBezTo>
                <a:cubicBezTo>
                  <a:pt x="11501976" y="915793"/>
                  <a:pt x="11501976" y="915793"/>
                  <a:pt x="11501976" y="915793"/>
                </a:cubicBezTo>
                <a:cubicBezTo>
                  <a:pt x="11501976" y="896876"/>
                  <a:pt x="11501976" y="896876"/>
                  <a:pt x="11501976" y="896876"/>
                </a:cubicBezTo>
                <a:cubicBezTo>
                  <a:pt x="11506692" y="896876"/>
                  <a:pt x="11506692" y="896876"/>
                  <a:pt x="11506692" y="896876"/>
                </a:cubicBezTo>
                <a:cubicBezTo>
                  <a:pt x="11506692" y="882688"/>
                  <a:pt x="11506692" y="882688"/>
                  <a:pt x="11506692" y="882688"/>
                </a:cubicBezTo>
                <a:cubicBezTo>
                  <a:pt x="11572711" y="882688"/>
                  <a:pt x="11572711" y="882688"/>
                  <a:pt x="11572711" y="882688"/>
                </a:cubicBezTo>
                <a:cubicBezTo>
                  <a:pt x="11572711" y="887417"/>
                  <a:pt x="11572711" y="887417"/>
                  <a:pt x="11572711" y="887417"/>
                </a:cubicBezTo>
                <a:cubicBezTo>
                  <a:pt x="11577427" y="887417"/>
                  <a:pt x="11577427" y="887417"/>
                  <a:pt x="11577427" y="887417"/>
                </a:cubicBezTo>
                <a:cubicBezTo>
                  <a:pt x="11577427" y="873229"/>
                  <a:pt x="11577427" y="873229"/>
                  <a:pt x="11577427" y="873229"/>
                </a:cubicBezTo>
                <a:cubicBezTo>
                  <a:pt x="11586858" y="873229"/>
                  <a:pt x="11586858" y="873229"/>
                  <a:pt x="11586858" y="873229"/>
                </a:cubicBezTo>
                <a:cubicBezTo>
                  <a:pt x="11586858" y="887417"/>
                  <a:pt x="11586858" y="887417"/>
                  <a:pt x="11586858" y="887417"/>
                </a:cubicBezTo>
                <a:cubicBezTo>
                  <a:pt x="11596290" y="887417"/>
                  <a:pt x="11596290" y="887417"/>
                  <a:pt x="11596290" y="887417"/>
                </a:cubicBezTo>
                <a:cubicBezTo>
                  <a:pt x="11596290" y="868500"/>
                  <a:pt x="11596290" y="868500"/>
                  <a:pt x="11596290" y="868500"/>
                </a:cubicBezTo>
                <a:cubicBezTo>
                  <a:pt x="11605721" y="868500"/>
                  <a:pt x="11605721" y="868500"/>
                  <a:pt x="11605721" y="868500"/>
                </a:cubicBezTo>
                <a:cubicBezTo>
                  <a:pt x="11605721" y="859041"/>
                  <a:pt x="11605721" y="859041"/>
                  <a:pt x="11605721" y="859041"/>
                </a:cubicBezTo>
                <a:cubicBezTo>
                  <a:pt x="11629299" y="859041"/>
                  <a:pt x="11629299" y="859041"/>
                  <a:pt x="11629299" y="859041"/>
                </a:cubicBezTo>
                <a:cubicBezTo>
                  <a:pt x="11629299" y="835395"/>
                  <a:pt x="11629299" y="835395"/>
                  <a:pt x="11629299" y="835395"/>
                </a:cubicBezTo>
                <a:cubicBezTo>
                  <a:pt x="11638730" y="830666"/>
                  <a:pt x="11638730" y="830666"/>
                  <a:pt x="11638730" y="830666"/>
                </a:cubicBezTo>
                <a:cubicBezTo>
                  <a:pt x="11638730" y="825936"/>
                  <a:pt x="11638730" y="825936"/>
                  <a:pt x="11638730" y="825936"/>
                </a:cubicBezTo>
                <a:cubicBezTo>
                  <a:pt x="11657593" y="825936"/>
                  <a:pt x="11657593" y="825936"/>
                  <a:pt x="11657593" y="825936"/>
                </a:cubicBezTo>
                <a:cubicBezTo>
                  <a:pt x="11657593" y="807019"/>
                  <a:pt x="11657593" y="807019"/>
                  <a:pt x="11657593" y="807019"/>
                </a:cubicBezTo>
                <a:cubicBezTo>
                  <a:pt x="11667025" y="807019"/>
                  <a:pt x="11667025" y="807019"/>
                  <a:pt x="11667025" y="807019"/>
                </a:cubicBezTo>
                <a:cubicBezTo>
                  <a:pt x="11667025" y="764456"/>
                  <a:pt x="11667025" y="764456"/>
                  <a:pt x="11667025" y="764456"/>
                </a:cubicBezTo>
                <a:cubicBezTo>
                  <a:pt x="11685887" y="764456"/>
                  <a:pt x="11685887" y="764456"/>
                  <a:pt x="11685887" y="764456"/>
                </a:cubicBezTo>
                <a:cubicBezTo>
                  <a:pt x="11685887" y="759726"/>
                  <a:pt x="11685887" y="759726"/>
                  <a:pt x="11685887" y="759726"/>
                </a:cubicBezTo>
                <a:cubicBezTo>
                  <a:pt x="11695319" y="759726"/>
                  <a:pt x="11695319" y="759726"/>
                  <a:pt x="11695319" y="759726"/>
                </a:cubicBezTo>
                <a:cubicBezTo>
                  <a:pt x="11695319" y="702975"/>
                  <a:pt x="11695319" y="702975"/>
                  <a:pt x="11695319" y="702975"/>
                </a:cubicBezTo>
                <a:cubicBezTo>
                  <a:pt x="11718897" y="702975"/>
                  <a:pt x="11718897" y="702975"/>
                  <a:pt x="11718897" y="702975"/>
                </a:cubicBezTo>
                <a:cubicBezTo>
                  <a:pt x="11718897" y="679328"/>
                  <a:pt x="11718897" y="679328"/>
                  <a:pt x="11718897" y="679328"/>
                </a:cubicBezTo>
                <a:cubicBezTo>
                  <a:pt x="11766054" y="679328"/>
                  <a:pt x="11766054" y="679328"/>
                  <a:pt x="11766054" y="679328"/>
                </a:cubicBezTo>
                <a:cubicBezTo>
                  <a:pt x="11766054" y="702975"/>
                  <a:pt x="11766054" y="702975"/>
                  <a:pt x="11766054" y="702975"/>
                </a:cubicBezTo>
                <a:cubicBezTo>
                  <a:pt x="11794348" y="702975"/>
                  <a:pt x="11794348" y="702975"/>
                  <a:pt x="11794348" y="702975"/>
                </a:cubicBezTo>
                <a:cubicBezTo>
                  <a:pt x="11794348" y="759726"/>
                  <a:pt x="11794348" y="759726"/>
                  <a:pt x="11794348" y="759726"/>
                </a:cubicBezTo>
                <a:cubicBezTo>
                  <a:pt x="11813210" y="759726"/>
                  <a:pt x="11813210" y="759726"/>
                  <a:pt x="11813210" y="759726"/>
                </a:cubicBezTo>
                <a:cubicBezTo>
                  <a:pt x="11813210" y="887417"/>
                  <a:pt x="11813210" y="887417"/>
                  <a:pt x="11813210" y="887417"/>
                </a:cubicBezTo>
                <a:cubicBezTo>
                  <a:pt x="11817926" y="887417"/>
                  <a:pt x="11817926" y="887417"/>
                  <a:pt x="11817926" y="887417"/>
                </a:cubicBezTo>
                <a:cubicBezTo>
                  <a:pt x="11832073" y="854312"/>
                  <a:pt x="11832073" y="854312"/>
                  <a:pt x="11832073" y="854312"/>
                </a:cubicBezTo>
                <a:cubicBezTo>
                  <a:pt x="11841504" y="868500"/>
                  <a:pt x="11841504" y="868500"/>
                  <a:pt x="11841504" y="868500"/>
                </a:cubicBezTo>
                <a:cubicBezTo>
                  <a:pt x="11836789" y="868500"/>
                  <a:pt x="11836789" y="868500"/>
                  <a:pt x="11836789" y="868500"/>
                </a:cubicBezTo>
                <a:cubicBezTo>
                  <a:pt x="11836789" y="887417"/>
                  <a:pt x="11836789" y="887417"/>
                  <a:pt x="11836789" y="887417"/>
                </a:cubicBezTo>
                <a:cubicBezTo>
                  <a:pt x="11846220" y="887417"/>
                  <a:pt x="11846220" y="887417"/>
                  <a:pt x="11846220" y="887417"/>
                </a:cubicBezTo>
                <a:cubicBezTo>
                  <a:pt x="11846220" y="925252"/>
                  <a:pt x="11846220" y="925252"/>
                  <a:pt x="11846220" y="925252"/>
                </a:cubicBezTo>
                <a:cubicBezTo>
                  <a:pt x="11855652" y="925252"/>
                  <a:pt x="11855652" y="925252"/>
                  <a:pt x="11855652" y="925252"/>
                </a:cubicBezTo>
                <a:cubicBezTo>
                  <a:pt x="11855652" y="953627"/>
                  <a:pt x="11855652" y="953627"/>
                  <a:pt x="11855652" y="953627"/>
                </a:cubicBezTo>
                <a:cubicBezTo>
                  <a:pt x="11874514" y="953627"/>
                  <a:pt x="11874514" y="953627"/>
                  <a:pt x="11874514" y="953627"/>
                </a:cubicBezTo>
                <a:cubicBezTo>
                  <a:pt x="11874514" y="944169"/>
                  <a:pt x="11874514" y="944169"/>
                  <a:pt x="11874514" y="944169"/>
                </a:cubicBezTo>
                <a:cubicBezTo>
                  <a:pt x="11893377" y="944169"/>
                  <a:pt x="11893377" y="944169"/>
                  <a:pt x="11893377" y="944169"/>
                </a:cubicBezTo>
                <a:cubicBezTo>
                  <a:pt x="11893377" y="915793"/>
                  <a:pt x="11893377" y="915793"/>
                  <a:pt x="11893377" y="915793"/>
                </a:cubicBezTo>
                <a:cubicBezTo>
                  <a:pt x="11940534" y="915793"/>
                  <a:pt x="11940534" y="915793"/>
                  <a:pt x="11940534" y="915793"/>
                </a:cubicBezTo>
                <a:cubicBezTo>
                  <a:pt x="11940534" y="925252"/>
                  <a:pt x="11940534" y="925252"/>
                  <a:pt x="11940534" y="925252"/>
                </a:cubicBezTo>
                <a:cubicBezTo>
                  <a:pt x="11949965" y="925252"/>
                  <a:pt x="11949965" y="925252"/>
                  <a:pt x="11949965" y="925252"/>
                </a:cubicBezTo>
                <a:cubicBezTo>
                  <a:pt x="11949965" y="915793"/>
                  <a:pt x="11949965" y="915793"/>
                  <a:pt x="11949965" y="915793"/>
                </a:cubicBezTo>
                <a:cubicBezTo>
                  <a:pt x="11959396" y="915793"/>
                  <a:pt x="11959396" y="915793"/>
                  <a:pt x="11959396" y="915793"/>
                </a:cubicBezTo>
                <a:cubicBezTo>
                  <a:pt x="11959396" y="934710"/>
                  <a:pt x="11959396" y="934710"/>
                  <a:pt x="11959396" y="934710"/>
                </a:cubicBezTo>
                <a:cubicBezTo>
                  <a:pt x="11968828" y="934710"/>
                  <a:pt x="11968828" y="934710"/>
                  <a:pt x="11968828" y="934710"/>
                </a:cubicBezTo>
                <a:cubicBezTo>
                  <a:pt x="11968828" y="925252"/>
                  <a:pt x="11968828" y="925252"/>
                  <a:pt x="11968828" y="925252"/>
                </a:cubicBezTo>
                <a:cubicBezTo>
                  <a:pt x="11978259" y="925252"/>
                  <a:pt x="11978259" y="925252"/>
                  <a:pt x="11978259" y="925252"/>
                </a:cubicBezTo>
                <a:cubicBezTo>
                  <a:pt x="11978259" y="896876"/>
                  <a:pt x="11978259" y="896876"/>
                  <a:pt x="11978259" y="896876"/>
                </a:cubicBezTo>
                <a:cubicBezTo>
                  <a:pt x="12015984" y="896876"/>
                  <a:pt x="12015984" y="896876"/>
                  <a:pt x="12015984" y="896876"/>
                </a:cubicBezTo>
                <a:cubicBezTo>
                  <a:pt x="12015984" y="906334"/>
                  <a:pt x="12015984" y="906334"/>
                  <a:pt x="12015984" y="906334"/>
                </a:cubicBezTo>
                <a:cubicBezTo>
                  <a:pt x="12025416" y="906334"/>
                  <a:pt x="12025416" y="906334"/>
                  <a:pt x="12025416" y="906334"/>
                </a:cubicBezTo>
                <a:cubicBezTo>
                  <a:pt x="12025416" y="887417"/>
                  <a:pt x="12025416" y="887417"/>
                  <a:pt x="12025416" y="887417"/>
                </a:cubicBezTo>
                <a:cubicBezTo>
                  <a:pt x="12044278" y="887417"/>
                  <a:pt x="12044278" y="887417"/>
                  <a:pt x="12044278" y="887417"/>
                </a:cubicBezTo>
                <a:cubicBezTo>
                  <a:pt x="12044278" y="859041"/>
                  <a:pt x="12044278" y="859041"/>
                  <a:pt x="12044278" y="859041"/>
                </a:cubicBezTo>
                <a:cubicBezTo>
                  <a:pt x="12063141" y="859041"/>
                  <a:pt x="12063141" y="859041"/>
                  <a:pt x="12063141" y="859041"/>
                </a:cubicBezTo>
                <a:cubicBezTo>
                  <a:pt x="12063141" y="868500"/>
                  <a:pt x="12063141" y="868500"/>
                  <a:pt x="12063141" y="868500"/>
                </a:cubicBezTo>
                <a:cubicBezTo>
                  <a:pt x="12072573" y="868500"/>
                  <a:pt x="12072573" y="868500"/>
                  <a:pt x="12072573" y="868500"/>
                </a:cubicBezTo>
                <a:cubicBezTo>
                  <a:pt x="12072573" y="840124"/>
                  <a:pt x="12072573" y="840124"/>
                  <a:pt x="12072573" y="840124"/>
                </a:cubicBezTo>
                <a:cubicBezTo>
                  <a:pt x="12091435" y="840124"/>
                  <a:pt x="12091435" y="840124"/>
                  <a:pt x="12091435" y="840124"/>
                </a:cubicBezTo>
                <a:cubicBezTo>
                  <a:pt x="12091435" y="859041"/>
                  <a:pt x="12091435" y="859041"/>
                  <a:pt x="12091435" y="859041"/>
                </a:cubicBezTo>
                <a:cubicBezTo>
                  <a:pt x="12119730" y="859041"/>
                  <a:pt x="12119730" y="859041"/>
                  <a:pt x="12119730" y="859041"/>
                </a:cubicBezTo>
                <a:cubicBezTo>
                  <a:pt x="12119730" y="849583"/>
                  <a:pt x="12119730" y="849583"/>
                  <a:pt x="12119730" y="849583"/>
                </a:cubicBezTo>
                <a:cubicBezTo>
                  <a:pt x="12143308" y="849583"/>
                  <a:pt x="12143308" y="849583"/>
                  <a:pt x="12143308" y="849583"/>
                </a:cubicBezTo>
                <a:cubicBezTo>
                  <a:pt x="12143308" y="859041"/>
                  <a:pt x="12143308" y="859041"/>
                  <a:pt x="12143308" y="859041"/>
                </a:cubicBezTo>
                <a:cubicBezTo>
                  <a:pt x="12148024" y="859041"/>
                  <a:pt x="12148024" y="859041"/>
                  <a:pt x="12148024" y="859041"/>
                </a:cubicBezTo>
                <a:cubicBezTo>
                  <a:pt x="12148024" y="877959"/>
                  <a:pt x="12148024" y="877959"/>
                  <a:pt x="12148024" y="877959"/>
                </a:cubicBezTo>
                <a:cubicBezTo>
                  <a:pt x="12157455" y="877959"/>
                  <a:pt x="12157455" y="877959"/>
                  <a:pt x="12157455" y="877959"/>
                </a:cubicBezTo>
                <a:cubicBezTo>
                  <a:pt x="12157455" y="887417"/>
                  <a:pt x="12157455" y="887417"/>
                  <a:pt x="12157455" y="887417"/>
                </a:cubicBezTo>
                <a:cubicBezTo>
                  <a:pt x="12171602" y="887417"/>
                  <a:pt x="12182212" y="887417"/>
                  <a:pt x="12190170" y="887417"/>
                </a:cubicBezTo>
                <a:lnTo>
                  <a:pt x="12191999" y="887417"/>
                </a:lnTo>
                <a:lnTo>
                  <a:pt x="12191999" y="1044323"/>
                </a:lnTo>
                <a:lnTo>
                  <a:pt x="10521116" y="1044323"/>
                </a:lnTo>
                <a:lnTo>
                  <a:pt x="10521116" y="1041933"/>
                </a:lnTo>
                <a:lnTo>
                  <a:pt x="8579790" y="1041933"/>
                </a:lnTo>
                <a:lnTo>
                  <a:pt x="8566156" y="1041933"/>
                </a:lnTo>
                <a:lnTo>
                  <a:pt x="7520052" y="1041933"/>
                </a:lnTo>
                <a:lnTo>
                  <a:pt x="5379136" y="1041933"/>
                </a:lnTo>
                <a:lnTo>
                  <a:pt x="5379136" y="1000888"/>
                </a:lnTo>
                <a:cubicBezTo>
                  <a:pt x="5374420" y="1000888"/>
                  <a:pt x="5374420" y="1000888"/>
                  <a:pt x="5374420" y="1000888"/>
                </a:cubicBezTo>
                <a:cubicBezTo>
                  <a:pt x="5374420" y="996158"/>
                  <a:pt x="5374420" y="996158"/>
                  <a:pt x="5374420" y="996158"/>
                </a:cubicBezTo>
                <a:cubicBezTo>
                  <a:pt x="5388567" y="996158"/>
                  <a:pt x="5388567" y="996158"/>
                  <a:pt x="5388567" y="996158"/>
                </a:cubicBezTo>
                <a:cubicBezTo>
                  <a:pt x="5388567" y="977241"/>
                  <a:pt x="5388567" y="977241"/>
                  <a:pt x="5388567" y="977241"/>
                </a:cubicBezTo>
                <a:cubicBezTo>
                  <a:pt x="5487596" y="977241"/>
                  <a:pt x="5487596" y="977241"/>
                  <a:pt x="5487596" y="977241"/>
                </a:cubicBezTo>
                <a:cubicBezTo>
                  <a:pt x="5487596" y="996158"/>
                  <a:pt x="5487596" y="996158"/>
                  <a:pt x="5487596" y="996158"/>
                </a:cubicBezTo>
                <a:cubicBezTo>
                  <a:pt x="5497029" y="996158"/>
                  <a:pt x="5506459" y="996158"/>
                  <a:pt x="5515890" y="996158"/>
                </a:cubicBezTo>
                <a:cubicBezTo>
                  <a:pt x="5515890" y="986700"/>
                  <a:pt x="5515890" y="981970"/>
                  <a:pt x="5515890" y="972512"/>
                </a:cubicBezTo>
                <a:cubicBezTo>
                  <a:pt x="5525322" y="972512"/>
                  <a:pt x="5525322" y="972512"/>
                  <a:pt x="5525322" y="972512"/>
                </a:cubicBezTo>
                <a:cubicBezTo>
                  <a:pt x="5525322" y="939407"/>
                  <a:pt x="5525322" y="939407"/>
                  <a:pt x="5525322" y="939407"/>
                </a:cubicBezTo>
                <a:cubicBezTo>
                  <a:pt x="5539470" y="939407"/>
                  <a:pt x="5539470" y="939407"/>
                  <a:pt x="5539470" y="939407"/>
                </a:cubicBezTo>
                <a:cubicBezTo>
                  <a:pt x="5539470" y="934677"/>
                  <a:pt x="5539470" y="934677"/>
                  <a:pt x="5539470" y="934677"/>
                </a:cubicBezTo>
                <a:cubicBezTo>
                  <a:pt x="5553616" y="934677"/>
                  <a:pt x="5553616" y="934677"/>
                  <a:pt x="5553616" y="934677"/>
                </a:cubicBezTo>
                <a:cubicBezTo>
                  <a:pt x="5553616" y="934677"/>
                  <a:pt x="5558332" y="934677"/>
                  <a:pt x="5558332" y="939407"/>
                </a:cubicBezTo>
                <a:cubicBezTo>
                  <a:pt x="5572479" y="939407"/>
                  <a:pt x="5572479" y="939407"/>
                  <a:pt x="5572479" y="939407"/>
                </a:cubicBezTo>
                <a:cubicBezTo>
                  <a:pt x="5572479" y="972512"/>
                  <a:pt x="5572479" y="972512"/>
                  <a:pt x="5572479" y="972512"/>
                </a:cubicBezTo>
                <a:cubicBezTo>
                  <a:pt x="5610204" y="972512"/>
                  <a:pt x="5610204" y="972512"/>
                  <a:pt x="5610204" y="972512"/>
                </a:cubicBezTo>
                <a:cubicBezTo>
                  <a:pt x="5610204" y="958324"/>
                  <a:pt x="5610204" y="958324"/>
                  <a:pt x="5610204" y="958324"/>
                </a:cubicBezTo>
                <a:cubicBezTo>
                  <a:pt x="5614920" y="958324"/>
                  <a:pt x="5614920" y="958324"/>
                  <a:pt x="5614920" y="958324"/>
                </a:cubicBezTo>
                <a:cubicBezTo>
                  <a:pt x="5614920" y="972512"/>
                  <a:pt x="5614920" y="972512"/>
                  <a:pt x="5614920" y="972512"/>
                </a:cubicBezTo>
                <a:cubicBezTo>
                  <a:pt x="5633783" y="972512"/>
                  <a:pt x="5633783" y="972512"/>
                  <a:pt x="5633783" y="972512"/>
                </a:cubicBezTo>
                <a:cubicBezTo>
                  <a:pt x="5633783" y="806986"/>
                  <a:pt x="5633783" y="806986"/>
                  <a:pt x="5633783" y="806986"/>
                </a:cubicBezTo>
                <a:cubicBezTo>
                  <a:pt x="5680940" y="806986"/>
                  <a:pt x="5680940" y="806986"/>
                  <a:pt x="5680940" y="806986"/>
                </a:cubicBezTo>
                <a:cubicBezTo>
                  <a:pt x="5680940" y="792799"/>
                  <a:pt x="5680940" y="792799"/>
                  <a:pt x="5680940" y="792799"/>
                </a:cubicBezTo>
                <a:cubicBezTo>
                  <a:pt x="5685655" y="792799"/>
                  <a:pt x="5685655" y="792799"/>
                  <a:pt x="5685655" y="792799"/>
                </a:cubicBezTo>
                <a:cubicBezTo>
                  <a:pt x="5685655" y="802257"/>
                  <a:pt x="5685655" y="802257"/>
                  <a:pt x="5685655" y="802257"/>
                </a:cubicBezTo>
                <a:cubicBezTo>
                  <a:pt x="5709233" y="802257"/>
                  <a:pt x="5709233" y="802257"/>
                  <a:pt x="5709233" y="802257"/>
                </a:cubicBezTo>
                <a:cubicBezTo>
                  <a:pt x="5709233" y="792799"/>
                  <a:pt x="5709233" y="792799"/>
                  <a:pt x="5709233" y="792799"/>
                </a:cubicBezTo>
                <a:cubicBezTo>
                  <a:pt x="5713949" y="792799"/>
                  <a:pt x="5713949" y="792799"/>
                  <a:pt x="5713949" y="792799"/>
                </a:cubicBezTo>
                <a:cubicBezTo>
                  <a:pt x="5713949" y="811716"/>
                  <a:pt x="5713949" y="811716"/>
                  <a:pt x="5713949" y="811716"/>
                </a:cubicBezTo>
                <a:cubicBezTo>
                  <a:pt x="5723381" y="811716"/>
                  <a:pt x="5723381" y="811716"/>
                  <a:pt x="5723381" y="811716"/>
                </a:cubicBezTo>
                <a:cubicBezTo>
                  <a:pt x="5723381" y="830633"/>
                  <a:pt x="5723381" y="830633"/>
                  <a:pt x="5723381" y="830633"/>
                </a:cubicBezTo>
                <a:cubicBezTo>
                  <a:pt x="5751674" y="830633"/>
                  <a:pt x="5751674" y="830633"/>
                  <a:pt x="5751674" y="830633"/>
                </a:cubicBezTo>
                <a:cubicBezTo>
                  <a:pt x="5751674" y="868467"/>
                  <a:pt x="5751674" y="868467"/>
                  <a:pt x="5751674" y="868467"/>
                </a:cubicBezTo>
                <a:cubicBezTo>
                  <a:pt x="5756390" y="868467"/>
                  <a:pt x="5756390" y="868467"/>
                  <a:pt x="5756390" y="868467"/>
                </a:cubicBezTo>
                <a:cubicBezTo>
                  <a:pt x="5756390" y="840092"/>
                  <a:pt x="5756390" y="840092"/>
                  <a:pt x="5756390" y="840092"/>
                </a:cubicBezTo>
                <a:cubicBezTo>
                  <a:pt x="5765822" y="840092"/>
                  <a:pt x="5765822" y="840092"/>
                  <a:pt x="5765822" y="840092"/>
                </a:cubicBezTo>
                <a:cubicBezTo>
                  <a:pt x="5765822" y="882655"/>
                  <a:pt x="5765822" y="882655"/>
                  <a:pt x="5765822" y="882655"/>
                </a:cubicBezTo>
                <a:cubicBezTo>
                  <a:pt x="5803547" y="882655"/>
                  <a:pt x="5803547" y="882655"/>
                  <a:pt x="5803547" y="882655"/>
                </a:cubicBezTo>
                <a:cubicBezTo>
                  <a:pt x="5803547" y="868467"/>
                  <a:pt x="5803547" y="868467"/>
                  <a:pt x="5803547" y="868467"/>
                </a:cubicBezTo>
                <a:cubicBezTo>
                  <a:pt x="5822409" y="868467"/>
                  <a:pt x="5822409" y="868467"/>
                  <a:pt x="5822409" y="868467"/>
                </a:cubicBezTo>
                <a:cubicBezTo>
                  <a:pt x="5822409" y="892114"/>
                  <a:pt x="5822409" y="892114"/>
                  <a:pt x="5822409" y="892114"/>
                </a:cubicBezTo>
                <a:cubicBezTo>
                  <a:pt x="5827125" y="892114"/>
                  <a:pt x="5827125" y="892114"/>
                  <a:pt x="5827125" y="892114"/>
                </a:cubicBezTo>
                <a:cubicBezTo>
                  <a:pt x="5827125" y="868467"/>
                  <a:pt x="5827125" y="868467"/>
                  <a:pt x="5827125" y="868467"/>
                </a:cubicBezTo>
                <a:cubicBezTo>
                  <a:pt x="5845988" y="868467"/>
                  <a:pt x="5845988" y="868467"/>
                  <a:pt x="5845988" y="868467"/>
                </a:cubicBezTo>
                <a:cubicBezTo>
                  <a:pt x="5845988" y="825904"/>
                  <a:pt x="5845988" y="825904"/>
                  <a:pt x="5845988" y="825904"/>
                </a:cubicBezTo>
                <a:cubicBezTo>
                  <a:pt x="5855420" y="825904"/>
                  <a:pt x="5855420" y="825904"/>
                  <a:pt x="5855420" y="825904"/>
                </a:cubicBezTo>
                <a:cubicBezTo>
                  <a:pt x="5869566" y="773881"/>
                  <a:pt x="5869566" y="773881"/>
                  <a:pt x="5869566" y="773881"/>
                </a:cubicBezTo>
                <a:cubicBezTo>
                  <a:pt x="5883713" y="773881"/>
                  <a:pt x="5883713" y="773881"/>
                  <a:pt x="5883713" y="773881"/>
                </a:cubicBezTo>
                <a:cubicBezTo>
                  <a:pt x="5897860" y="825904"/>
                  <a:pt x="5897860" y="825904"/>
                  <a:pt x="5897860" y="825904"/>
                </a:cubicBezTo>
                <a:cubicBezTo>
                  <a:pt x="5907291" y="825904"/>
                  <a:pt x="5907291" y="825904"/>
                  <a:pt x="5907291" y="825904"/>
                </a:cubicBezTo>
                <a:cubicBezTo>
                  <a:pt x="5907291" y="901572"/>
                  <a:pt x="5907291" y="901572"/>
                  <a:pt x="5907291" y="901572"/>
                </a:cubicBezTo>
                <a:cubicBezTo>
                  <a:pt x="5912007" y="901572"/>
                  <a:pt x="5912007" y="901572"/>
                  <a:pt x="5912007" y="901572"/>
                </a:cubicBezTo>
                <a:cubicBezTo>
                  <a:pt x="5912007" y="958324"/>
                  <a:pt x="5912007" y="958324"/>
                  <a:pt x="5912007" y="958324"/>
                </a:cubicBezTo>
                <a:cubicBezTo>
                  <a:pt x="5921438" y="953595"/>
                  <a:pt x="5921438" y="953595"/>
                  <a:pt x="5921438" y="953595"/>
                </a:cubicBezTo>
                <a:cubicBezTo>
                  <a:pt x="5921438" y="934677"/>
                  <a:pt x="5921438" y="934677"/>
                  <a:pt x="5921438" y="934677"/>
                </a:cubicBezTo>
                <a:cubicBezTo>
                  <a:pt x="5926154" y="948865"/>
                  <a:pt x="5926154" y="948865"/>
                  <a:pt x="5926154" y="948865"/>
                </a:cubicBezTo>
                <a:cubicBezTo>
                  <a:pt x="5935585" y="948865"/>
                  <a:pt x="5935585" y="948865"/>
                  <a:pt x="5935585" y="948865"/>
                </a:cubicBezTo>
                <a:cubicBezTo>
                  <a:pt x="5935585" y="849550"/>
                  <a:pt x="5935585" y="849550"/>
                  <a:pt x="5935585" y="849550"/>
                </a:cubicBezTo>
                <a:cubicBezTo>
                  <a:pt x="5973311" y="849550"/>
                  <a:pt x="5973311" y="849550"/>
                  <a:pt x="5973311" y="849550"/>
                </a:cubicBezTo>
                <a:cubicBezTo>
                  <a:pt x="5987459" y="863738"/>
                  <a:pt x="5987459" y="863738"/>
                  <a:pt x="5987459" y="863738"/>
                </a:cubicBezTo>
                <a:cubicBezTo>
                  <a:pt x="5987459" y="849550"/>
                  <a:pt x="5987459" y="849550"/>
                  <a:pt x="5987459" y="849550"/>
                </a:cubicBezTo>
                <a:cubicBezTo>
                  <a:pt x="5987459" y="844821"/>
                  <a:pt x="5987459" y="844821"/>
                  <a:pt x="5987459" y="844821"/>
                </a:cubicBezTo>
                <a:cubicBezTo>
                  <a:pt x="6001605" y="844821"/>
                  <a:pt x="6001605" y="844821"/>
                  <a:pt x="6001605" y="844821"/>
                </a:cubicBezTo>
                <a:cubicBezTo>
                  <a:pt x="6001605" y="816445"/>
                  <a:pt x="6001605" y="816445"/>
                  <a:pt x="6001605" y="816445"/>
                </a:cubicBezTo>
                <a:cubicBezTo>
                  <a:pt x="6011036" y="816445"/>
                  <a:pt x="6011036" y="816445"/>
                  <a:pt x="6011036" y="816445"/>
                </a:cubicBezTo>
                <a:cubicBezTo>
                  <a:pt x="6011036" y="802257"/>
                  <a:pt x="6011036" y="802257"/>
                  <a:pt x="6011036" y="802257"/>
                </a:cubicBezTo>
                <a:cubicBezTo>
                  <a:pt x="6011036" y="773881"/>
                  <a:pt x="6011036" y="773881"/>
                  <a:pt x="6011036" y="773881"/>
                </a:cubicBezTo>
                <a:cubicBezTo>
                  <a:pt x="6029899" y="773881"/>
                  <a:pt x="6029899" y="773881"/>
                  <a:pt x="6029899" y="773881"/>
                </a:cubicBezTo>
                <a:cubicBezTo>
                  <a:pt x="6029899" y="736047"/>
                  <a:pt x="6029899" y="736047"/>
                  <a:pt x="6029899" y="736047"/>
                </a:cubicBezTo>
                <a:cubicBezTo>
                  <a:pt x="6044047" y="736047"/>
                  <a:pt x="6044047" y="736047"/>
                  <a:pt x="6044047" y="736047"/>
                </a:cubicBezTo>
                <a:cubicBezTo>
                  <a:pt x="6044047" y="726588"/>
                  <a:pt x="6044047" y="726588"/>
                  <a:pt x="6044047" y="726588"/>
                </a:cubicBezTo>
                <a:cubicBezTo>
                  <a:pt x="6048762" y="726588"/>
                  <a:pt x="6048762" y="726588"/>
                  <a:pt x="6048762" y="726588"/>
                </a:cubicBezTo>
                <a:cubicBezTo>
                  <a:pt x="6048762" y="693483"/>
                  <a:pt x="6048762" y="693483"/>
                  <a:pt x="6048762" y="693483"/>
                </a:cubicBezTo>
                <a:cubicBezTo>
                  <a:pt x="6053477" y="693483"/>
                  <a:pt x="6053477" y="693483"/>
                  <a:pt x="6053477" y="693483"/>
                </a:cubicBezTo>
                <a:cubicBezTo>
                  <a:pt x="6053477" y="684025"/>
                  <a:pt x="6053477" y="684025"/>
                  <a:pt x="6053477" y="684025"/>
                </a:cubicBezTo>
                <a:cubicBezTo>
                  <a:pt x="6062909" y="684025"/>
                  <a:pt x="6062909" y="684025"/>
                  <a:pt x="6062909" y="684025"/>
                </a:cubicBezTo>
                <a:cubicBezTo>
                  <a:pt x="6062909" y="646190"/>
                  <a:pt x="6062909" y="646190"/>
                  <a:pt x="6062909" y="646190"/>
                </a:cubicBezTo>
                <a:cubicBezTo>
                  <a:pt x="6095918" y="646190"/>
                  <a:pt x="6095918" y="646190"/>
                  <a:pt x="6095918" y="646190"/>
                </a:cubicBezTo>
                <a:cubicBezTo>
                  <a:pt x="6095918" y="632003"/>
                  <a:pt x="6095918" y="632003"/>
                  <a:pt x="6095918" y="632003"/>
                </a:cubicBezTo>
                <a:cubicBezTo>
                  <a:pt x="6133644" y="632003"/>
                  <a:pt x="6133644" y="632003"/>
                  <a:pt x="6133644" y="632003"/>
                </a:cubicBezTo>
                <a:cubicBezTo>
                  <a:pt x="6133644" y="617815"/>
                  <a:pt x="6133644" y="617815"/>
                  <a:pt x="6133644" y="617815"/>
                </a:cubicBezTo>
                <a:cubicBezTo>
                  <a:pt x="6157222" y="617815"/>
                  <a:pt x="6157222" y="617815"/>
                  <a:pt x="6157222" y="617815"/>
                </a:cubicBezTo>
                <a:cubicBezTo>
                  <a:pt x="6157222" y="632003"/>
                  <a:pt x="6157222" y="632003"/>
                  <a:pt x="6157222" y="632003"/>
                </a:cubicBezTo>
                <a:cubicBezTo>
                  <a:pt x="6166654" y="632003"/>
                  <a:pt x="6166654" y="632003"/>
                  <a:pt x="6166654" y="632003"/>
                </a:cubicBezTo>
                <a:cubicBezTo>
                  <a:pt x="6166654" y="627273"/>
                  <a:pt x="6166654" y="627273"/>
                  <a:pt x="6166654" y="627273"/>
                </a:cubicBezTo>
                <a:cubicBezTo>
                  <a:pt x="6176085" y="627273"/>
                  <a:pt x="6176085" y="627273"/>
                  <a:pt x="6176085" y="627273"/>
                </a:cubicBezTo>
                <a:cubicBezTo>
                  <a:pt x="6176085" y="632003"/>
                  <a:pt x="6176085" y="632003"/>
                  <a:pt x="6176085" y="632003"/>
                </a:cubicBezTo>
                <a:cubicBezTo>
                  <a:pt x="6185516" y="632003"/>
                  <a:pt x="6185516" y="632003"/>
                  <a:pt x="6185516" y="632003"/>
                </a:cubicBezTo>
                <a:cubicBezTo>
                  <a:pt x="6185516" y="617815"/>
                  <a:pt x="6185516" y="617815"/>
                  <a:pt x="6185516" y="617815"/>
                </a:cubicBezTo>
                <a:cubicBezTo>
                  <a:pt x="6204379" y="617815"/>
                  <a:pt x="6204379" y="617815"/>
                  <a:pt x="6204379" y="617815"/>
                </a:cubicBezTo>
                <a:cubicBezTo>
                  <a:pt x="6204379" y="632003"/>
                  <a:pt x="6204379" y="632003"/>
                  <a:pt x="6204379" y="632003"/>
                </a:cubicBezTo>
                <a:cubicBezTo>
                  <a:pt x="6232673" y="632003"/>
                  <a:pt x="6232673" y="632003"/>
                  <a:pt x="6232673" y="632003"/>
                </a:cubicBezTo>
                <a:cubicBezTo>
                  <a:pt x="6232673" y="646190"/>
                  <a:pt x="6232673" y="646190"/>
                  <a:pt x="6232673" y="646190"/>
                </a:cubicBezTo>
                <a:cubicBezTo>
                  <a:pt x="6246820" y="646190"/>
                  <a:pt x="6246820" y="646190"/>
                  <a:pt x="6246820" y="646190"/>
                </a:cubicBezTo>
                <a:cubicBezTo>
                  <a:pt x="6246820" y="745506"/>
                  <a:pt x="6246820" y="745506"/>
                  <a:pt x="6246820" y="745506"/>
                </a:cubicBezTo>
                <a:cubicBezTo>
                  <a:pt x="6256251" y="745506"/>
                  <a:pt x="6256251" y="745506"/>
                  <a:pt x="6256251" y="745506"/>
                </a:cubicBezTo>
                <a:cubicBezTo>
                  <a:pt x="6256251" y="707671"/>
                  <a:pt x="6256251" y="707671"/>
                  <a:pt x="6256251" y="707671"/>
                </a:cubicBezTo>
                <a:cubicBezTo>
                  <a:pt x="6303408" y="707671"/>
                  <a:pt x="6303408" y="707671"/>
                  <a:pt x="6303408" y="707671"/>
                </a:cubicBezTo>
                <a:cubicBezTo>
                  <a:pt x="6303408" y="745506"/>
                  <a:pt x="6303408" y="745506"/>
                  <a:pt x="6303408" y="745506"/>
                </a:cubicBezTo>
                <a:cubicBezTo>
                  <a:pt x="6312839" y="745506"/>
                  <a:pt x="6312839" y="745506"/>
                  <a:pt x="6312839" y="745506"/>
                </a:cubicBezTo>
                <a:cubicBezTo>
                  <a:pt x="6312839" y="849550"/>
                  <a:pt x="6312839" y="849550"/>
                  <a:pt x="6312839" y="849550"/>
                </a:cubicBezTo>
                <a:cubicBezTo>
                  <a:pt x="6317555" y="849550"/>
                  <a:pt x="6317555" y="849550"/>
                  <a:pt x="6317555" y="849550"/>
                </a:cubicBezTo>
                <a:cubicBezTo>
                  <a:pt x="6322271" y="764423"/>
                  <a:pt x="6322271" y="764423"/>
                  <a:pt x="6322271" y="764423"/>
                </a:cubicBezTo>
                <a:cubicBezTo>
                  <a:pt x="6322271" y="849550"/>
                  <a:pt x="6322271" y="849550"/>
                  <a:pt x="6322271" y="849550"/>
                </a:cubicBezTo>
                <a:cubicBezTo>
                  <a:pt x="6331702" y="849550"/>
                  <a:pt x="6331702" y="849550"/>
                  <a:pt x="6331702" y="849550"/>
                </a:cubicBezTo>
                <a:cubicBezTo>
                  <a:pt x="6336418" y="896843"/>
                  <a:pt x="6336418" y="896843"/>
                  <a:pt x="6336418" y="896843"/>
                </a:cubicBezTo>
                <a:cubicBezTo>
                  <a:pt x="6359996" y="911031"/>
                  <a:pt x="6359996" y="911031"/>
                  <a:pt x="6359996" y="911031"/>
                </a:cubicBezTo>
                <a:cubicBezTo>
                  <a:pt x="6359996" y="892114"/>
                  <a:pt x="6359996" y="892114"/>
                  <a:pt x="6359996" y="892114"/>
                </a:cubicBezTo>
                <a:cubicBezTo>
                  <a:pt x="6364712" y="892114"/>
                  <a:pt x="6364712" y="892114"/>
                  <a:pt x="6364712" y="892114"/>
                </a:cubicBezTo>
                <a:cubicBezTo>
                  <a:pt x="6364712" y="877926"/>
                  <a:pt x="6364712" y="877926"/>
                  <a:pt x="6364712" y="877926"/>
                </a:cubicBezTo>
                <a:cubicBezTo>
                  <a:pt x="6430731" y="877926"/>
                  <a:pt x="6430731" y="877926"/>
                  <a:pt x="6430731" y="877926"/>
                </a:cubicBezTo>
                <a:cubicBezTo>
                  <a:pt x="6430731" y="882655"/>
                  <a:pt x="6430731" y="882655"/>
                  <a:pt x="6430731" y="882655"/>
                </a:cubicBezTo>
                <a:cubicBezTo>
                  <a:pt x="6435447" y="882655"/>
                  <a:pt x="6435447" y="882655"/>
                  <a:pt x="6435447" y="882655"/>
                </a:cubicBezTo>
                <a:cubicBezTo>
                  <a:pt x="6435447" y="868467"/>
                  <a:pt x="6435447" y="868467"/>
                  <a:pt x="6435447" y="868467"/>
                </a:cubicBezTo>
                <a:cubicBezTo>
                  <a:pt x="6444878" y="868467"/>
                  <a:pt x="6444878" y="868467"/>
                  <a:pt x="6444878" y="868467"/>
                </a:cubicBezTo>
                <a:cubicBezTo>
                  <a:pt x="6444878" y="882655"/>
                  <a:pt x="6444878" y="882655"/>
                  <a:pt x="6444878" y="882655"/>
                </a:cubicBezTo>
                <a:cubicBezTo>
                  <a:pt x="6454310" y="882655"/>
                  <a:pt x="6454310" y="882655"/>
                  <a:pt x="6454310" y="882655"/>
                </a:cubicBezTo>
                <a:cubicBezTo>
                  <a:pt x="6454310" y="863738"/>
                  <a:pt x="6454310" y="863738"/>
                  <a:pt x="6454310" y="863738"/>
                </a:cubicBezTo>
                <a:cubicBezTo>
                  <a:pt x="6463741" y="863738"/>
                  <a:pt x="6463741" y="863738"/>
                  <a:pt x="6463741" y="863738"/>
                </a:cubicBezTo>
                <a:cubicBezTo>
                  <a:pt x="6463741" y="854279"/>
                  <a:pt x="6463741" y="854279"/>
                  <a:pt x="6463741" y="854279"/>
                </a:cubicBezTo>
                <a:cubicBezTo>
                  <a:pt x="6487319" y="854279"/>
                  <a:pt x="6487319" y="854279"/>
                  <a:pt x="6487319" y="854279"/>
                </a:cubicBezTo>
                <a:cubicBezTo>
                  <a:pt x="6487319" y="830633"/>
                  <a:pt x="6487319" y="830633"/>
                  <a:pt x="6487319" y="830633"/>
                </a:cubicBezTo>
                <a:cubicBezTo>
                  <a:pt x="6496751" y="825904"/>
                  <a:pt x="6496751" y="825904"/>
                  <a:pt x="6496751" y="825904"/>
                </a:cubicBezTo>
                <a:cubicBezTo>
                  <a:pt x="6496751" y="821174"/>
                  <a:pt x="6496751" y="821174"/>
                  <a:pt x="6496751" y="821174"/>
                </a:cubicBezTo>
                <a:cubicBezTo>
                  <a:pt x="6515613" y="821174"/>
                  <a:pt x="6515613" y="821174"/>
                  <a:pt x="6515613" y="821174"/>
                </a:cubicBezTo>
                <a:cubicBezTo>
                  <a:pt x="6515613" y="802257"/>
                  <a:pt x="6515613" y="802257"/>
                  <a:pt x="6515613" y="802257"/>
                </a:cubicBezTo>
                <a:cubicBezTo>
                  <a:pt x="6525045" y="802257"/>
                  <a:pt x="6525045" y="802257"/>
                  <a:pt x="6525045" y="802257"/>
                </a:cubicBezTo>
                <a:cubicBezTo>
                  <a:pt x="6525045" y="759694"/>
                  <a:pt x="6525045" y="759694"/>
                  <a:pt x="6525045" y="759694"/>
                </a:cubicBezTo>
                <a:cubicBezTo>
                  <a:pt x="6543907" y="759694"/>
                  <a:pt x="6543907" y="759694"/>
                  <a:pt x="6543907" y="759694"/>
                </a:cubicBezTo>
                <a:cubicBezTo>
                  <a:pt x="6543907" y="754964"/>
                  <a:pt x="6543907" y="754964"/>
                  <a:pt x="6543907" y="754964"/>
                </a:cubicBezTo>
                <a:cubicBezTo>
                  <a:pt x="6553339" y="754964"/>
                  <a:pt x="6553339" y="754964"/>
                  <a:pt x="6553339" y="754964"/>
                </a:cubicBezTo>
                <a:cubicBezTo>
                  <a:pt x="6553339" y="698213"/>
                  <a:pt x="6553339" y="698213"/>
                  <a:pt x="6553339" y="698213"/>
                </a:cubicBezTo>
                <a:cubicBezTo>
                  <a:pt x="6576917" y="698213"/>
                  <a:pt x="6576917" y="698213"/>
                  <a:pt x="6576917" y="698213"/>
                </a:cubicBezTo>
                <a:cubicBezTo>
                  <a:pt x="6576917" y="674566"/>
                  <a:pt x="6576917" y="674566"/>
                  <a:pt x="6576917" y="674566"/>
                </a:cubicBezTo>
                <a:cubicBezTo>
                  <a:pt x="6624074" y="674566"/>
                  <a:pt x="6624074" y="674566"/>
                  <a:pt x="6624074" y="674566"/>
                </a:cubicBezTo>
                <a:cubicBezTo>
                  <a:pt x="6624074" y="698213"/>
                  <a:pt x="6624074" y="698213"/>
                  <a:pt x="6624074" y="698213"/>
                </a:cubicBezTo>
                <a:cubicBezTo>
                  <a:pt x="6652368" y="698213"/>
                  <a:pt x="6652368" y="698213"/>
                  <a:pt x="6652368" y="698213"/>
                </a:cubicBezTo>
                <a:cubicBezTo>
                  <a:pt x="6652368" y="754964"/>
                  <a:pt x="6652368" y="754964"/>
                  <a:pt x="6652368" y="754964"/>
                </a:cubicBezTo>
                <a:cubicBezTo>
                  <a:pt x="6671231" y="754964"/>
                  <a:pt x="6671231" y="754964"/>
                  <a:pt x="6671231" y="754964"/>
                </a:cubicBezTo>
                <a:cubicBezTo>
                  <a:pt x="6671231" y="882655"/>
                  <a:pt x="6671231" y="882655"/>
                  <a:pt x="6671231" y="882655"/>
                </a:cubicBezTo>
                <a:cubicBezTo>
                  <a:pt x="6675946" y="882655"/>
                  <a:pt x="6675946" y="882655"/>
                  <a:pt x="6675946" y="882655"/>
                </a:cubicBezTo>
                <a:cubicBezTo>
                  <a:pt x="6690093" y="849550"/>
                  <a:pt x="6690093" y="849550"/>
                  <a:pt x="6690093" y="849550"/>
                </a:cubicBezTo>
                <a:cubicBezTo>
                  <a:pt x="6699525" y="863738"/>
                  <a:pt x="6699525" y="863738"/>
                  <a:pt x="6699525" y="863738"/>
                </a:cubicBezTo>
                <a:cubicBezTo>
                  <a:pt x="6694809" y="863738"/>
                  <a:pt x="6694809" y="863738"/>
                  <a:pt x="6694809" y="863738"/>
                </a:cubicBezTo>
                <a:cubicBezTo>
                  <a:pt x="6694809" y="882655"/>
                  <a:pt x="6694809" y="882655"/>
                  <a:pt x="6694809" y="882655"/>
                </a:cubicBezTo>
                <a:cubicBezTo>
                  <a:pt x="6704240" y="882655"/>
                  <a:pt x="6704240" y="882655"/>
                  <a:pt x="6704240" y="882655"/>
                </a:cubicBezTo>
                <a:cubicBezTo>
                  <a:pt x="6704240" y="920490"/>
                  <a:pt x="6704240" y="920490"/>
                  <a:pt x="6704240" y="920490"/>
                </a:cubicBezTo>
                <a:cubicBezTo>
                  <a:pt x="6713672" y="920490"/>
                  <a:pt x="6713672" y="920490"/>
                  <a:pt x="6713672" y="920490"/>
                </a:cubicBezTo>
                <a:cubicBezTo>
                  <a:pt x="6713672" y="948865"/>
                  <a:pt x="6713672" y="948865"/>
                  <a:pt x="6713672" y="948865"/>
                </a:cubicBezTo>
                <a:cubicBezTo>
                  <a:pt x="6732534" y="948865"/>
                  <a:pt x="6732534" y="948865"/>
                  <a:pt x="6732534" y="948865"/>
                </a:cubicBezTo>
                <a:cubicBezTo>
                  <a:pt x="6732534" y="939407"/>
                  <a:pt x="6732534" y="939407"/>
                  <a:pt x="6732534" y="939407"/>
                </a:cubicBezTo>
                <a:cubicBezTo>
                  <a:pt x="6751397" y="939407"/>
                  <a:pt x="6751397" y="939407"/>
                  <a:pt x="6751397" y="939407"/>
                </a:cubicBezTo>
                <a:cubicBezTo>
                  <a:pt x="6751397" y="911031"/>
                  <a:pt x="6751397" y="911031"/>
                  <a:pt x="6751397" y="911031"/>
                </a:cubicBezTo>
                <a:cubicBezTo>
                  <a:pt x="6798554" y="911031"/>
                  <a:pt x="6798554" y="911031"/>
                  <a:pt x="6798554" y="911031"/>
                </a:cubicBezTo>
                <a:cubicBezTo>
                  <a:pt x="6798554" y="920490"/>
                  <a:pt x="6798554" y="920490"/>
                  <a:pt x="6798554" y="920490"/>
                </a:cubicBezTo>
                <a:cubicBezTo>
                  <a:pt x="6807985" y="920490"/>
                  <a:pt x="6807985" y="920490"/>
                  <a:pt x="6807985" y="920490"/>
                </a:cubicBezTo>
                <a:cubicBezTo>
                  <a:pt x="6807985" y="911031"/>
                  <a:pt x="6807985" y="911031"/>
                  <a:pt x="6807985" y="911031"/>
                </a:cubicBezTo>
                <a:cubicBezTo>
                  <a:pt x="6817417" y="911031"/>
                  <a:pt x="6817417" y="911031"/>
                  <a:pt x="6817417" y="911031"/>
                </a:cubicBezTo>
                <a:cubicBezTo>
                  <a:pt x="6817417" y="929948"/>
                  <a:pt x="6817417" y="929948"/>
                  <a:pt x="6817417" y="929948"/>
                </a:cubicBezTo>
                <a:cubicBezTo>
                  <a:pt x="6826848" y="929948"/>
                  <a:pt x="6826848" y="929948"/>
                  <a:pt x="6826848" y="929948"/>
                </a:cubicBezTo>
                <a:cubicBezTo>
                  <a:pt x="6826848" y="920490"/>
                  <a:pt x="6826848" y="920490"/>
                  <a:pt x="6826848" y="920490"/>
                </a:cubicBezTo>
                <a:cubicBezTo>
                  <a:pt x="6836279" y="920490"/>
                  <a:pt x="6836279" y="920490"/>
                  <a:pt x="6836279" y="920490"/>
                </a:cubicBezTo>
                <a:cubicBezTo>
                  <a:pt x="6836279" y="892114"/>
                  <a:pt x="6836279" y="892114"/>
                  <a:pt x="6836279" y="892114"/>
                </a:cubicBezTo>
                <a:cubicBezTo>
                  <a:pt x="6874005" y="892114"/>
                  <a:pt x="6874005" y="892114"/>
                  <a:pt x="6874005" y="892114"/>
                </a:cubicBezTo>
                <a:cubicBezTo>
                  <a:pt x="6874005" y="901572"/>
                  <a:pt x="6874005" y="901572"/>
                  <a:pt x="6874005" y="901572"/>
                </a:cubicBezTo>
                <a:cubicBezTo>
                  <a:pt x="6883436" y="901572"/>
                  <a:pt x="6883436" y="901572"/>
                  <a:pt x="6883436" y="901572"/>
                </a:cubicBezTo>
                <a:cubicBezTo>
                  <a:pt x="6883436" y="882655"/>
                  <a:pt x="6883436" y="882655"/>
                  <a:pt x="6883436" y="882655"/>
                </a:cubicBezTo>
                <a:cubicBezTo>
                  <a:pt x="6902299" y="882655"/>
                  <a:pt x="6902299" y="882655"/>
                  <a:pt x="6902299" y="882655"/>
                </a:cubicBezTo>
                <a:cubicBezTo>
                  <a:pt x="6902299" y="854279"/>
                  <a:pt x="6902299" y="854279"/>
                  <a:pt x="6902299" y="854279"/>
                </a:cubicBezTo>
                <a:cubicBezTo>
                  <a:pt x="6921161" y="854279"/>
                  <a:pt x="6921161" y="854279"/>
                  <a:pt x="6921161" y="854279"/>
                </a:cubicBezTo>
                <a:cubicBezTo>
                  <a:pt x="6921161" y="863738"/>
                  <a:pt x="6921161" y="863738"/>
                  <a:pt x="6921161" y="863738"/>
                </a:cubicBezTo>
                <a:cubicBezTo>
                  <a:pt x="6930593" y="863738"/>
                  <a:pt x="6930593" y="863738"/>
                  <a:pt x="6930593" y="863738"/>
                </a:cubicBezTo>
                <a:cubicBezTo>
                  <a:pt x="6930593" y="835362"/>
                  <a:pt x="6930593" y="835362"/>
                  <a:pt x="6930593" y="835362"/>
                </a:cubicBezTo>
                <a:cubicBezTo>
                  <a:pt x="6949455" y="835362"/>
                  <a:pt x="6949455" y="835362"/>
                  <a:pt x="6949455" y="835362"/>
                </a:cubicBezTo>
                <a:cubicBezTo>
                  <a:pt x="6949455" y="854279"/>
                  <a:pt x="6949455" y="854279"/>
                  <a:pt x="6949455" y="854279"/>
                </a:cubicBezTo>
                <a:cubicBezTo>
                  <a:pt x="6977750" y="854279"/>
                  <a:pt x="6977750" y="854279"/>
                  <a:pt x="6977750" y="854279"/>
                </a:cubicBezTo>
                <a:cubicBezTo>
                  <a:pt x="6977750" y="844821"/>
                  <a:pt x="6977750" y="844821"/>
                  <a:pt x="6977750" y="844821"/>
                </a:cubicBezTo>
                <a:cubicBezTo>
                  <a:pt x="7001328" y="844821"/>
                  <a:pt x="7001328" y="844821"/>
                  <a:pt x="7001328" y="844821"/>
                </a:cubicBezTo>
                <a:cubicBezTo>
                  <a:pt x="7001328" y="854279"/>
                  <a:pt x="7001328" y="854279"/>
                  <a:pt x="7001328" y="854279"/>
                </a:cubicBezTo>
                <a:cubicBezTo>
                  <a:pt x="7006044" y="854279"/>
                  <a:pt x="7006044" y="854279"/>
                  <a:pt x="7006044" y="854279"/>
                </a:cubicBezTo>
                <a:cubicBezTo>
                  <a:pt x="7006044" y="873197"/>
                  <a:pt x="7006044" y="873197"/>
                  <a:pt x="7006044" y="873197"/>
                </a:cubicBezTo>
                <a:cubicBezTo>
                  <a:pt x="7015475" y="873197"/>
                  <a:pt x="7015475" y="873197"/>
                  <a:pt x="7015475" y="873197"/>
                </a:cubicBezTo>
                <a:cubicBezTo>
                  <a:pt x="7015475" y="882655"/>
                  <a:pt x="7015475" y="882655"/>
                  <a:pt x="7015475" y="882655"/>
                </a:cubicBezTo>
                <a:cubicBezTo>
                  <a:pt x="7072063" y="882655"/>
                  <a:pt x="7072063" y="882655"/>
                  <a:pt x="7072063" y="882655"/>
                </a:cubicBezTo>
                <a:cubicBezTo>
                  <a:pt x="7072063" y="920490"/>
                  <a:pt x="7072063" y="920490"/>
                  <a:pt x="7072063" y="920490"/>
                </a:cubicBezTo>
                <a:cubicBezTo>
                  <a:pt x="7095641" y="920490"/>
                  <a:pt x="7095641" y="920490"/>
                  <a:pt x="7095641" y="920490"/>
                </a:cubicBezTo>
                <a:cubicBezTo>
                  <a:pt x="7095641" y="911031"/>
                  <a:pt x="7095641" y="911031"/>
                  <a:pt x="7095641" y="911031"/>
                </a:cubicBezTo>
                <a:cubicBezTo>
                  <a:pt x="7152230" y="911031"/>
                  <a:pt x="7152230" y="911031"/>
                  <a:pt x="7152230" y="911031"/>
                </a:cubicBezTo>
                <a:cubicBezTo>
                  <a:pt x="7152230" y="901572"/>
                  <a:pt x="7152230" y="901572"/>
                  <a:pt x="7152230" y="901572"/>
                </a:cubicBezTo>
                <a:cubicBezTo>
                  <a:pt x="7161661" y="892114"/>
                  <a:pt x="7161661" y="892114"/>
                  <a:pt x="7161661" y="892114"/>
                </a:cubicBezTo>
                <a:cubicBezTo>
                  <a:pt x="7161661" y="854279"/>
                  <a:pt x="7161661" y="854279"/>
                  <a:pt x="7161661" y="854279"/>
                </a:cubicBezTo>
                <a:cubicBezTo>
                  <a:pt x="7180524" y="854279"/>
                  <a:pt x="7180524" y="854279"/>
                  <a:pt x="7180524" y="854279"/>
                </a:cubicBezTo>
                <a:cubicBezTo>
                  <a:pt x="7185239" y="877926"/>
                  <a:pt x="7185239" y="877926"/>
                  <a:pt x="7185239" y="877926"/>
                </a:cubicBezTo>
                <a:cubicBezTo>
                  <a:pt x="7189955" y="868467"/>
                  <a:pt x="7189955" y="868467"/>
                  <a:pt x="7189955" y="868467"/>
                </a:cubicBezTo>
                <a:cubicBezTo>
                  <a:pt x="7204102" y="868467"/>
                  <a:pt x="7204102" y="868467"/>
                  <a:pt x="7204102" y="868467"/>
                </a:cubicBezTo>
                <a:cubicBezTo>
                  <a:pt x="7204102" y="764423"/>
                  <a:pt x="7204102" y="764423"/>
                  <a:pt x="7204102" y="764423"/>
                </a:cubicBezTo>
                <a:cubicBezTo>
                  <a:pt x="7218249" y="764423"/>
                  <a:pt x="7218249" y="764423"/>
                  <a:pt x="7218249" y="764423"/>
                </a:cubicBezTo>
                <a:cubicBezTo>
                  <a:pt x="7218249" y="598897"/>
                  <a:pt x="7218249" y="598897"/>
                  <a:pt x="7218249" y="598897"/>
                </a:cubicBezTo>
                <a:cubicBezTo>
                  <a:pt x="7241827" y="598897"/>
                  <a:pt x="7241827" y="598897"/>
                  <a:pt x="7241827" y="598897"/>
                </a:cubicBezTo>
                <a:cubicBezTo>
                  <a:pt x="7241827" y="457019"/>
                  <a:pt x="7241827" y="457019"/>
                  <a:pt x="7241827" y="457019"/>
                </a:cubicBezTo>
                <a:cubicBezTo>
                  <a:pt x="7246543" y="452289"/>
                  <a:pt x="7246543" y="452289"/>
                  <a:pt x="7246543" y="452289"/>
                </a:cubicBezTo>
                <a:cubicBezTo>
                  <a:pt x="7246543" y="423914"/>
                  <a:pt x="7246543" y="423914"/>
                  <a:pt x="7246543" y="423914"/>
                </a:cubicBezTo>
                <a:cubicBezTo>
                  <a:pt x="7265406" y="423914"/>
                  <a:pt x="7265406" y="423914"/>
                  <a:pt x="7265406" y="423914"/>
                </a:cubicBezTo>
                <a:cubicBezTo>
                  <a:pt x="7317278" y="329328"/>
                  <a:pt x="7317278" y="329328"/>
                  <a:pt x="7317278" y="329328"/>
                </a:cubicBezTo>
                <a:cubicBezTo>
                  <a:pt x="7317278" y="36111"/>
                  <a:pt x="7317278" y="36111"/>
                  <a:pt x="7317278" y="36111"/>
                </a:cubicBezTo>
                <a:close/>
                <a:moveTo>
                  <a:pt x="3576666" y="0"/>
                </a:moveTo>
                <a:cubicBezTo>
                  <a:pt x="3581416" y="293217"/>
                  <a:pt x="3581416" y="293217"/>
                  <a:pt x="3581416" y="293217"/>
                </a:cubicBezTo>
                <a:cubicBezTo>
                  <a:pt x="3628915" y="392532"/>
                  <a:pt x="3628915" y="392532"/>
                  <a:pt x="3628915" y="392532"/>
                </a:cubicBezTo>
                <a:cubicBezTo>
                  <a:pt x="3652665" y="392532"/>
                  <a:pt x="3652665" y="392532"/>
                  <a:pt x="3652665" y="392532"/>
                </a:cubicBezTo>
                <a:cubicBezTo>
                  <a:pt x="3652665" y="420908"/>
                  <a:pt x="3652665" y="420908"/>
                  <a:pt x="3652665" y="420908"/>
                </a:cubicBezTo>
                <a:cubicBezTo>
                  <a:pt x="3657414" y="420908"/>
                  <a:pt x="3657414" y="420908"/>
                  <a:pt x="3657414" y="420908"/>
                </a:cubicBezTo>
                <a:cubicBezTo>
                  <a:pt x="3657414" y="562786"/>
                  <a:pt x="3657414" y="562786"/>
                  <a:pt x="3657414" y="562786"/>
                </a:cubicBezTo>
                <a:cubicBezTo>
                  <a:pt x="3671664" y="562786"/>
                  <a:pt x="3671664" y="562786"/>
                  <a:pt x="3671664" y="562786"/>
                </a:cubicBezTo>
                <a:cubicBezTo>
                  <a:pt x="3671664" y="723583"/>
                  <a:pt x="3671664" y="723583"/>
                  <a:pt x="3671664" y="723583"/>
                </a:cubicBezTo>
                <a:cubicBezTo>
                  <a:pt x="3695413" y="723583"/>
                  <a:pt x="3695413" y="723583"/>
                  <a:pt x="3695413" y="723583"/>
                </a:cubicBezTo>
                <a:cubicBezTo>
                  <a:pt x="3695413" y="870191"/>
                  <a:pt x="3695413" y="870191"/>
                  <a:pt x="3695413" y="870191"/>
                </a:cubicBezTo>
                <a:cubicBezTo>
                  <a:pt x="3728663" y="870191"/>
                  <a:pt x="3728663" y="870191"/>
                  <a:pt x="3728663" y="870191"/>
                </a:cubicBezTo>
                <a:cubicBezTo>
                  <a:pt x="3733412" y="856003"/>
                  <a:pt x="3733412" y="856003"/>
                  <a:pt x="3733412" y="856003"/>
                </a:cubicBezTo>
                <a:cubicBezTo>
                  <a:pt x="3752412" y="851273"/>
                  <a:pt x="3752412" y="851273"/>
                  <a:pt x="3752412" y="851273"/>
                </a:cubicBezTo>
                <a:cubicBezTo>
                  <a:pt x="3757162" y="865461"/>
                  <a:pt x="3757162" y="865461"/>
                  <a:pt x="3757162" y="865461"/>
                </a:cubicBezTo>
                <a:lnTo>
                  <a:pt x="3766377" y="865461"/>
                </a:lnTo>
                <a:lnTo>
                  <a:pt x="3766377" y="861435"/>
                </a:lnTo>
                <a:cubicBezTo>
                  <a:pt x="3766377" y="859009"/>
                  <a:pt x="3766377" y="859009"/>
                  <a:pt x="3766377" y="859009"/>
                </a:cubicBezTo>
                <a:cubicBezTo>
                  <a:pt x="3827681" y="859009"/>
                  <a:pt x="3827681" y="859009"/>
                  <a:pt x="3827681" y="859009"/>
                </a:cubicBezTo>
                <a:cubicBezTo>
                  <a:pt x="3827681" y="901572"/>
                  <a:pt x="3827681" y="901572"/>
                  <a:pt x="3827681" y="901572"/>
                </a:cubicBezTo>
                <a:cubicBezTo>
                  <a:pt x="3879553" y="901572"/>
                  <a:pt x="3879553" y="901572"/>
                  <a:pt x="3879553" y="901572"/>
                </a:cubicBezTo>
                <a:cubicBezTo>
                  <a:pt x="3879553" y="929948"/>
                  <a:pt x="3879553" y="929948"/>
                  <a:pt x="3879553" y="929948"/>
                </a:cubicBezTo>
                <a:cubicBezTo>
                  <a:pt x="3917278" y="929948"/>
                  <a:pt x="3917278" y="929948"/>
                  <a:pt x="3917278" y="929948"/>
                </a:cubicBezTo>
                <a:cubicBezTo>
                  <a:pt x="3917278" y="911031"/>
                  <a:pt x="3917278" y="887384"/>
                  <a:pt x="3917278" y="868467"/>
                </a:cubicBezTo>
                <a:cubicBezTo>
                  <a:pt x="3936141" y="868467"/>
                  <a:pt x="3936141" y="868467"/>
                  <a:pt x="3936141" y="868467"/>
                </a:cubicBezTo>
                <a:cubicBezTo>
                  <a:pt x="3936141" y="863738"/>
                  <a:pt x="3936141" y="863738"/>
                  <a:pt x="3936141" y="863738"/>
                </a:cubicBezTo>
                <a:cubicBezTo>
                  <a:pt x="3955003" y="863738"/>
                  <a:pt x="3955003" y="863738"/>
                  <a:pt x="3955003" y="863738"/>
                </a:cubicBezTo>
                <a:cubicBezTo>
                  <a:pt x="3955003" y="868467"/>
                  <a:pt x="3955003" y="868467"/>
                  <a:pt x="3955003" y="868467"/>
                </a:cubicBezTo>
                <a:cubicBezTo>
                  <a:pt x="3978582" y="868467"/>
                  <a:pt x="3978582" y="868467"/>
                  <a:pt x="3978582" y="868467"/>
                </a:cubicBezTo>
                <a:cubicBezTo>
                  <a:pt x="3978582" y="906302"/>
                  <a:pt x="3978582" y="906302"/>
                  <a:pt x="3978582" y="906302"/>
                </a:cubicBezTo>
                <a:cubicBezTo>
                  <a:pt x="4049318" y="906302"/>
                  <a:pt x="4049318" y="906302"/>
                  <a:pt x="4049318" y="906302"/>
                </a:cubicBezTo>
                <a:cubicBezTo>
                  <a:pt x="4049318" y="920490"/>
                  <a:pt x="4049318" y="920490"/>
                  <a:pt x="4049318" y="920490"/>
                </a:cubicBezTo>
                <a:cubicBezTo>
                  <a:pt x="4054032" y="920490"/>
                  <a:pt x="4058749" y="920490"/>
                  <a:pt x="4058749" y="920490"/>
                </a:cubicBezTo>
                <a:cubicBezTo>
                  <a:pt x="4058749" y="939407"/>
                  <a:pt x="4058749" y="939407"/>
                  <a:pt x="4058749" y="939407"/>
                </a:cubicBezTo>
                <a:cubicBezTo>
                  <a:pt x="4087043" y="939407"/>
                  <a:pt x="4087043" y="939407"/>
                  <a:pt x="4087043" y="939407"/>
                </a:cubicBezTo>
                <a:cubicBezTo>
                  <a:pt x="4087043" y="934677"/>
                  <a:pt x="4087043" y="934677"/>
                  <a:pt x="4087043" y="934677"/>
                </a:cubicBezTo>
                <a:cubicBezTo>
                  <a:pt x="4101190" y="934677"/>
                  <a:pt x="4101190" y="934677"/>
                  <a:pt x="4101190" y="934677"/>
                </a:cubicBezTo>
                <a:cubicBezTo>
                  <a:pt x="4101190" y="939407"/>
                  <a:pt x="4101190" y="939407"/>
                  <a:pt x="4101190" y="939407"/>
                </a:cubicBezTo>
                <a:cubicBezTo>
                  <a:pt x="4110621" y="939407"/>
                  <a:pt x="4124768" y="939407"/>
                  <a:pt x="4138915" y="939407"/>
                </a:cubicBezTo>
                <a:cubicBezTo>
                  <a:pt x="4138915" y="958324"/>
                  <a:pt x="4138915" y="958324"/>
                  <a:pt x="4138915" y="958324"/>
                </a:cubicBezTo>
                <a:cubicBezTo>
                  <a:pt x="4167208" y="958324"/>
                  <a:pt x="4167208" y="958324"/>
                  <a:pt x="4167208" y="958324"/>
                </a:cubicBezTo>
                <a:cubicBezTo>
                  <a:pt x="4167208" y="953595"/>
                  <a:pt x="4167208" y="953595"/>
                  <a:pt x="4167208" y="953595"/>
                </a:cubicBezTo>
                <a:cubicBezTo>
                  <a:pt x="4186072" y="953595"/>
                  <a:pt x="4186072" y="953595"/>
                  <a:pt x="4186072" y="953595"/>
                </a:cubicBezTo>
                <a:cubicBezTo>
                  <a:pt x="4186072" y="958324"/>
                  <a:pt x="4186072" y="958324"/>
                  <a:pt x="4186072" y="958324"/>
                </a:cubicBezTo>
                <a:cubicBezTo>
                  <a:pt x="4214365" y="958324"/>
                  <a:pt x="4214365" y="958324"/>
                  <a:pt x="4214365" y="958324"/>
                </a:cubicBezTo>
                <a:cubicBezTo>
                  <a:pt x="4214365" y="655649"/>
                  <a:pt x="4214365" y="655649"/>
                  <a:pt x="4214365" y="655649"/>
                </a:cubicBezTo>
                <a:cubicBezTo>
                  <a:pt x="4242659" y="655649"/>
                  <a:pt x="4242659" y="655649"/>
                  <a:pt x="4242659" y="655649"/>
                </a:cubicBezTo>
                <a:cubicBezTo>
                  <a:pt x="4242659" y="641461"/>
                  <a:pt x="4242659" y="641461"/>
                  <a:pt x="4242659" y="641461"/>
                </a:cubicBezTo>
                <a:cubicBezTo>
                  <a:pt x="4318110" y="655649"/>
                  <a:pt x="4318110" y="655649"/>
                  <a:pt x="4318110" y="655649"/>
                </a:cubicBezTo>
                <a:cubicBezTo>
                  <a:pt x="4318110" y="797528"/>
                  <a:pt x="4318110" y="797528"/>
                  <a:pt x="4318110" y="797528"/>
                </a:cubicBezTo>
                <a:cubicBezTo>
                  <a:pt x="4346404" y="797528"/>
                  <a:pt x="4346404" y="797528"/>
                  <a:pt x="4346404" y="797528"/>
                </a:cubicBezTo>
                <a:cubicBezTo>
                  <a:pt x="4346404" y="792799"/>
                  <a:pt x="4351120" y="792799"/>
                  <a:pt x="4351120" y="792799"/>
                </a:cubicBezTo>
                <a:cubicBezTo>
                  <a:pt x="4360552" y="792799"/>
                  <a:pt x="4360552" y="792799"/>
                  <a:pt x="4360552" y="792799"/>
                </a:cubicBezTo>
                <a:cubicBezTo>
                  <a:pt x="4365267" y="792799"/>
                  <a:pt x="4365267" y="792799"/>
                  <a:pt x="4365267" y="797528"/>
                </a:cubicBezTo>
                <a:cubicBezTo>
                  <a:pt x="4398277" y="797528"/>
                  <a:pt x="4398277" y="797528"/>
                  <a:pt x="4398277" y="797528"/>
                </a:cubicBezTo>
                <a:cubicBezTo>
                  <a:pt x="4398277" y="877926"/>
                  <a:pt x="4398277" y="877926"/>
                  <a:pt x="4398277" y="877926"/>
                </a:cubicBezTo>
                <a:cubicBezTo>
                  <a:pt x="4426571" y="877926"/>
                  <a:pt x="4426571" y="877926"/>
                  <a:pt x="4426571" y="877926"/>
                </a:cubicBezTo>
                <a:cubicBezTo>
                  <a:pt x="4426571" y="740776"/>
                  <a:pt x="4426571" y="740776"/>
                  <a:pt x="4426571" y="740776"/>
                </a:cubicBezTo>
                <a:cubicBezTo>
                  <a:pt x="4440718" y="740776"/>
                  <a:pt x="4440718" y="740776"/>
                  <a:pt x="4440718" y="740776"/>
                </a:cubicBezTo>
                <a:cubicBezTo>
                  <a:pt x="4440718" y="726588"/>
                  <a:pt x="4440718" y="726588"/>
                  <a:pt x="4440718" y="726588"/>
                </a:cubicBezTo>
                <a:cubicBezTo>
                  <a:pt x="4535031" y="726588"/>
                  <a:pt x="4535031" y="726588"/>
                  <a:pt x="4535031" y="726588"/>
                </a:cubicBezTo>
                <a:cubicBezTo>
                  <a:pt x="4535031" y="731318"/>
                  <a:pt x="4539748" y="731318"/>
                  <a:pt x="4539748" y="736047"/>
                </a:cubicBezTo>
                <a:cubicBezTo>
                  <a:pt x="4539748" y="806986"/>
                  <a:pt x="4539748" y="877926"/>
                  <a:pt x="4539748" y="948865"/>
                </a:cubicBezTo>
                <a:cubicBezTo>
                  <a:pt x="4558611" y="948865"/>
                  <a:pt x="4558611" y="948865"/>
                  <a:pt x="4558611" y="948865"/>
                </a:cubicBezTo>
                <a:cubicBezTo>
                  <a:pt x="4558611" y="963053"/>
                  <a:pt x="4558611" y="963053"/>
                  <a:pt x="4558611" y="963053"/>
                </a:cubicBezTo>
                <a:cubicBezTo>
                  <a:pt x="4577472" y="963053"/>
                  <a:pt x="4577472" y="963053"/>
                  <a:pt x="4577472" y="963053"/>
                </a:cubicBezTo>
                <a:cubicBezTo>
                  <a:pt x="4577472" y="911031"/>
                  <a:pt x="4577472" y="911031"/>
                  <a:pt x="4577472" y="911031"/>
                </a:cubicBezTo>
                <a:cubicBezTo>
                  <a:pt x="4605766" y="911031"/>
                  <a:pt x="4605766" y="911031"/>
                  <a:pt x="4605766" y="911031"/>
                </a:cubicBezTo>
                <a:cubicBezTo>
                  <a:pt x="4605766" y="901572"/>
                  <a:pt x="4605766" y="901572"/>
                  <a:pt x="4605766" y="901572"/>
                </a:cubicBezTo>
                <a:cubicBezTo>
                  <a:pt x="4634060" y="901572"/>
                  <a:pt x="4634060" y="901572"/>
                  <a:pt x="4634060" y="901572"/>
                </a:cubicBezTo>
                <a:cubicBezTo>
                  <a:pt x="4634060" y="911031"/>
                  <a:pt x="4634060" y="911031"/>
                  <a:pt x="4634060" y="911031"/>
                </a:cubicBezTo>
                <a:cubicBezTo>
                  <a:pt x="4648208" y="911031"/>
                  <a:pt x="4648208" y="911031"/>
                  <a:pt x="4648208" y="911031"/>
                </a:cubicBezTo>
                <a:cubicBezTo>
                  <a:pt x="4648208" y="906302"/>
                  <a:pt x="4652923" y="901572"/>
                  <a:pt x="4652923" y="901572"/>
                </a:cubicBezTo>
                <a:cubicBezTo>
                  <a:pt x="4657639" y="901572"/>
                  <a:pt x="4657639" y="901572"/>
                  <a:pt x="4657639" y="901572"/>
                </a:cubicBezTo>
                <a:cubicBezTo>
                  <a:pt x="4657639" y="901572"/>
                  <a:pt x="4662354" y="906302"/>
                  <a:pt x="4662354" y="911031"/>
                </a:cubicBezTo>
                <a:cubicBezTo>
                  <a:pt x="4671786" y="911031"/>
                  <a:pt x="4671786" y="911031"/>
                  <a:pt x="4671786" y="911031"/>
                </a:cubicBezTo>
                <a:cubicBezTo>
                  <a:pt x="4671786" y="821174"/>
                  <a:pt x="4671786" y="821174"/>
                  <a:pt x="4671786" y="821174"/>
                </a:cubicBezTo>
                <a:cubicBezTo>
                  <a:pt x="4700080" y="821174"/>
                  <a:pt x="4728374" y="821174"/>
                  <a:pt x="4751952" y="821174"/>
                </a:cubicBezTo>
                <a:cubicBezTo>
                  <a:pt x="4766099" y="518499"/>
                  <a:pt x="4766099" y="518499"/>
                  <a:pt x="4766099" y="518499"/>
                </a:cubicBezTo>
                <a:cubicBezTo>
                  <a:pt x="4751952" y="513770"/>
                  <a:pt x="4723659" y="504312"/>
                  <a:pt x="4747237" y="490124"/>
                </a:cubicBezTo>
                <a:cubicBezTo>
                  <a:pt x="4747237" y="490124"/>
                  <a:pt x="4742521" y="485394"/>
                  <a:pt x="4742521" y="485394"/>
                </a:cubicBezTo>
                <a:cubicBezTo>
                  <a:pt x="4742521" y="471206"/>
                  <a:pt x="4742521" y="466477"/>
                  <a:pt x="4751952" y="457019"/>
                </a:cubicBezTo>
                <a:cubicBezTo>
                  <a:pt x="4751952" y="452289"/>
                  <a:pt x="4751952" y="442831"/>
                  <a:pt x="4751952" y="438101"/>
                </a:cubicBezTo>
                <a:cubicBezTo>
                  <a:pt x="4770816" y="438101"/>
                  <a:pt x="4770816" y="438101"/>
                  <a:pt x="4770816" y="438101"/>
                </a:cubicBezTo>
                <a:cubicBezTo>
                  <a:pt x="4770816" y="409726"/>
                  <a:pt x="4770816" y="409726"/>
                  <a:pt x="4770816" y="409726"/>
                </a:cubicBezTo>
                <a:cubicBezTo>
                  <a:pt x="4770816" y="409726"/>
                  <a:pt x="4770816" y="409726"/>
                  <a:pt x="4775532" y="404996"/>
                </a:cubicBezTo>
                <a:cubicBezTo>
                  <a:pt x="4775532" y="315140"/>
                  <a:pt x="4775532" y="315140"/>
                  <a:pt x="4775532" y="315140"/>
                </a:cubicBezTo>
                <a:cubicBezTo>
                  <a:pt x="4770816" y="310410"/>
                  <a:pt x="4770816" y="310410"/>
                  <a:pt x="4770816" y="305681"/>
                </a:cubicBezTo>
                <a:cubicBezTo>
                  <a:pt x="4770816" y="300952"/>
                  <a:pt x="4775532" y="300952"/>
                  <a:pt x="4775532" y="296223"/>
                </a:cubicBezTo>
                <a:cubicBezTo>
                  <a:pt x="4775532" y="230012"/>
                  <a:pt x="4775532" y="230012"/>
                  <a:pt x="4775532" y="230012"/>
                </a:cubicBezTo>
                <a:cubicBezTo>
                  <a:pt x="4780247" y="225283"/>
                  <a:pt x="4780247" y="225283"/>
                  <a:pt x="4780247" y="225283"/>
                </a:cubicBezTo>
                <a:cubicBezTo>
                  <a:pt x="4780247" y="159073"/>
                  <a:pt x="4780247" y="159073"/>
                  <a:pt x="4780247" y="159073"/>
                </a:cubicBezTo>
                <a:cubicBezTo>
                  <a:pt x="4780247" y="154344"/>
                  <a:pt x="4780247" y="154344"/>
                  <a:pt x="4780247" y="154344"/>
                </a:cubicBezTo>
                <a:cubicBezTo>
                  <a:pt x="4780247" y="130697"/>
                  <a:pt x="4780247" y="130697"/>
                  <a:pt x="4780247" y="130697"/>
                </a:cubicBezTo>
                <a:cubicBezTo>
                  <a:pt x="4784962" y="130697"/>
                  <a:pt x="4784962" y="130697"/>
                  <a:pt x="4784962" y="130697"/>
                </a:cubicBezTo>
                <a:cubicBezTo>
                  <a:pt x="4784962" y="130697"/>
                  <a:pt x="4789678" y="130697"/>
                  <a:pt x="4789678" y="130697"/>
                </a:cubicBezTo>
                <a:cubicBezTo>
                  <a:pt x="4789678" y="149614"/>
                  <a:pt x="4789678" y="149614"/>
                  <a:pt x="4789678" y="149614"/>
                </a:cubicBezTo>
                <a:cubicBezTo>
                  <a:pt x="4789678" y="154344"/>
                  <a:pt x="4789678" y="154344"/>
                  <a:pt x="4789678" y="159073"/>
                </a:cubicBezTo>
                <a:cubicBezTo>
                  <a:pt x="4789678" y="225283"/>
                  <a:pt x="4789678" y="225283"/>
                  <a:pt x="4789678" y="225283"/>
                </a:cubicBezTo>
                <a:cubicBezTo>
                  <a:pt x="4789678" y="225283"/>
                  <a:pt x="4794393" y="225283"/>
                  <a:pt x="4794393" y="230012"/>
                </a:cubicBezTo>
                <a:cubicBezTo>
                  <a:pt x="4794393" y="296223"/>
                  <a:pt x="4794393" y="296223"/>
                  <a:pt x="4794393" y="296223"/>
                </a:cubicBezTo>
                <a:cubicBezTo>
                  <a:pt x="4794393" y="300952"/>
                  <a:pt x="4799109" y="300952"/>
                  <a:pt x="4803825" y="305681"/>
                </a:cubicBezTo>
                <a:cubicBezTo>
                  <a:pt x="4799109" y="310410"/>
                  <a:pt x="4799109" y="310410"/>
                  <a:pt x="4799109" y="315140"/>
                </a:cubicBezTo>
                <a:cubicBezTo>
                  <a:pt x="4799109" y="404996"/>
                  <a:pt x="4799109" y="404996"/>
                  <a:pt x="4799109" y="404996"/>
                </a:cubicBezTo>
                <a:cubicBezTo>
                  <a:pt x="4799109" y="409726"/>
                  <a:pt x="4799109" y="409726"/>
                  <a:pt x="4803825" y="409726"/>
                </a:cubicBezTo>
                <a:cubicBezTo>
                  <a:pt x="4803825" y="438101"/>
                  <a:pt x="4803825" y="438101"/>
                  <a:pt x="4803825" y="438101"/>
                </a:cubicBezTo>
                <a:cubicBezTo>
                  <a:pt x="4817973" y="438101"/>
                  <a:pt x="4817973" y="438101"/>
                  <a:pt x="4817973" y="438101"/>
                </a:cubicBezTo>
                <a:cubicBezTo>
                  <a:pt x="4817973" y="457019"/>
                  <a:pt x="4817973" y="457019"/>
                  <a:pt x="4817973" y="457019"/>
                </a:cubicBezTo>
                <a:cubicBezTo>
                  <a:pt x="4832119" y="466477"/>
                  <a:pt x="4832119" y="471206"/>
                  <a:pt x="4832119" y="485394"/>
                </a:cubicBezTo>
                <a:cubicBezTo>
                  <a:pt x="4827404" y="485394"/>
                  <a:pt x="4822687" y="490124"/>
                  <a:pt x="4822687" y="490124"/>
                </a:cubicBezTo>
                <a:cubicBezTo>
                  <a:pt x="4850981" y="499582"/>
                  <a:pt x="4817973" y="513770"/>
                  <a:pt x="4803825" y="518499"/>
                </a:cubicBezTo>
                <a:cubicBezTo>
                  <a:pt x="4813256" y="688754"/>
                  <a:pt x="4817973" y="859009"/>
                  <a:pt x="4827404" y="1033993"/>
                </a:cubicBezTo>
                <a:cubicBezTo>
                  <a:pt x="4836834" y="1033993"/>
                  <a:pt x="4836834" y="1033993"/>
                  <a:pt x="4836834" y="1033993"/>
                </a:cubicBezTo>
                <a:cubicBezTo>
                  <a:pt x="4836834" y="1019805"/>
                  <a:pt x="4836834" y="1010346"/>
                  <a:pt x="4836834" y="1000888"/>
                </a:cubicBezTo>
                <a:cubicBezTo>
                  <a:pt x="4855698" y="1000888"/>
                  <a:pt x="4869844" y="1000888"/>
                  <a:pt x="4888707" y="1000888"/>
                </a:cubicBezTo>
                <a:cubicBezTo>
                  <a:pt x="4888707" y="1038722"/>
                  <a:pt x="4888707" y="1038722"/>
                  <a:pt x="4888707" y="1038722"/>
                </a:cubicBezTo>
                <a:cubicBezTo>
                  <a:pt x="4888707" y="1038722"/>
                  <a:pt x="4893422" y="1038722"/>
                  <a:pt x="4898138" y="1038722"/>
                </a:cubicBezTo>
                <a:cubicBezTo>
                  <a:pt x="4898138" y="986700"/>
                  <a:pt x="4898138" y="986700"/>
                  <a:pt x="4898138" y="986700"/>
                </a:cubicBezTo>
                <a:cubicBezTo>
                  <a:pt x="4902855" y="986700"/>
                  <a:pt x="4902855" y="986700"/>
                  <a:pt x="4902855" y="986700"/>
                </a:cubicBezTo>
                <a:cubicBezTo>
                  <a:pt x="4902855" y="1005617"/>
                  <a:pt x="4902855" y="1019805"/>
                  <a:pt x="4902855" y="1033993"/>
                </a:cubicBezTo>
                <a:cubicBezTo>
                  <a:pt x="4912286" y="1033993"/>
                  <a:pt x="4912286" y="1033993"/>
                  <a:pt x="4912286" y="1033993"/>
                </a:cubicBezTo>
                <a:cubicBezTo>
                  <a:pt x="4926432" y="1033993"/>
                  <a:pt x="4935863" y="1033993"/>
                  <a:pt x="4945295" y="1033993"/>
                </a:cubicBezTo>
                <a:cubicBezTo>
                  <a:pt x="4945295" y="1005617"/>
                  <a:pt x="4945295" y="1005617"/>
                  <a:pt x="4945295" y="1005617"/>
                </a:cubicBezTo>
                <a:cubicBezTo>
                  <a:pt x="4964158" y="1005617"/>
                  <a:pt x="4964158" y="1005617"/>
                  <a:pt x="4964158" y="1005617"/>
                </a:cubicBezTo>
                <a:cubicBezTo>
                  <a:pt x="4964158" y="996158"/>
                  <a:pt x="4964158" y="996158"/>
                  <a:pt x="4964158" y="996158"/>
                </a:cubicBezTo>
                <a:cubicBezTo>
                  <a:pt x="4983020" y="996158"/>
                  <a:pt x="4983020" y="996158"/>
                  <a:pt x="4983020" y="996158"/>
                </a:cubicBezTo>
                <a:cubicBezTo>
                  <a:pt x="4983020" y="1000888"/>
                  <a:pt x="4983020" y="1000888"/>
                  <a:pt x="4983020" y="1000888"/>
                </a:cubicBezTo>
                <a:cubicBezTo>
                  <a:pt x="4997167" y="1000888"/>
                  <a:pt x="4997167" y="1000888"/>
                  <a:pt x="4997167" y="1000888"/>
                </a:cubicBezTo>
                <a:cubicBezTo>
                  <a:pt x="4997167" y="996158"/>
                  <a:pt x="4997167" y="996158"/>
                  <a:pt x="4997167" y="996158"/>
                </a:cubicBezTo>
                <a:cubicBezTo>
                  <a:pt x="5138639" y="996158"/>
                  <a:pt x="5138639" y="996158"/>
                  <a:pt x="5138639" y="996158"/>
                </a:cubicBezTo>
                <a:cubicBezTo>
                  <a:pt x="5138639" y="991429"/>
                  <a:pt x="5138639" y="991429"/>
                  <a:pt x="5138639" y="991429"/>
                </a:cubicBezTo>
                <a:cubicBezTo>
                  <a:pt x="5148069" y="991429"/>
                  <a:pt x="5148069" y="991429"/>
                  <a:pt x="5148069" y="991429"/>
                </a:cubicBezTo>
                <a:cubicBezTo>
                  <a:pt x="5148069" y="996158"/>
                  <a:pt x="5148069" y="996158"/>
                  <a:pt x="5148069" y="996158"/>
                </a:cubicBezTo>
                <a:cubicBezTo>
                  <a:pt x="5157500" y="996158"/>
                  <a:pt x="5157500" y="996158"/>
                  <a:pt x="5157500" y="996158"/>
                </a:cubicBezTo>
                <a:cubicBezTo>
                  <a:pt x="5157500" y="1005617"/>
                  <a:pt x="5157500" y="1005617"/>
                  <a:pt x="5157500" y="1005617"/>
                </a:cubicBezTo>
                <a:cubicBezTo>
                  <a:pt x="5166932" y="1005617"/>
                  <a:pt x="5166932" y="1005617"/>
                  <a:pt x="5166932" y="1005617"/>
                </a:cubicBezTo>
                <a:cubicBezTo>
                  <a:pt x="5166932" y="1000888"/>
                  <a:pt x="5166932" y="1000888"/>
                  <a:pt x="5166932" y="1000888"/>
                </a:cubicBezTo>
                <a:cubicBezTo>
                  <a:pt x="5171648" y="1000888"/>
                  <a:pt x="5171648" y="1000888"/>
                  <a:pt x="5171648" y="1000888"/>
                </a:cubicBezTo>
                <a:cubicBezTo>
                  <a:pt x="5171648" y="1005617"/>
                  <a:pt x="5171648" y="1005617"/>
                  <a:pt x="5171648" y="1005617"/>
                </a:cubicBezTo>
                <a:cubicBezTo>
                  <a:pt x="5199941" y="1005617"/>
                  <a:pt x="5199941" y="1005617"/>
                  <a:pt x="5199941" y="1005617"/>
                </a:cubicBezTo>
                <a:cubicBezTo>
                  <a:pt x="5199941" y="1000888"/>
                  <a:pt x="5199941" y="1000888"/>
                  <a:pt x="5199941" y="1000888"/>
                </a:cubicBezTo>
                <a:cubicBezTo>
                  <a:pt x="5214088" y="1000888"/>
                  <a:pt x="5214088" y="1000888"/>
                  <a:pt x="5214088" y="1000888"/>
                </a:cubicBezTo>
                <a:cubicBezTo>
                  <a:pt x="5214088" y="1038722"/>
                  <a:pt x="5214088" y="1038722"/>
                  <a:pt x="5214088" y="1038722"/>
                </a:cubicBezTo>
                <a:cubicBezTo>
                  <a:pt x="5218805" y="1038722"/>
                  <a:pt x="5218805" y="1038722"/>
                  <a:pt x="5218805" y="1038722"/>
                </a:cubicBezTo>
                <a:cubicBezTo>
                  <a:pt x="5218805" y="1029263"/>
                  <a:pt x="5218805" y="1029263"/>
                  <a:pt x="5218805" y="1029263"/>
                </a:cubicBezTo>
                <a:cubicBezTo>
                  <a:pt x="5228236" y="1029263"/>
                  <a:pt x="5228236" y="1029263"/>
                  <a:pt x="5228236" y="1029263"/>
                </a:cubicBezTo>
                <a:cubicBezTo>
                  <a:pt x="5228236" y="1038722"/>
                  <a:pt x="5228236" y="1038722"/>
                  <a:pt x="5228236" y="1038722"/>
                </a:cubicBezTo>
                <a:cubicBezTo>
                  <a:pt x="5251814" y="1038722"/>
                  <a:pt x="5251814" y="1038722"/>
                  <a:pt x="5251814" y="1038722"/>
                </a:cubicBezTo>
                <a:cubicBezTo>
                  <a:pt x="5251814" y="1019805"/>
                  <a:pt x="5251814" y="1019805"/>
                  <a:pt x="5251814" y="1019805"/>
                </a:cubicBezTo>
                <a:cubicBezTo>
                  <a:pt x="5280108" y="1015075"/>
                  <a:pt x="5280108" y="1015075"/>
                  <a:pt x="5280108" y="1015075"/>
                </a:cubicBezTo>
                <a:cubicBezTo>
                  <a:pt x="5280108" y="996158"/>
                  <a:pt x="5280108" y="981970"/>
                  <a:pt x="5280108" y="967783"/>
                </a:cubicBezTo>
                <a:cubicBezTo>
                  <a:pt x="5289539" y="967783"/>
                  <a:pt x="5289539" y="967783"/>
                  <a:pt x="5289539" y="967783"/>
                </a:cubicBezTo>
                <a:cubicBezTo>
                  <a:pt x="5289539" y="981970"/>
                  <a:pt x="5289539" y="996158"/>
                  <a:pt x="5289539" y="1015075"/>
                </a:cubicBezTo>
                <a:cubicBezTo>
                  <a:pt x="5303686" y="1015075"/>
                  <a:pt x="5303686" y="1015075"/>
                  <a:pt x="5303686" y="1015075"/>
                </a:cubicBezTo>
                <a:cubicBezTo>
                  <a:pt x="5303686" y="996158"/>
                  <a:pt x="5303686" y="981970"/>
                  <a:pt x="5303686" y="967783"/>
                </a:cubicBezTo>
                <a:cubicBezTo>
                  <a:pt x="5313117" y="967783"/>
                  <a:pt x="5313117" y="967783"/>
                  <a:pt x="5313117" y="967783"/>
                </a:cubicBezTo>
                <a:cubicBezTo>
                  <a:pt x="5313117" y="981970"/>
                  <a:pt x="5313117" y="996158"/>
                  <a:pt x="5313117" y="1005617"/>
                </a:cubicBezTo>
                <a:cubicBezTo>
                  <a:pt x="5322550" y="1005617"/>
                  <a:pt x="5322550" y="1005617"/>
                  <a:pt x="5322550" y="1005617"/>
                </a:cubicBezTo>
                <a:cubicBezTo>
                  <a:pt x="5322550" y="1010346"/>
                  <a:pt x="5322550" y="1010346"/>
                  <a:pt x="5322550" y="1010346"/>
                </a:cubicBezTo>
                <a:cubicBezTo>
                  <a:pt x="5336696" y="1010346"/>
                  <a:pt x="5336696" y="1010346"/>
                  <a:pt x="5336696" y="1010346"/>
                </a:cubicBezTo>
                <a:cubicBezTo>
                  <a:pt x="5336696" y="1005617"/>
                  <a:pt x="5336696" y="1005617"/>
                  <a:pt x="5336696" y="1005617"/>
                </a:cubicBezTo>
                <a:cubicBezTo>
                  <a:pt x="5346127" y="1005617"/>
                  <a:pt x="5346127" y="1005617"/>
                  <a:pt x="5346127" y="1005617"/>
                </a:cubicBezTo>
                <a:cubicBezTo>
                  <a:pt x="5346127" y="1019805"/>
                  <a:pt x="5346127" y="1019805"/>
                  <a:pt x="5346127" y="1019805"/>
                </a:cubicBezTo>
                <a:cubicBezTo>
                  <a:pt x="5355559" y="1019805"/>
                  <a:pt x="5355559" y="1019805"/>
                  <a:pt x="5355559" y="1019805"/>
                </a:cubicBezTo>
                <a:cubicBezTo>
                  <a:pt x="5355559" y="1024534"/>
                  <a:pt x="5355559" y="1024534"/>
                  <a:pt x="5355559" y="1024534"/>
                </a:cubicBezTo>
                <a:cubicBezTo>
                  <a:pt x="5355559" y="1024534"/>
                  <a:pt x="5355559" y="1024534"/>
                  <a:pt x="5350843" y="1024534"/>
                </a:cubicBezTo>
                <a:cubicBezTo>
                  <a:pt x="5350843" y="1033992"/>
                  <a:pt x="5350843" y="1038722"/>
                  <a:pt x="5350843" y="1041086"/>
                </a:cubicBezTo>
                <a:lnTo>
                  <a:pt x="5350843" y="1041933"/>
                </a:lnTo>
                <a:lnTo>
                  <a:pt x="3780912" y="1041933"/>
                </a:lnTo>
                <a:lnTo>
                  <a:pt x="3780912" y="1044657"/>
                </a:lnTo>
                <a:cubicBezTo>
                  <a:pt x="3780912" y="1054633"/>
                  <a:pt x="3780912" y="1054633"/>
                  <a:pt x="3780912" y="1054633"/>
                </a:cubicBezTo>
                <a:lnTo>
                  <a:pt x="0" y="1054633"/>
                </a:lnTo>
                <a:cubicBezTo>
                  <a:pt x="0" y="822898"/>
                  <a:pt x="0" y="822898"/>
                  <a:pt x="0" y="822898"/>
                </a:cubicBezTo>
                <a:cubicBezTo>
                  <a:pt x="61748" y="822898"/>
                  <a:pt x="61748" y="822898"/>
                  <a:pt x="61748" y="822898"/>
                </a:cubicBezTo>
                <a:cubicBezTo>
                  <a:pt x="61748" y="865461"/>
                  <a:pt x="61748" y="865461"/>
                  <a:pt x="61748" y="865461"/>
                </a:cubicBezTo>
                <a:cubicBezTo>
                  <a:pt x="113997" y="865461"/>
                  <a:pt x="113997" y="865461"/>
                  <a:pt x="113997" y="865461"/>
                </a:cubicBezTo>
                <a:cubicBezTo>
                  <a:pt x="113997" y="893837"/>
                  <a:pt x="113997" y="893837"/>
                  <a:pt x="113997" y="893837"/>
                </a:cubicBezTo>
                <a:cubicBezTo>
                  <a:pt x="151996" y="893837"/>
                  <a:pt x="151996" y="893837"/>
                  <a:pt x="151996" y="893837"/>
                </a:cubicBezTo>
                <a:cubicBezTo>
                  <a:pt x="151996" y="874920"/>
                  <a:pt x="151996" y="851273"/>
                  <a:pt x="151996" y="832356"/>
                </a:cubicBezTo>
                <a:cubicBezTo>
                  <a:pt x="170996" y="832356"/>
                  <a:pt x="170996" y="832356"/>
                  <a:pt x="170996" y="832356"/>
                </a:cubicBezTo>
                <a:cubicBezTo>
                  <a:pt x="170996" y="827627"/>
                  <a:pt x="170996" y="827627"/>
                  <a:pt x="170996" y="827627"/>
                </a:cubicBezTo>
                <a:cubicBezTo>
                  <a:pt x="189995" y="827627"/>
                  <a:pt x="189995" y="827627"/>
                  <a:pt x="189995" y="827627"/>
                </a:cubicBezTo>
                <a:cubicBezTo>
                  <a:pt x="189995" y="832356"/>
                  <a:pt x="189995" y="832356"/>
                  <a:pt x="189995" y="832356"/>
                </a:cubicBezTo>
                <a:cubicBezTo>
                  <a:pt x="213745" y="832356"/>
                  <a:pt x="213745" y="832356"/>
                  <a:pt x="213745" y="832356"/>
                </a:cubicBezTo>
                <a:cubicBezTo>
                  <a:pt x="213745" y="870191"/>
                  <a:pt x="213745" y="870191"/>
                  <a:pt x="213745" y="870191"/>
                </a:cubicBezTo>
                <a:cubicBezTo>
                  <a:pt x="284993" y="870191"/>
                  <a:pt x="284993" y="870191"/>
                  <a:pt x="284993" y="870191"/>
                </a:cubicBezTo>
                <a:cubicBezTo>
                  <a:pt x="284993" y="884379"/>
                  <a:pt x="284993" y="884379"/>
                  <a:pt x="284993" y="884379"/>
                </a:cubicBezTo>
                <a:cubicBezTo>
                  <a:pt x="289743" y="884379"/>
                  <a:pt x="294493" y="884379"/>
                  <a:pt x="294493" y="884379"/>
                </a:cubicBezTo>
                <a:cubicBezTo>
                  <a:pt x="294493" y="903296"/>
                  <a:pt x="294493" y="903296"/>
                  <a:pt x="294493" y="903296"/>
                </a:cubicBezTo>
                <a:cubicBezTo>
                  <a:pt x="322992" y="903296"/>
                  <a:pt x="322992" y="903296"/>
                  <a:pt x="322992" y="903296"/>
                </a:cubicBezTo>
                <a:cubicBezTo>
                  <a:pt x="322992" y="898566"/>
                  <a:pt x="322992" y="898566"/>
                  <a:pt x="322992" y="898566"/>
                </a:cubicBezTo>
                <a:cubicBezTo>
                  <a:pt x="337242" y="898566"/>
                  <a:pt x="337242" y="898566"/>
                  <a:pt x="337242" y="898566"/>
                </a:cubicBezTo>
                <a:cubicBezTo>
                  <a:pt x="337242" y="903296"/>
                  <a:pt x="337242" y="903296"/>
                  <a:pt x="337242" y="903296"/>
                </a:cubicBezTo>
                <a:cubicBezTo>
                  <a:pt x="346742" y="903296"/>
                  <a:pt x="360991" y="903296"/>
                  <a:pt x="375241" y="903296"/>
                </a:cubicBezTo>
                <a:cubicBezTo>
                  <a:pt x="375241" y="922213"/>
                  <a:pt x="375241" y="922213"/>
                  <a:pt x="375241" y="922213"/>
                </a:cubicBezTo>
                <a:cubicBezTo>
                  <a:pt x="403740" y="922213"/>
                  <a:pt x="403740" y="922213"/>
                  <a:pt x="403740" y="922213"/>
                </a:cubicBezTo>
                <a:cubicBezTo>
                  <a:pt x="403740" y="917484"/>
                  <a:pt x="403740" y="917484"/>
                  <a:pt x="403740" y="917484"/>
                </a:cubicBezTo>
                <a:cubicBezTo>
                  <a:pt x="422740" y="917484"/>
                  <a:pt x="422740" y="917484"/>
                  <a:pt x="422740" y="917484"/>
                </a:cubicBezTo>
                <a:cubicBezTo>
                  <a:pt x="422740" y="922213"/>
                  <a:pt x="422740" y="922213"/>
                  <a:pt x="422740" y="922213"/>
                </a:cubicBezTo>
                <a:cubicBezTo>
                  <a:pt x="451239" y="922213"/>
                  <a:pt x="451239" y="922213"/>
                  <a:pt x="451239" y="922213"/>
                </a:cubicBezTo>
                <a:cubicBezTo>
                  <a:pt x="451239" y="619538"/>
                  <a:pt x="451239" y="619538"/>
                  <a:pt x="451239" y="619538"/>
                </a:cubicBezTo>
                <a:cubicBezTo>
                  <a:pt x="479738" y="619538"/>
                  <a:pt x="479738" y="619538"/>
                  <a:pt x="479738" y="619538"/>
                </a:cubicBezTo>
                <a:cubicBezTo>
                  <a:pt x="479738" y="605350"/>
                  <a:pt x="479738" y="605350"/>
                  <a:pt x="479738" y="605350"/>
                </a:cubicBezTo>
                <a:cubicBezTo>
                  <a:pt x="555737" y="619538"/>
                  <a:pt x="555737" y="619538"/>
                  <a:pt x="555737" y="619538"/>
                </a:cubicBezTo>
                <a:cubicBezTo>
                  <a:pt x="555737" y="761417"/>
                  <a:pt x="555737" y="761417"/>
                  <a:pt x="555737" y="761417"/>
                </a:cubicBezTo>
                <a:cubicBezTo>
                  <a:pt x="584236" y="761417"/>
                  <a:pt x="584236" y="761417"/>
                  <a:pt x="584236" y="761417"/>
                </a:cubicBezTo>
                <a:cubicBezTo>
                  <a:pt x="584236" y="756688"/>
                  <a:pt x="588986" y="756688"/>
                  <a:pt x="588986" y="756688"/>
                </a:cubicBezTo>
                <a:cubicBezTo>
                  <a:pt x="598486" y="756688"/>
                  <a:pt x="598486" y="756688"/>
                  <a:pt x="598486" y="756688"/>
                </a:cubicBezTo>
                <a:cubicBezTo>
                  <a:pt x="603235" y="756688"/>
                  <a:pt x="603235" y="756688"/>
                  <a:pt x="603235" y="761417"/>
                </a:cubicBezTo>
                <a:cubicBezTo>
                  <a:pt x="636485" y="761417"/>
                  <a:pt x="636485" y="761417"/>
                  <a:pt x="636485" y="761417"/>
                </a:cubicBezTo>
                <a:cubicBezTo>
                  <a:pt x="636485" y="841815"/>
                  <a:pt x="636485" y="841815"/>
                  <a:pt x="636485" y="841815"/>
                </a:cubicBezTo>
                <a:cubicBezTo>
                  <a:pt x="664984" y="841815"/>
                  <a:pt x="664984" y="841815"/>
                  <a:pt x="664984" y="841815"/>
                </a:cubicBezTo>
                <a:cubicBezTo>
                  <a:pt x="664984" y="704665"/>
                  <a:pt x="664984" y="704665"/>
                  <a:pt x="664984" y="704665"/>
                </a:cubicBezTo>
                <a:cubicBezTo>
                  <a:pt x="679234" y="704665"/>
                  <a:pt x="679234" y="704665"/>
                  <a:pt x="679234" y="704665"/>
                </a:cubicBezTo>
                <a:cubicBezTo>
                  <a:pt x="679234" y="690477"/>
                  <a:pt x="679234" y="690477"/>
                  <a:pt x="679234" y="690477"/>
                </a:cubicBezTo>
                <a:cubicBezTo>
                  <a:pt x="774231" y="690477"/>
                  <a:pt x="774231" y="690477"/>
                  <a:pt x="774231" y="690477"/>
                </a:cubicBezTo>
                <a:cubicBezTo>
                  <a:pt x="774231" y="695207"/>
                  <a:pt x="778981" y="695207"/>
                  <a:pt x="778981" y="699936"/>
                </a:cubicBezTo>
                <a:cubicBezTo>
                  <a:pt x="778981" y="770875"/>
                  <a:pt x="778981" y="841815"/>
                  <a:pt x="778981" y="912754"/>
                </a:cubicBezTo>
                <a:cubicBezTo>
                  <a:pt x="797981" y="912754"/>
                  <a:pt x="797981" y="912754"/>
                  <a:pt x="797981" y="912754"/>
                </a:cubicBezTo>
                <a:cubicBezTo>
                  <a:pt x="797981" y="926942"/>
                  <a:pt x="797981" y="926942"/>
                  <a:pt x="797981" y="926942"/>
                </a:cubicBezTo>
                <a:cubicBezTo>
                  <a:pt x="816981" y="926942"/>
                  <a:pt x="816981" y="926942"/>
                  <a:pt x="816981" y="926942"/>
                </a:cubicBezTo>
                <a:cubicBezTo>
                  <a:pt x="816981" y="874920"/>
                  <a:pt x="816981" y="874920"/>
                  <a:pt x="816981" y="874920"/>
                </a:cubicBezTo>
                <a:cubicBezTo>
                  <a:pt x="845480" y="874920"/>
                  <a:pt x="845480" y="874920"/>
                  <a:pt x="845480" y="874920"/>
                </a:cubicBezTo>
                <a:cubicBezTo>
                  <a:pt x="845480" y="865461"/>
                  <a:pt x="845480" y="865461"/>
                  <a:pt x="845480" y="865461"/>
                </a:cubicBezTo>
                <a:cubicBezTo>
                  <a:pt x="873979" y="865461"/>
                  <a:pt x="873979" y="865461"/>
                  <a:pt x="873979" y="865461"/>
                </a:cubicBezTo>
                <a:cubicBezTo>
                  <a:pt x="873979" y="874920"/>
                  <a:pt x="873979" y="874920"/>
                  <a:pt x="873979" y="874920"/>
                </a:cubicBezTo>
                <a:cubicBezTo>
                  <a:pt x="888229" y="874920"/>
                  <a:pt x="888229" y="874920"/>
                  <a:pt x="888229" y="874920"/>
                </a:cubicBezTo>
                <a:cubicBezTo>
                  <a:pt x="888229" y="870191"/>
                  <a:pt x="892979" y="865461"/>
                  <a:pt x="892979" y="865461"/>
                </a:cubicBezTo>
                <a:cubicBezTo>
                  <a:pt x="897729" y="865461"/>
                  <a:pt x="897729" y="865461"/>
                  <a:pt x="897729" y="865461"/>
                </a:cubicBezTo>
                <a:cubicBezTo>
                  <a:pt x="897729" y="865461"/>
                  <a:pt x="902478" y="870191"/>
                  <a:pt x="902478" y="874920"/>
                </a:cubicBezTo>
                <a:cubicBezTo>
                  <a:pt x="911978" y="874920"/>
                  <a:pt x="911978" y="874920"/>
                  <a:pt x="911978" y="874920"/>
                </a:cubicBezTo>
                <a:cubicBezTo>
                  <a:pt x="911978" y="785063"/>
                  <a:pt x="911978" y="785063"/>
                  <a:pt x="911978" y="785063"/>
                </a:cubicBezTo>
                <a:cubicBezTo>
                  <a:pt x="940478" y="785063"/>
                  <a:pt x="968977" y="785063"/>
                  <a:pt x="992726" y="785063"/>
                </a:cubicBezTo>
                <a:cubicBezTo>
                  <a:pt x="1006976" y="482388"/>
                  <a:pt x="1006976" y="482388"/>
                  <a:pt x="1006976" y="482388"/>
                </a:cubicBezTo>
                <a:cubicBezTo>
                  <a:pt x="992726" y="477659"/>
                  <a:pt x="964227" y="468201"/>
                  <a:pt x="987977" y="454013"/>
                </a:cubicBezTo>
                <a:cubicBezTo>
                  <a:pt x="987977" y="454013"/>
                  <a:pt x="983227" y="449283"/>
                  <a:pt x="983227" y="449283"/>
                </a:cubicBezTo>
                <a:cubicBezTo>
                  <a:pt x="983227" y="435095"/>
                  <a:pt x="983227" y="430366"/>
                  <a:pt x="992726" y="420908"/>
                </a:cubicBezTo>
                <a:cubicBezTo>
                  <a:pt x="992726" y="416178"/>
                  <a:pt x="992726" y="406720"/>
                  <a:pt x="992726" y="401990"/>
                </a:cubicBezTo>
                <a:cubicBezTo>
                  <a:pt x="1011726" y="401990"/>
                  <a:pt x="1011726" y="401990"/>
                  <a:pt x="1011726" y="401990"/>
                </a:cubicBezTo>
                <a:cubicBezTo>
                  <a:pt x="1011726" y="373615"/>
                  <a:pt x="1011726" y="373615"/>
                  <a:pt x="1011726" y="373615"/>
                </a:cubicBezTo>
                <a:cubicBezTo>
                  <a:pt x="1011726" y="373615"/>
                  <a:pt x="1011726" y="373615"/>
                  <a:pt x="1016476" y="368885"/>
                </a:cubicBezTo>
                <a:cubicBezTo>
                  <a:pt x="1016476" y="279029"/>
                  <a:pt x="1016476" y="279029"/>
                  <a:pt x="1016476" y="279029"/>
                </a:cubicBezTo>
                <a:cubicBezTo>
                  <a:pt x="1011726" y="274299"/>
                  <a:pt x="1011726" y="274299"/>
                  <a:pt x="1011726" y="269570"/>
                </a:cubicBezTo>
                <a:cubicBezTo>
                  <a:pt x="1011726" y="264841"/>
                  <a:pt x="1016476" y="264841"/>
                  <a:pt x="1016476" y="260112"/>
                </a:cubicBezTo>
                <a:cubicBezTo>
                  <a:pt x="1016476" y="193901"/>
                  <a:pt x="1016476" y="193901"/>
                  <a:pt x="1016476" y="193901"/>
                </a:cubicBezTo>
                <a:cubicBezTo>
                  <a:pt x="1021226" y="189172"/>
                  <a:pt x="1021226" y="189172"/>
                  <a:pt x="1021226" y="189172"/>
                </a:cubicBezTo>
                <a:cubicBezTo>
                  <a:pt x="1021226" y="122961"/>
                  <a:pt x="1021226" y="122961"/>
                  <a:pt x="1021226" y="122961"/>
                </a:cubicBezTo>
                <a:cubicBezTo>
                  <a:pt x="1021226" y="118232"/>
                  <a:pt x="1021226" y="118232"/>
                  <a:pt x="1021226" y="118232"/>
                </a:cubicBezTo>
                <a:cubicBezTo>
                  <a:pt x="1021226" y="94586"/>
                  <a:pt x="1021226" y="94586"/>
                  <a:pt x="1021226" y="94586"/>
                </a:cubicBezTo>
                <a:cubicBezTo>
                  <a:pt x="1025976" y="94586"/>
                  <a:pt x="1025976" y="94586"/>
                  <a:pt x="1025976" y="94586"/>
                </a:cubicBezTo>
                <a:cubicBezTo>
                  <a:pt x="1025976" y="94586"/>
                  <a:pt x="1030726" y="94586"/>
                  <a:pt x="1030726" y="94586"/>
                </a:cubicBezTo>
                <a:cubicBezTo>
                  <a:pt x="1030726" y="113503"/>
                  <a:pt x="1030726" y="113503"/>
                  <a:pt x="1030726" y="113503"/>
                </a:cubicBezTo>
                <a:cubicBezTo>
                  <a:pt x="1030726" y="118232"/>
                  <a:pt x="1030726" y="118232"/>
                  <a:pt x="1030726" y="122961"/>
                </a:cubicBezTo>
                <a:cubicBezTo>
                  <a:pt x="1030726" y="189172"/>
                  <a:pt x="1030726" y="189172"/>
                  <a:pt x="1030726" y="189172"/>
                </a:cubicBezTo>
                <a:cubicBezTo>
                  <a:pt x="1030726" y="189172"/>
                  <a:pt x="1035475" y="189172"/>
                  <a:pt x="1035475" y="193901"/>
                </a:cubicBezTo>
                <a:cubicBezTo>
                  <a:pt x="1035475" y="260112"/>
                  <a:pt x="1035475" y="260112"/>
                  <a:pt x="1035475" y="260112"/>
                </a:cubicBezTo>
                <a:cubicBezTo>
                  <a:pt x="1035475" y="264841"/>
                  <a:pt x="1040225" y="264841"/>
                  <a:pt x="1044975" y="269570"/>
                </a:cubicBezTo>
                <a:cubicBezTo>
                  <a:pt x="1040225" y="274299"/>
                  <a:pt x="1040225" y="274299"/>
                  <a:pt x="1040225" y="279029"/>
                </a:cubicBezTo>
                <a:cubicBezTo>
                  <a:pt x="1040225" y="368885"/>
                  <a:pt x="1040225" y="368885"/>
                  <a:pt x="1040225" y="368885"/>
                </a:cubicBezTo>
                <a:cubicBezTo>
                  <a:pt x="1040225" y="373615"/>
                  <a:pt x="1040225" y="373615"/>
                  <a:pt x="1044975" y="373615"/>
                </a:cubicBezTo>
                <a:cubicBezTo>
                  <a:pt x="1044975" y="401990"/>
                  <a:pt x="1044975" y="401990"/>
                  <a:pt x="1044975" y="401990"/>
                </a:cubicBezTo>
                <a:cubicBezTo>
                  <a:pt x="1059225" y="401990"/>
                  <a:pt x="1059225" y="401990"/>
                  <a:pt x="1059225" y="401990"/>
                </a:cubicBezTo>
                <a:cubicBezTo>
                  <a:pt x="1059225" y="420908"/>
                  <a:pt x="1059225" y="420908"/>
                  <a:pt x="1059225" y="420908"/>
                </a:cubicBezTo>
                <a:cubicBezTo>
                  <a:pt x="1073474" y="430366"/>
                  <a:pt x="1073474" y="435095"/>
                  <a:pt x="1073474" y="449283"/>
                </a:cubicBezTo>
                <a:cubicBezTo>
                  <a:pt x="1068725" y="449283"/>
                  <a:pt x="1063975" y="454013"/>
                  <a:pt x="1063975" y="454013"/>
                </a:cubicBezTo>
                <a:cubicBezTo>
                  <a:pt x="1092474" y="463471"/>
                  <a:pt x="1059225" y="477659"/>
                  <a:pt x="1044975" y="482388"/>
                </a:cubicBezTo>
                <a:cubicBezTo>
                  <a:pt x="1054475" y="652643"/>
                  <a:pt x="1059225" y="822898"/>
                  <a:pt x="1068725" y="997882"/>
                </a:cubicBezTo>
                <a:cubicBezTo>
                  <a:pt x="1078224" y="997882"/>
                  <a:pt x="1078224" y="997882"/>
                  <a:pt x="1078224" y="997882"/>
                </a:cubicBezTo>
                <a:cubicBezTo>
                  <a:pt x="1078224" y="983694"/>
                  <a:pt x="1078224" y="974235"/>
                  <a:pt x="1078224" y="964777"/>
                </a:cubicBezTo>
                <a:cubicBezTo>
                  <a:pt x="1097224" y="964777"/>
                  <a:pt x="1111474" y="964777"/>
                  <a:pt x="1130473" y="964777"/>
                </a:cubicBezTo>
                <a:cubicBezTo>
                  <a:pt x="1130473" y="1002611"/>
                  <a:pt x="1130473" y="1002611"/>
                  <a:pt x="1130473" y="1002611"/>
                </a:cubicBezTo>
                <a:cubicBezTo>
                  <a:pt x="1130473" y="1002611"/>
                  <a:pt x="1135223" y="1002611"/>
                  <a:pt x="1139973" y="1002611"/>
                </a:cubicBezTo>
                <a:cubicBezTo>
                  <a:pt x="1139973" y="950589"/>
                  <a:pt x="1139973" y="950589"/>
                  <a:pt x="1139973" y="950589"/>
                </a:cubicBezTo>
                <a:cubicBezTo>
                  <a:pt x="1144723" y="950589"/>
                  <a:pt x="1144723" y="950589"/>
                  <a:pt x="1144723" y="950589"/>
                </a:cubicBezTo>
                <a:cubicBezTo>
                  <a:pt x="1144723" y="969506"/>
                  <a:pt x="1144723" y="983694"/>
                  <a:pt x="1144723" y="997882"/>
                </a:cubicBezTo>
                <a:cubicBezTo>
                  <a:pt x="1154223" y="997882"/>
                  <a:pt x="1154223" y="997882"/>
                  <a:pt x="1154223" y="997882"/>
                </a:cubicBezTo>
                <a:cubicBezTo>
                  <a:pt x="1168472" y="997882"/>
                  <a:pt x="1177972" y="997882"/>
                  <a:pt x="1187472" y="997882"/>
                </a:cubicBezTo>
                <a:cubicBezTo>
                  <a:pt x="1187472" y="969506"/>
                  <a:pt x="1187472" y="969506"/>
                  <a:pt x="1187472" y="969506"/>
                </a:cubicBezTo>
                <a:cubicBezTo>
                  <a:pt x="1206471" y="969506"/>
                  <a:pt x="1206471" y="969506"/>
                  <a:pt x="1206471" y="969506"/>
                </a:cubicBezTo>
                <a:cubicBezTo>
                  <a:pt x="1206471" y="960047"/>
                  <a:pt x="1206471" y="960047"/>
                  <a:pt x="1206471" y="960047"/>
                </a:cubicBezTo>
                <a:cubicBezTo>
                  <a:pt x="1225471" y="960047"/>
                  <a:pt x="1225471" y="960047"/>
                  <a:pt x="1225471" y="960047"/>
                </a:cubicBezTo>
                <a:cubicBezTo>
                  <a:pt x="1225471" y="964777"/>
                  <a:pt x="1225471" y="964777"/>
                  <a:pt x="1225471" y="964777"/>
                </a:cubicBezTo>
                <a:cubicBezTo>
                  <a:pt x="1239721" y="964777"/>
                  <a:pt x="1239721" y="964777"/>
                  <a:pt x="1239721" y="964777"/>
                </a:cubicBezTo>
                <a:cubicBezTo>
                  <a:pt x="1239721" y="960047"/>
                  <a:pt x="1239721" y="960047"/>
                  <a:pt x="1239721" y="960047"/>
                </a:cubicBezTo>
                <a:cubicBezTo>
                  <a:pt x="1382217" y="960047"/>
                  <a:pt x="1382217" y="960047"/>
                  <a:pt x="1382217" y="960047"/>
                </a:cubicBezTo>
                <a:cubicBezTo>
                  <a:pt x="1382217" y="955318"/>
                  <a:pt x="1382217" y="955318"/>
                  <a:pt x="1382217" y="955318"/>
                </a:cubicBezTo>
                <a:cubicBezTo>
                  <a:pt x="1391717" y="955318"/>
                  <a:pt x="1391717" y="955318"/>
                  <a:pt x="1391717" y="955318"/>
                </a:cubicBezTo>
                <a:cubicBezTo>
                  <a:pt x="1391717" y="960047"/>
                  <a:pt x="1391717" y="960047"/>
                  <a:pt x="1391717" y="960047"/>
                </a:cubicBezTo>
                <a:cubicBezTo>
                  <a:pt x="1401217" y="960047"/>
                  <a:pt x="1401217" y="960047"/>
                  <a:pt x="1401217" y="960047"/>
                </a:cubicBezTo>
                <a:cubicBezTo>
                  <a:pt x="1401217" y="969506"/>
                  <a:pt x="1401217" y="969506"/>
                  <a:pt x="1401217" y="969506"/>
                </a:cubicBezTo>
                <a:cubicBezTo>
                  <a:pt x="1410717" y="969506"/>
                  <a:pt x="1410717" y="969506"/>
                  <a:pt x="1410717" y="969506"/>
                </a:cubicBezTo>
                <a:cubicBezTo>
                  <a:pt x="1410717" y="964777"/>
                  <a:pt x="1410717" y="964777"/>
                  <a:pt x="1410717" y="964777"/>
                </a:cubicBezTo>
                <a:cubicBezTo>
                  <a:pt x="1415467" y="964777"/>
                  <a:pt x="1415467" y="964777"/>
                  <a:pt x="1415467" y="964777"/>
                </a:cubicBezTo>
                <a:cubicBezTo>
                  <a:pt x="1415467" y="969506"/>
                  <a:pt x="1415467" y="969506"/>
                  <a:pt x="1415467" y="969506"/>
                </a:cubicBezTo>
                <a:cubicBezTo>
                  <a:pt x="1443966" y="969506"/>
                  <a:pt x="1443966" y="969506"/>
                  <a:pt x="1443966" y="969506"/>
                </a:cubicBezTo>
                <a:cubicBezTo>
                  <a:pt x="1443966" y="964777"/>
                  <a:pt x="1443966" y="964777"/>
                  <a:pt x="1443966" y="964777"/>
                </a:cubicBezTo>
                <a:cubicBezTo>
                  <a:pt x="1458216" y="964777"/>
                  <a:pt x="1458216" y="964777"/>
                  <a:pt x="1458216" y="964777"/>
                </a:cubicBezTo>
                <a:cubicBezTo>
                  <a:pt x="1458216" y="1002611"/>
                  <a:pt x="1458216" y="1002611"/>
                  <a:pt x="1458216" y="1002611"/>
                </a:cubicBezTo>
                <a:cubicBezTo>
                  <a:pt x="1462965" y="1002611"/>
                  <a:pt x="1462965" y="1002611"/>
                  <a:pt x="1462965" y="1002611"/>
                </a:cubicBezTo>
                <a:cubicBezTo>
                  <a:pt x="1462965" y="993152"/>
                  <a:pt x="1462965" y="993152"/>
                  <a:pt x="1462965" y="993152"/>
                </a:cubicBezTo>
                <a:cubicBezTo>
                  <a:pt x="1472465" y="993152"/>
                  <a:pt x="1472465" y="993152"/>
                  <a:pt x="1472465" y="993152"/>
                </a:cubicBezTo>
                <a:cubicBezTo>
                  <a:pt x="1472465" y="1002611"/>
                  <a:pt x="1472465" y="1002611"/>
                  <a:pt x="1472465" y="1002611"/>
                </a:cubicBezTo>
                <a:cubicBezTo>
                  <a:pt x="1496215" y="1002611"/>
                  <a:pt x="1496215" y="1002611"/>
                  <a:pt x="1496215" y="1002611"/>
                </a:cubicBezTo>
                <a:cubicBezTo>
                  <a:pt x="1496215" y="983694"/>
                  <a:pt x="1496215" y="983694"/>
                  <a:pt x="1496215" y="983694"/>
                </a:cubicBezTo>
                <a:cubicBezTo>
                  <a:pt x="1524714" y="978964"/>
                  <a:pt x="1524714" y="978964"/>
                  <a:pt x="1524714" y="978964"/>
                </a:cubicBezTo>
                <a:cubicBezTo>
                  <a:pt x="1524714" y="960047"/>
                  <a:pt x="1524714" y="945859"/>
                  <a:pt x="1524714" y="931672"/>
                </a:cubicBezTo>
                <a:cubicBezTo>
                  <a:pt x="1534214" y="931672"/>
                  <a:pt x="1534214" y="931672"/>
                  <a:pt x="1534214" y="931672"/>
                </a:cubicBezTo>
                <a:cubicBezTo>
                  <a:pt x="1534214" y="945859"/>
                  <a:pt x="1534214" y="960047"/>
                  <a:pt x="1534214" y="978964"/>
                </a:cubicBezTo>
                <a:cubicBezTo>
                  <a:pt x="1548463" y="978964"/>
                  <a:pt x="1548463" y="978964"/>
                  <a:pt x="1548463" y="978964"/>
                </a:cubicBezTo>
                <a:cubicBezTo>
                  <a:pt x="1548463" y="960047"/>
                  <a:pt x="1548463" y="945859"/>
                  <a:pt x="1548463" y="931672"/>
                </a:cubicBezTo>
                <a:cubicBezTo>
                  <a:pt x="1557963" y="931672"/>
                  <a:pt x="1557963" y="931672"/>
                  <a:pt x="1557963" y="931672"/>
                </a:cubicBezTo>
                <a:cubicBezTo>
                  <a:pt x="1557963" y="945859"/>
                  <a:pt x="1557963" y="960047"/>
                  <a:pt x="1557963" y="969506"/>
                </a:cubicBezTo>
                <a:cubicBezTo>
                  <a:pt x="1567463" y="969506"/>
                  <a:pt x="1567463" y="969506"/>
                  <a:pt x="1567463" y="969506"/>
                </a:cubicBezTo>
                <a:cubicBezTo>
                  <a:pt x="1567463" y="974235"/>
                  <a:pt x="1567463" y="974235"/>
                  <a:pt x="1567463" y="974235"/>
                </a:cubicBezTo>
                <a:cubicBezTo>
                  <a:pt x="1581713" y="974235"/>
                  <a:pt x="1581713" y="974235"/>
                  <a:pt x="1581713" y="974235"/>
                </a:cubicBezTo>
                <a:cubicBezTo>
                  <a:pt x="1581713" y="969506"/>
                  <a:pt x="1581713" y="969506"/>
                  <a:pt x="1581713" y="969506"/>
                </a:cubicBezTo>
                <a:cubicBezTo>
                  <a:pt x="1591213" y="969506"/>
                  <a:pt x="1591213" y="969506"/>
                  <a:pt x="1591213" y="969506"/>
                </a:cubicBezTo>
                <a:cubicBezTo>
                  <a:pt x="1591213" y="983694"/>
                  <a:pt x="1591213" y="983694"/>
                  <a:pt x="1591213" y="983694"/>
                </a:cubicBezTo>
                <a:cubicBezTo>
                  <a:pt x="1600712" y="983694"/>
                  <a:pt x="1600712" y="983694"/>
                  <a:pt x="1600712" y="983694"/>
                </a:cubicBezTo>
                <a:cubicBezTo>
                  <a:pt x="1600712" y="988423"/>
                  <a:pt x="1600712" y="988423"/>
                  <a:pt x="1600712" y="988423"/>
                </a:cubicBezTo>
                <a:cubicBezTo>
                  <a:pt x="1600712" y="988423"/>
                  <a:pt x="1600712" y="988423"/>
                  <a:pt x="1595962" y="988423"/>
                </a:cubicBezTo>
                <a:cubicBezTo>
                  <a:pt x="1595962" y="1007340"/>
                  <a:pt x="1595962" y="1007340"/>
                  <a:pt x="1595962" y="1007340"/>
                </a:cubicBezTo>
                <a:cubicBezTo>
                  <a:pt x="1605462" y="1007340"/>
                  <a:pt x="1614962" y="1007340"/>
                  <a:pt x="1624462" y="1007340"/>
                </a:cubicBezTo>
                <a:cubicBezTo>
                  <a:pt x="1624462" y="993152"/>
                  <a:pt x="1624462" y="978964"/>
                  <a:pt x="1624462" y="964777"/>
                </a:cubicBezTo>
                <a:cubicBezTo>
                  <a:pt x="1619712" y="964777"/>
                  <a:pt x="1619712" y="964777"/>
                  <a:pt x="1619712" y="964777"/>
                </a:cubicBezTo>
                <a:cubicBezTo>
                  <a:pt x="1619712" y="960047"/>
                  <a:pt x="1619712" y="960047"/>
                  <a:pt x="1619712" y="960047"/>
                </a:cubicBezTo>
                <a:cubicBezTo>
                  <a:pt x="1633961" y="960047"/>
                  <a:pt x="1633961" y="960047"/>
                  <a:pt x="1633961" y="960047"/>
                </a:cubicBezTo>
                <a:cubicBezTo>
                  <a:pt x="1633961" y="941130"/>
                  <a:pt x="1633961" y="941130"/>
                  <a:pt x="1633961" y="941130"/>
                </a:cubicBezTo>
                <a:cubicBezTo>
                  <a:pt x="1733709" y="941130"/>
                  <a:pt x="1733709" y="941130"/>
                  <a:pt x="1733709" y="941130"/>
                </a:cubicBezTo>
                <a:cubicBezTo>
                  <a:pt x="1733709" y="960047"/>
                  <a:pt x="1733709" y="960047"/>
                  <a:pt x="1733709" y="960047"/>
                </a:cubicBezTo>
                <a:cubicBezTo>
                  <a:pt x="1743209" y="960047"/>
                  <a:pt x="1752709" y="960047"/>
                  <a:pt x="1762208" y="960047"/>
                </a:cubicBezTo>
                <a:cubicBezTo>
                  <a:pt x="1762208" y="950589"/>
                  <a:pt x="1762208" y="945859"/>
                  <a:pt x="1762208" y="936401"/>
                </a:cubicBezTo>
                <a:cubicBezTo>
                  <a:pt x="1771708" y="936401"/>
                  <a:pt x="1771708" y="936401"/>
                  <a:pt x="1771708" y="936401"/>
                </a:cubicBezTo>
                <a:cubicBezTo>
                  <a:pt x="1771708" y="903296"/>
                  <a:pt x="1771708" y="903296"/>
                  <a:pt x="1771708" y="903296"/>
                </a:cubicBezTo>
                <a:cubicBezTo>
                  <a:pt x="1785958" y="903296"/>
                  <a:pt x="1785958" y="903296"/>
                  <a:pt x="1785958" y="903296"/>
                </a:cubicBezTo>
                <a:cubicBezTo>
                  <a:pt x="1785958" y="898566"/>
                  <a:pt x="1785958" y="898566"/>
                  <a:pt x="1785958" y="898566"/>
                </a:cubicBezTo>
                <a:cubicBezTo>
                  <a:pt x="1800208" y="898566"/>
                  <a:pt x="1800208" y="898566"/>
                  <a:pt x="1800208" y="898566"/>
                </a:cubicBezTo>
                <a:cubicBezTo>
                  <a:pt x="1800208" y="898566"/>
                  <a:pt x="1804957" y="898566"/>
                  <a:pt x="1804957" y="903296"/>
                </a:cubicBezTo>
                <a:cubicBezTo>
                  <a:pt x="1819207" y="903296"/>
                  <a:pt x="1819207" y="903296"/>
                  <a:pt x="1819207" y="903296"/>
                </a:cubicBezTo>
                <a:cubicBezTo>
                  <a:pt x="1819207" y="936401"/>
                  <a:pt x="1819207" y="936401"/>
                  <a:pt x="1819207" y="936401"/>
                </a:cubicBezTo>
                <a:cubicBezTo>
                  <a:pt x="1857206" y="936401"/>
                  <a:pt x="1857206" y="936401"/>
                  <a:pt x="1857206" y="936401"/>
                </a:cubicBezTo>
                <a:cubicBezTo>
                  <a:pt x="1857206" y="922213"/>
                  <a:pt x="1857206" y="922213"/>
                  <a:pt x="1857206" y="922213"/>
                </a:cubicBezTo>
                <a:cubicBezTo>
                  <a:pt x="1861956" y="922213"/>
                  <a:pt x="1861956" y="922213"/>
                  <a:pt x="1861956" y="922213"/>
                </a:cubicBezTo>
                <a:cubicBezTo>
                  <a:pt x="1861956" y="936401"/>
                  <a:pt x="1861956" y="936401"/>
                  <a:pt x="1861956" y="936401"/>
                </a:cubicBezTo>
                <a:cubicBezTo>
                  <a:pt x="1880956" y="936401"/>
                  <a:pt x="1880956" y="936401"/>
                  <a:pt x="1880956" y="936401"/>
                </a:cubicBezTo>
                <a:cubicBezTo>
                  <a:pt x="1880956" y="770875"/>
                  <a:pt x="1880956" y="770875"/>
                  <a:pt x="1880956" y="770875"/>
                </a:cubicBezTo>
                <a:cubicBezTo>
                  <a:pt x="1928455" y="770875"/>
                  <a:pt x="1928455" y="770875"/>
                  <a:pt x="1928455" y="770875"/>
                </a:cubicBezTo>
                <a:cubicBezTo>
                  <a:pt x="1928455" y="756688"/>
                  <a:pt x="1928455" y="756688"/>
                  <a:pt x="1928455" y="756688"/>
                </a:cubicBezTo>
                <a:cubicBezTo>
                  <a:pt x="1933205" y="756688"/>
                  <a:pt x="1933205" y="756688"/>
                  <a:pt x="1933205" y="756688"/>
                </a:cubicBezTo>
                <a:cubicBezTo>
                  <a:pt x="1933205" y="766146"/>
                  <a:pt x="1933205" y="766146"/>
                  <a:pt x="1933205" y="766146"/>
                </a:cubicBezTo>
                <a:cubicBezTo>
                  <a:pt x="1956954" y="766146"/>
                  <a:pt x="1956954" y="766146"/>
                  <a:pt x="1956954" y="766146"/>
                </a:cubicBezTo>
                <a:cubicBezTo>
                  <a:pt x="1956954" y="756688"/>
                  <a:pt x="1956954" y="756688"/>
                  <a:pt x="1956954" y="756688"/>
                </a:cubicBezTo>
                <a:cubicBezTo>
                  <a:pt x="1961704" y="756688"/>
                  <a:pt x="1961704" y="756688"/>
                  <a:pt x="1961704" y="756688"/>
                </a:cubicBezTo>
                <a:cubicBezTo>
                  <a:pt x="1961704" y="775605"/>
                  <a:pt x="1961704" y="775605"/>
                  <a:pt x="1961704" y="775605"/>
                </a:cubicBezTo>
                <a:cubicBezTo>
                  <a:pt x="1971204" y="775605"/>
                  <a:pt x="1971204" y="775605"/>
                  <a:pt x="1971204" y="775605"/>
                </a:cubicBezTo>
                <a:cubicBezTo>
                  <a:pt x="1971204" y="794522"/>
                  <a:pt x="1971204" y="794522"/>
                  <a:pt x="1971204" y="794522"/>
                </a:cubicBezTo>
                <a:cubicBezTo>
                  <a:pt x="1999703" y="794522"/>
                  <a:pt x="1999703" y="794522"/>
                  <a:pt x="1999703" y="794522"/>
                </a:cubicBezTo>
                <a:cubicBezTo>
                  <a:pt x="1999703" y="832356"/>
                  <a:pt x="1999703" y="832356"/>
                  <a:pt x="1999703" y="832356"/>
                </a:cubicBezTo>
                <a:cubicBezTo>
                  <a:pt x="2004453" y="832356"/>
                  <a:pt x="2004453" y="832356"/>
                  <a:pt x="2004453" y="832356"/>
                </a:cubicBezTo>
                <a:cubicBezTo>
                  <a:pt x="2004453" y="803981"/>
                  <a:pt x="2004453" y="803981"/>
                  <a:pt x="2004453" y="803981"/>
                </a:cubicBezTo>
                <a:cubicBezTo>
                  <a:pt x="2013953" y="803981"/>
                  <a:pt x="2013953" y="803981"/>
                  <a:pt x="2013953" y="803981"/>
                </a:cubicBezTo>
                <a:cubicBezTo>
                  <a:pt x="2013953" y="846544"/>
                  <a:pt x="2013953" y="846544"/>
                  <a:pt x="2013953" y="846544"/>
                </a:cubicBezTo>
                <a:cubicBezTo>
                  <a:pt x="2051952" y="846544"/>
                  <a:pt x="2051952" y="846544"/>
                  <a:pt x="2051952" y="846544"/>
                </a:cubicBezTo>
                <a:cubicBezTo>
                  <a:pt x="2051952" y="832356"/>
                  <a:pt x="2051952" y="832356"/>
                  <a:pt x="2051952" y="832356"/>
                </a:cubicBezTo>
                <a:cubicBezTo>
                  <a:pt x="2070951" y="832356"/>
                  <a:pt x="2070951" y="832356"/>
                  <a:pt x="2070951" y="832356"/>
                </a:cubicBezTo>
                <a:cubicBezTo>
                  <a:pt x="2070951" y="856003"/>
                  <a:pt x="2070951" y="856003"/>
                  <a:pt x="2070951" y="856003"/>
                </a:cubicBezTo>
                <a:cubicBezTo>
                  <a:pt x="2075701" y="856003"/>
                  <a:pt x="2075701" y="856003"/>
                  <a:pt x="2075701" y="856003"/>
                </a:cubicBezTo>
                <a:cubicBezTo>
                  <a:pt x="2075701" y="832356"/>
                  <a:pt x="2075701" y="832356"/>
                  <a:pt x="2075701" y="832356"/>
                </a:cubicBezTo>
                <a:cubicBezTo>
                  <a:pt x="2094701" y="832356"/>
                  <a:pt x="2094701" y="832356"/>
                  <a:pt x="2094701" y="832356"/>
                </a:cubicBezTo>
                <a:cubicBezTo>
                  <a:pt x="2094701" y="789793"/>
                  <a:pt x="2094701" y="789793"/>
                  <a:pt x="2094701" y="789793"/>
                </a:cubicBezTo>
                <a:cubicBezTo>
                  <a:pt x="2104200" y="789793"/>
                  <a:pt x="2104200" y="789793"/>
                  <a:pt x="2104200" y="789793"/>
                </a:cubicBezTo>
                <a:cubicBezTo>
                  <a:pt x="2118450" y="737770"/>
                  <a:pt x="2118450" y="737770"/>
                  <a:pt x="2118450" y="737770"/>
                </a:cubicBezTo>
                <a:cubicBezTo>
                  <a:pt x="2132700" y="737770"/>
                  <a:pt x="2132700" y="737770"/>
                  <a:pt x="2132700" y="737770"/>
                </a:cubicBezTo>
                <a:cubicBezTo>
                  <a:pt x="2146950" y="789793"/>
                  <a:pt x="2146950" y="789793"/>
                  <a:pt x="2146950" y="789793"/>
                </a:cubicBezTo>
                <a:cubicBezTo>
                  <a:pt x="2156449" y="789793"/>
                  <a:pt x="2156449" y="789793"/>
                  <a:pt x="2156449" y="789793"/>
                </a:cubicBezTo>
                <a:cubicBezTo>
                  <a:pt x="2156449" y="865461"/>
                  <a:pt x="2156449" y="865461"/>
                  <a:pt x="2156449" y="865461"/>
                </a:cubicBezTo>
                <a:cubicBezTo>
                  <a:pt x="2161199" y="865461"/>
                  <a:pt x="2161199" y="865461"/>
                  <a:pt x="2161199" y="865461"/>
                </a:cubicBezTo>
                <a:cubicBezTo>
                  <a:pt x="2161199" y="922213"/>
                  <a:pt x="2161199" y="922213"/>
                  <a:pt x="2161199" y="922213"/>
                </a:cubicBezTo>
                <a:cubicBezTo>
                  <a:pt x="2170699" y="917484"/>
                  <a:pt x="2170699" y="917484"/>
                  <a:pt x="2170699" y="917484"/>
                </a:cubicBezTo>
                <a:cubicBezTo>
                  <a:pt x="2170699" y="898566"/>
                  <a:pt x="2170699" y="898566"/>
                  <a:pt x="2170699" y="898566"/>
                </a:cubicBezTo>
                <a:cubicBezTo>
                  <a:pt x="2175449" y="912754"/>
                  <a:pt x="2175449" y="912754"/>
                  <a:pt x="2175449" y="912754"/>
                </a:cubicBezTo>
                <a:cubicBezTo>
                  <a:pt x="2184949" y="912754"/>
                  <a:pt x="2184949" y="912754"/>
                  <a:pt x="2184949" y="912754"/>
                </a:cubicBezTo>
                <a:cubicBezTo>
                  <a:pt x="2184949" y="813439"/>
                  <a:pt x="2184949" y="813439"/>
                  <a:pt x="2184949" y="813439"/>
                </a:cubicBezTo>
                <a:cubicBezTo>
                  <a:pt x="2222948" y="813439"/>
                  <a:pt x="2222948" y="813439"/>
                  <a:pt x="2222948" y="813439"/>
                </a:cubicBezTo>
                <a:cubicBezTo>
                  <a:pt x="2237198" y="827627"/>
                  <a:pt x="2237198" y="827627"/>
                  <a:pt x="2237198" y="827627"/>
                </a:cubicBezTo>
                <a:cubicBezTo>
                  <a:pt x="2237198" y="813439"/>
                  <a:pt x="2237198" y="813439"/>
                  <a:pt x="2237198" y="813439"/>
                </a:cubicBezTo>
                <a:cubicBezTo>
                  <a:pt x="2237198" y="808710"/>
                  <a:pt x="2237198" y="808710"/>
                  <a:pt x="2237198" y="808710"/>
                </a:cubicBezTo>
                <a:cubicBezTo>
                  <a:pt x="2251447" y="808710"/>
                  <a:pt x="2251447" y="808710"/>
                  <a:pt x="2251447" y="808710"/>
                </a:cubicBezTo>
                <a:cubicBezTo>
                  <a:pt x="2251447" y="780334"/>
                  <a:pt x="2251447" y="780334"/>
                  <a:pt x="2251447" y="780334"/>
                </a:cubicBezTo>
                <a:cubicBezTo>
                  <a:pt x="2260947" y="780334"/>
                  <a:pt x="2260947" y="780334"/>
                  <a:pt x="2260947" y="780334"/>
                </a:cubicBezTo>
                <a:cubicBezTo>
                  <a:pt x="2260947" y="766146"/>
                  <a:pt x="2260947" y="766146"/>
                  <a:pt x="2260947" y="766146"/>
                </a:cubicBezTo>
                <a:cubicBezTo>
                  <a:pt x="2260947" y="737770"/>
                  <a:pt x="2260947" y="737770"/>
                  <a:pt x="2260947" y="737770"/>
                </a:cubicBezTo>
                <a:cubicBezTo>
                  <a:pt x="2279946" y="737770"/>
                  <a:pt x="2279946" y="737770"/>
                  <a:pt x="2279946" y="737770"/>
                </a:cubicBezTo>
                <a:cubicBezTo>
                  <a:pt x="2279946" y="699936"/>
                  <a:pt x="2279946" y="699936"/>
                  <a:pt x="2279946" y="699936"/>
                </a:cubicBezTo>
                <a:cubicBezTo>
                  <a:pt x="2294196" y="699936"/>
                  <a:pt x="2294196" y="699936"/>
                  <a:pt x="2294196" y="699936"/>
                </a:cubicBezTo>
                <a:cubicBezTo>
                  <a:pt x="2294196" y="690477"/>
                  <a:pt x="2294196" y="690477"/>
                  <a:pt x="2294196" y="690477"/>
                </a:cubicBezTo>
                <a:cubicBezTo>
                  <a:pt x="2298946" y="690477"/>
                  <a:pt x="2298946" y="690477"/>
                  <a:pt x="2298946" y="690477"/>
                </a:cubicBezTo>
                <a:cubicBezTo>
                  <a:pt x="2298946" y="657372"/>
                  <a:pt x="2298946" y="657372"/>
                  <a:pt x="2298946" y="657372"/>
                </a:cubicBezTo>
                <a:cubicBezTo>
                  <a:pt x="2303696" y="657372"/>
                  <a:pt x="2303696" y="657372"/>
                  <a:pt x="2303696" y="657372"/>
                </a:cubicBezTo>
                <a:cubicBezTo>
                  <a:pt x="2303696" y="647914"/>
                  <a:pt x="2303696" y="647914"/>
                  <a:pt x="2303696" y="647914"/>
                </a:cubicBezTo>
                <a:cubicBezTo>
                  <a:pt x="2313196" y="647914"/>
                  <a:pt x="2313196" y="647914"/>
                  <a:pt x="2313196" y="647914"/>
                </a:cubicBezTo>
                <a:cubicBezTo>
                  <a:pt x="2313196" y="610079"/>
                  <a:pt x="2313196" y="610079"/>
                  <a:pt x="2313196" y="610079"/>
                </a:cubicBezTo>
                <a:cubicBezTo>
                  <a:pt x="2346445" y="610079"/>
                  <a:pt x="2346445" y="610079"/>
                  <a:pt x="2346445" y="610079"/>
                </a:cubicBezTo>
                <a:cubicBezTo>
                  <a:pt x="2346445" y="595892"/>
                  <a:pt x="2346445" y="595892"/>
                  <a:pt x="2346445" y="595892"/>
                </a:cubicBezTo>
                <a:cubicBezTo>
                  <a:pt x="2384444" y="595892"/>
                  <a:pt x="2384444" y="595892"/>
                  <a:pt x="2384444" y="595892"/>
                </a:cubicBezTo>
                <a:cubicBezTo>
                  <a:pt x="2384444" y="581704"/>
                  <a:pt x="2384444" y="581704"/>
                  <a:pt x="2384444" y="581704"/>
                </a:cubicBezTo>
                <a:cubicBezTo>
                  <a:pt x="2408194" y="581704"/>
                  <a:pt x="2408194" y="581704"/>
                  <a:pt x="2408194" y="581704"/>
                </a:cubicBezTo>
                <a:cubicBezTo>
                  <a:pt x="2408194" y="595892"/>
                  <a:pt x="2408194" y="595892"/>
                  <a:pt x="2408194" y="595892"/>
                </a:cubicBezTo>
                <a:cubicBezTo>
                  <a:pt x="2417693" y="595892"/>
                  <a:pt x="2417693" y="595892"/>
                  <a:pt x="2417693" y="595892"/>
                </a:cubicBezTo>
                <a:cubicBezTo>
                  <a:pt x="2417693" y="591162"/>
                  <a:pt x="2417693" y="591162"/>
                  <a:pt x="2417693" y="591162"/>
                </a:cubicBezTo>
                <a:cubicBezTo>
                  <a:pt x="2427193" y="591162"/>
                  <a:pt x="2427193" y="591162"/>
                  <a:pt x="2427193" y="591162"/>
                </a:cubicBezTo>
                <a:cubicBezTo>
                  <a:pt x="2427193" y="595892"/>
                  <a:pt x="2427193" y="595892"/>
                  <a:pt x="2427193" y="595892"/>
                </a:cubicBezTo>
                <a:cubicBezTo>
                  <a:pt x="2436693" y="595892"/>
                  <a:pt x="2436693" y="595892"/>
                  <a:pt x="2436693" y="595892"/>
                </a:cubicBezTo>
                <a:cubicBezTo>
                  <a:pt x="2436693" y="581704"/>
                  <a:pt x="2436693" y="581704"/>
                  <a:pt x="2436693" y="581704"/>
                </a:cubicBezTo>
                <a:cubicBezTo>
                  <a:pt x="2455692" y="581704"/>
                  <a:pt x="2455692" y="581704"/>
                  <a:pt x="2455692" y="581704"/>
                </a:cubicBezTo>
                <a:cubicBezTo>
                  <a:pt x="2455692" y="595892"/>
                  <a:pt x="2455692" y="595892"/>
                  <a:pt x="2455692" y="595892"/>
                </a:cubicBezTo>
                <a:cubicBezTo>
                  <a:pt x="2484192" y="595892"/>
                  <a:pt x="2484192" y="595892"/>
                  <a:pt x="2484192" y="595892"/>
                </a:cubicBezTo>
                <a:cubicBezTo>
                  <a:pt x="2484192" y="610079"/>
                  <a:pt x="2484192" y="610079"/>
                  <a:pt x="2484192" y="610079"/>
                </a:cubicBezTo>
                <a:cubicBezTo>
                  <a:pt x="2498441" y="610079"/>
                  <a:pt x="2498441" y="610079"/>
                  <a:pt x="2498441" y="610079"/>
                </a:cubicBezTo>
                <a:cubicBezTo>
                  <a:pt x="2498441" y="709395"/>
                  <a:pt x="2498441" y="709395"/>
                  <a:pt x="2498441" y="709395"/>
                </a:cubicBezTo>
                <a:cubicBezTo>
                  <a:pt x="2507941" y="709395"/>
                  <a:pt x="2507941" y="709395"/>
                  <a:pt x="2507941" y="709395"/>
                </a:cubicBezTo>
                <a:cubicBezTo>
                  <a:pt x="2507941" y="671560"/>
                  <a:pt x="2507941" y="671560"/>
                  <a:pt x="2507941" y="671560"/>
                </a:cubicBezTo>
                <a:cubicBezTo>
                  <a:pt x="2555440" y="671560"/>
                  <a:pt x="2555440" y="671560"/>
                  <a:pt x="2555440" y="671560"/>
                </a:cubicBezTo>
                <a:cubicBezTo>
                  <a:pt x="2555440" y="709395"/>
                  <a:pt x="2555440" y="709395"/>
                  <a:pt x="2555440" y="709395"/>
                </a:cubicBezTo>
                <a:cubicBezTo>
                  <a:pt x="2564940" y="709395"/>
                  <a:pt x="2564940" y="709395"/>
                  <a:pt x="2564940" y="709395"/>
                </a:cubicBezTo>
                <a:cubicBezTo>
                  <a:pt x="2564940" y="813439"/>
                  <a:pt x="2564940" y="813439"/>
                  <a:pt x="2564940" y="813439"/>
                </a:cubicBezTo>
                <a:cubicBezTo>
                  <a:pt x="2569690" y="813439"/>
                  <a:pt x="2569690" y="813439"/>
                  <a:pt x="2569690" y="813439"/>
                </a:cubicBezTo>
                <a:cubicBezTo>
                  <a:pt x="2574439" y="728312"/>
                  <a:pt x="2574439" y="728312"/>
                  <a:pt x="2574439" y="728312"/>
                </a:cubicBezTo>
                <a:cubicBezTo>
                  <a:pt x="2574439" y="813439"/>
                  <a:pt x="2574439" y="813439"/>
                  <a:pt x="2574439" y="813439"/>
                </a:cubicBezTo>
                <a:cubicBezTo>
                  <a:pt x="2583939" y="813439"/>
                  <a:pt x="2583939" y="813439"/>
                  <a:pt x="2583939" y="813439"/>
                </a:cubicBezTo>
                <a:cubicBezTo>
                  <a:pt x="2588689" y="860732"/>
                  <a:pt x="2588689" y="860732"/>
                  <a:pt x="2588689" y="860732"/>
                </a:cubicBezTo>
                <a:cubicBezTo>
                  <a:pt x="2612439" y="874920"/>
                  <a:pt x="2612439" y="874920"/>
                  <a:pt x="2612439" y="874920"/>
                </a:cubicBezTo>
                <a:cubicBezTo>
                  <a:pt x="2612439" y="856003"/>
                  <a:pt x="2612439" y="856003"/>
                  <a:pt x="2612439" y="856003"/>
                </a:cubicBezTo>
                <a:cubicBezTo>
                  <a:pt x="2617188" y="856003"/>
                  <a:pt x="2617188" y="856003"/>
                  <a:pt x="2617188" y="856003"/>
                </a:cubicBezTo>
                <a:cubicBezTo>
                  <a:pt x="2617188" y="841815"/>
                  <a:pt x="2617188" y="841815"/>
                  <a:pt x="2617188" y="841815"/>
                </a:cubicBezTo>
                <a:cubicBezTo>
                  <a:pt x="2683687" y="841815"/>
                  <a:pt x="2683687" y="841815"/>
                  <a:pt x="2683687" y="841815"/>
                </a:cubicBezTo>
                <a:cubicBezTo>
                  <a:pt x="2683687" y="846544"/>
                  <a:pt x="2683687" y="846544"/>
                  <a:pt x="2683687" y="846544"/>
                </a:cubicBezTo>
                <a:cubicBezTo>
                  <a:pt x="2688437" y="846544"/>
                  <a:pt x="2688437" y="846544"/>
                  <a:pt x="2688437" y="846544"/>
                </a:cubicBezTo>
                <a:cubicBezTo>
                  <a:pt x="2688437" y="832356"/>
                  <a:pt x="2688437" y="832356"/>
                  <a:pt x="2688437" y="832356"/>
                </a:cubicBezTo>
                <a:cubicBezTo>
                  <a:pt x="2697937" y="832356"/>
                  <a:pt x="2697937" y="832356"/>
                  <a:pt x="2697937" y="832356"/>
                </a:cubicBezTo>
                <a:cubicBezTo>
                  <a:pt x="2697937" y="846544"/>
                  <a:pt x="2697937" y="846544"/>
                  <a:pt x="2697937" y="846544"/>
                </a:cubicBezTo>
                <a:cubicBezTo>
                  <a:pt x="2707437" y="846544"/>
                  <a:pt x="2707437" y="846544"/>
                  <a:pt x="2707437" y="846544"/>
                </a:cubicBezTo>
                <a:cubicBezTo>
                  <a:pt x="2707437" y="827627"/>
                  <a:pt x="2707437" y="827627"/>
                  <a:pt x="2707437" y="827627"/>
                </a:cubicBezTo>
                <a:cubicBezTo>
                  <a:pt x="2716936" y="827627"/>
                  <a:pt x="2716936" y="827627"/>
                  <a:pt x="2716936" y="827627"/>
                </a:cubicBezTo>
                <a:cubicBezTo>
                  <a:pt x="2716936" y="818168"/>
                  <a:pt x="2716936" y="818168"/>
                  <a:pt x="2716936" y="818168"/>
                </a:cubicBezTo>
                <a:cubicBezTo>
                  <a:pt x="2740686" y="818168"/>
                  <a:pt x="2740686" y="818168"/>
                  <a:pt x="2740686" y="818168"/>
                </a:cubicBezTo>
                <a:cubicBezTo>
                  <a:pt x="2740686" y="794522"/>
                  <a:pt x="2740686" y="794522"/>
                  <a:pt x="2740686" y="794522"/>
                </a:cubicBezTo>
                <a:cubicBezTo>
                  <a:pt x="2750186" y="789793"/>
                  <a:pt x="2750186" y="789793"/>
                  <a:pt x="2750186" y="789793"/>
                </a:cubicBezTo>
                <a:cubicBezTo>
                  <a:pt x="2750186" y="785063"/>
                  <a:pt x="2750186" y="785063"/>
                  <a:pt x="2750186" y="785063"/>
                </a:cubicBezTo>
                <a:cubicBezTo>
                  <a:pt x="2769185" y="785063"/>
                  <a:pt x="2769185" y="785063"/>
                  <a:pt x="2769185" y="785063"/>
                </a:cubicBezTo>
                <a:cubicBezTo>
                  <a:pt x="2769185" y="766146"/>
                  <a:pt x="2769185" y="766146"/>
                  <a:pt x="2769185" y="766146"/>
                </a:cubicBezTo>
                <a:cubicBezTo>
                  <a:pt x="2778685" y="766146"/>
                  <a:pt x="2778685" y="766146"/>
                  <a:pt x="2778685" y="766146"/>
                </a:cubicBezTo>
                <a:cubicBezTo>
                  <a:pt x="2778685" y="723583"/>
                  <a:pt x="2778685" y="723583"/>
                  <a:pt x="2778685" y="723583"/>
                </a:cubicBezTo>
                <a:cubicBezTo>
                  <a:pt x="2797684" y="723583"/>
                  <a:pt x="2797684" y="723583"/>
                  <a:pt x="2797684" y="723583"/>
                </a:cubicBezTo>
                <a:cubicBezTo>
                  <a:pt x="2797684" y="718853"/>
                  <a:pt x="2797684" y="718853"/>
                  <a:pt x="2797684" y="718853"/>
                </a:cubicBezTo>
                <a:cubicBezTo>
                  <a:pt x="2807184" y="718853"/>
                  <a:pt x="2807184" y="718853"/>
                  <a:pt x="2807184" y="718853"/>
                </a:cubicBezTo>
                <a:cubicBezTo>
                  <a:pt x="2807184" y="662102"/>
                  <a:pt x="2807184" y="662102"/>
                  <a:pt x="2807184" y="662102"/>
                </a:cubicBezTo>
                <a:cubicBezTo>
                  <a:pt x="2830934" y="662102"/>
                  <a:pt x="2830934" y="662102"/>
                  <a:pt x="2830934" y="662102"/>
                </a:cubicBezTo>
                <a:cubicBezTo>
                  <a:pt x="2830934" y="638455"/>
                  <a:pt x="2830934" y="638455"/>
                  <a:pt x="2830934" y="638455"/>
                </a:cubicBezTo>
                <a:cubicBezTo>
                  <a:pt x="2878433" y="638455"/>
                  <a:pt x="2878433" y="638455"/>
                  <a:pt x="2878433" y="638455"/>
                </a:cubicBezTo>
                <a:cubicBezTo>
                  <a:pt x="2878433" y="662102"/>
                  <a:pt x="2878433" y="662102"/>
                  <a:pt x="2878433" y="662102"/>
                </a:cubicBezTo>
                <a:cubicBezTo>
                  <a:pt x="2906932" y="662102"/>
                  <a:pt x="2906932" y="662102"/>
                  <a:pt x="2906932" y="662102"/>
                </a:cubicBezTo>
                <a:cubicBezTo>
                  <a:pt x="2906932" y="718853"/>
                  <a:pt x="2906932" y="718853"/>
                  <a:pt x="2906932" y="718853"/>
                </a:cubicBezTo>
                <a:cubicBezTo>
                  <a:pt x="2925931" y="718853"/>
                  <a:pt x="2925931" y="718853"/>
                  <a:pt x="2925931" y="718853"/>
                </a:cubicBezTo>
                <a:cubicBezTo>
                  <a:pt x="2925931" y="846544"/>
                  <a:pt x="2925931" y="846544"/>
                  <a:pt x="2925931" y="846544"/>
                </a:cubicBezTo>
                <a:cubicBezTo>
                  <a:pt x="2930681" y="846544"/>
                  <a:pt x="2930681" y="846544"/>
                  <a:pt x="2930681" y="846544"/>
                </a:cubicBezTo>
                <a:cubicBezTo>
                  <a:pt x="2944931" y="813439"/>
                  <a:pt x="2944931" y="813439"/>
                  <a:pt x="2944931" y="813439"/>
                </a:cubicBezTo>
                <a:cubicBezTo>
                  <a:pt x="2954431" y="827627"/>
                  <a:pt x="2954431" y="827627"/>
                  <a:pt x="2954431" y="827627"/>
                </a:cubicBezTo>
                <a:cubicBezTo>
                  <a:pt x="2949680" y="827627"/>
                  <a:pt x="2949680" y="827627"/>
                  <a:pt x="2949680" y="827627"/>
                </a:cubicBezTo>
                <a:cubicBezTo>
                  <a:pt x="2949680" y="846544"/>
                  <a:pt x="2949680" y="846544"/>
                  <a:pt x="2949680" y="846544"/>
                </a:cubicBezTo>
                <a:cubicBezTo>
                  <a:pt x="2959181" y="846544"/>
                  <a:pt x="2959181" y="846544"/>
                  <a:pt x="2959181" y="846544"/>
                </a:cubicBezTo>
                <a:cubicBezTo>
                  <a:pt x="2959181" y="884379"/>
                  <a:pt x="2959181" y="884379"/>
                  <a:pt x="2959181" y="884379"/>
                </a:cubicBezTo>
                <a:cubicBezTo>
                  <a:pt x="2968680" y="884379"/>
                  <a:pt x="2968680" y="884379"/>
                  <a:pt x="2968680" y="884379"/>
                </a:cubicBezTo>
                <a:cubicBezTo>
                  <a:pt x="2968680" y="912754"/>
                  <a:pt x="2968680" y="912754"/>
                  <a:pt x="2968680" y="912754"/>
                </a:cubicBezTo>
                <a:cubicBezTo>
                  <a:pt x="2987680" y="912754"/>
                  <a:pt x="2987680" y="912754"/>
                  <a:pt x="2987680" y="912754"/>
                </a:cubicBezTo>
                <a:cubicBezTo>
                  <a:pt x="2987680" y="903296"/>
                  <a:pt x="2987680" y="903296"/>
                  <a:pt x="2987680" y="903296"/>
                </a:cubicBezTo>
                <a:cubicBezTo>
                  <a:pt x="3006680" y="903296"/>
                  <a:pt x="3006680" y="903296"/>
                  <a:pt x="3006680" y="903296"/>
                </a:cubicBezTo>
                <a:cubicBezTo>
                  <a:pt x="3006680" y="874920"/>
                  <a:pt x="3006680" y="874920"/>
                  <a:pt x="3006680" y="874920"/>
                </a:cubicBezTo>
                <a:cubicBezTo>
                  <a:pt x="3054179" y="874920"/>
                  <a:pt x="3054179" y="874920"/>
                  <a:pt x="3054179" y="874920"/>
                </a:cubicBezTo>
                <a:cubicBezTo>
                  <a:pt x="3054179" y="884379"/>
                  <a:pt x="3054179" y="884379"/>
                  <a:pt x="3054179" y="884379"/>
                </a:cubicBezTo>
                <a:cubicBezTo>
                  <a:pt x="3063678" y="884379"/>
                  <a:pt x="3063678" y="884379"/>
                  <a:pt x="3063678" y="884379"/>
                </a:cubicBezTo>
                <a:cubicBezTo>
                  <a:pt x="3063678" y="874920"/>
                  <a:pt x="3063678" y="874920"/>
                  <a:pt x="3063678" y="874920"/>
                </a:cubicBezTo>
                <a:cubicBezTo>
                  <a:pt x="3073178" y="874920"/>
                  <a:pt x="3073178" y="874920"/>
                  <a:pt x="3073178" y="874920"/>
                </a:cubicBezTo>
                <a:cubicBezTo>
                  <a:pt x="3073178" y="893837"/>
                  <a:pt x="3073178" y="893837"/>
                  <a:pt x="3073178" y="893837"/>
                </a:cubicBezTo>
                <a:cubicBezTo>
                  <a:pt x="3082678" y="893837"/>
                  <a:pt x="3082678" y="893837"/>
                  <a:pt x="3082678" y="893837"/>
                </a:cubicBezTo>
                <a:cubicBezTo>
                  <a:pt x="3082678" y="884379"/>
                  <a:pt x="3082678" y="884379"/>
                  <a:pt x="3082678" y="884379"/>
                </a:cubicBezTo>
                <a:cubicBezTo>
                  <a:pt x="3092177" y="884379"/>
                  <a:pt x="3092177" y="884379"/>
                  <a:pt x="3092177" y="884379"/>
                </a:cubicBezTo>
                <a:cubicBezTo>
                  <a:pt x="3092177" y="856003"/>
                  <a:pt x="3092177" y="856003"/>
                  <a:pt x="3092177" y="856003"/>
                </a:cubicBezTo>
                <a:cubicBezTo>
                  <a:pt x="3130177" y="856003"/>
                  <a:pt x="3130177" y="856003"/>
                  <a:pt x="3130177" y="856003"/>
                </a:cubicBezTo>
                <a:cubicBezTo>
                  <a:pt x="3130177" y="865461"/>
                  <a:pt x="3130177" y="865461"/>
                  <a:pt x="3130177" y="865461"/>
                </a:cubicBezTo>
                <a:cubicBezTo>
                  <a:pt x="3139677" y="865461"/>
                  <a:pt x="3139677" y="865461"/>
                  <a:pt x="3139677" y="865461"/>
                </a:cubicBezTo>
                <a:cubicBezTo>
                  <a:pt x="3139677" y="846544"/>
                  <a:pt x="3139677" y="846544"/>
                  <a:pt x="3139677" y="846544"/>
                </a:cubicBezTo>
                <a:cubicBezTo>
                  <a:pt x="3158676" y="846544"/>
                  <a:pt x="3158676" y="846544"/>
                  <a:pt x="3158676" y="846544"/>
                </a:cubicBezTo>
                <a:cubicBezTo>
                  <a:pt x="3158676" y="818168"/>
                  <a:pt x="3158676" y="818168"/>
                  <a:pt x="3158676" y="818168"/>
                </a:cubicBezTo>
                <a:cubicBezTo>
                  <a:pt x="3177676" y="818168"/>
                  <a:pt x="3177676" y="818168"/>
                  <a:pt x="3177676" y="818168"/>
                </a:cubicBezTo>
                <a:cubicBezTo>
                  <a:pt x="3177676" y="827627"/>
                  <a:pt x="3177676" y="827627"/>
                  <a:pt x="3177676" y="827627"/>
                </a:cubicBezTo>
                <a:cubicBezTo>
                  <a:pt x="3187175" y="827627"/>
                  <a:pt x="3187175" y="827627"/>
                  <a:pt x="3187175" y="827627"/>
                </a:cubicBezTo>
                <a:cubicBezTo>
                  <a:pt x="3187175" y="799251"/>
                  <a:pt x="3187175" y="799251"/>
                  <a:pt x="3187175" y="799251"/>
                </a:cubicBezTo>
                <a:cubicBezTo>
                  <a:pt x="3206175" y="799251"/>
                  <a:pt x="3206175" y="799251"/>
                  <a:pt x="3206175" y="799251"/>
                </a:cubicBezTo>
                <a:cubicBezTo>
                  <a:pt x="3206175" y="818168"/>
                  <a:pt x="3206175" y="818168"/>
                  <a:pt x="3206175" y="818168"/>
                </a:cubicBezTo>
                <a:cubicBezTo>
                  <a:pt x="3234674" y="818168"/>
                  <a:pt x="3234674" y="818168"/>
                  <a:pt x="3234674" y="818168"/>
                </a:cubicBezTo>
                <a:cubicBezTo>
                  <a:pt x="3234674" y="808710"/>
                  <a:pt x="3234674" y="808710"/>
                  <a:pt x="3234674" y="808710"/>
                </a:cubicBezTo>
                <a:cubicBezTo>
                  <a:pt x="3258423" y="808710"/>
                  <a:pt x="3258423" y="808710"/>
                  <a:pt x="3258423" y="808710"/>
                </a:cubicBezTo>
                <a:cubicBezTo>
                  <a:pt x="3258423" y="818168"/>
                  <a:pt x="3258423" y="818168"/>
                  <a:pt x="3258423" y="818168"/>
                </a:cubicBezTo>
                <a:cubicBezTo>
                  <a:pt x="3263173" y="818168"/>
                  <a:pt x="3263173" y="818168"/>
                  <a:pt x="3263173" y="818168"/>
                </a:cubicBezTo>
                <a:cubicBezTo>
                  <a:pt x="3263173" y="837086"/>
                  <a:pt x="3263173" y="837086"/>
                  <a:pt x="3263173" y="837086"/>
                </a:cubicBezTo>
                <a:cubicBezTo>
                  <a:pt x="3272673" y="837086"/>
                  <a:pt x="3272673" y="837086"/>
                  <a:pt x="3272673" y="837086"/>
                </a:cubicBezTo>
                <a:cubicBezTo>
                  <a:pt x="3272673" y="846544"/>
                  <a:pt x="3272673" y="846544"/>
                  <a:pt x="3272673" y="846544"/>
                </a:cubicBezTo>
                <a:cubicBezTo>
                  <a:pt x="3329672" y="846544"/>
                  <a:pt x="3329672" y="846544"/>
                  <a:pt x="3329672" y="846544"/>
                </a:cubicBezTo>
                <a:cubicBezTo>
                  <a:pt x="3329672" y="884379"/>
                  <a:pt x="3329672" y="884379"/>
                  <a:pt x="3329672" y="884379"/>
                </a:cubicBezTo>
                <a:cubicBezTo>
                  <a:pt x="3353422" y="884379"/>
                  <a:pt x="3353422" y="884379"/>
                  <a:pt x="3353422" y="884379"/>
                </a:cubicBezTo>
                <a:cubicBezTo>
                  <a:pt x="3353422" y="874920"/>
                  <a:pt x="3353422" y="874920"/>
                  <a:pt x="3353422" y="874920"/>
                </a:cubicBezTo>
                <a:cubicBezTo>
                  <a:pt x="3410420" y="874920"/>
                  <a:pt x="3410420" y="874920"/>
                  <a:pt x="3410420" y="874920"/>
                </a:cubicBezTo>
                <a:cubicBezTo>
                  <a:pt x="3410420" y="865461"/>
                  <a:pt x="3410420" y="865461"/>
                  <a:pt x="3410420" y="865461"/>
                </a:cubicBezTo>
                <a:cubicBezTo>
                  <a:pt x="3419920" y="856003"/>
                  <a:pt x="3419920" y="856003"/>
                  <a:pt x="3419920" y="856003"/>
                </a:cubicBezTo>
                <a:cubicBezTo>
                  <a:pt x="3419920" y="818168"/>
                  <a:pt x="3419920" y="818168"/>
                  <a:pt x="3419920" y="818168"/>
                </a:cubicBezTo>
                <a:cubicBezTo>
                  <a:pt x="3438919" y="818168"/>
                  <a:pt x="3438919" y="818168"/>
                  <a:pt x="3438919" y="818168"/>
                </a:cubicBezTo>
                <a:cubicBezTo>
                  <a:pt x="3443669" y="841815"/>
                  <a:pt x="3443669" y="841815"/>
                  <a:pt x="3443669" y="841815"/>
                </a:cubicBezTo>
                <a:cubicBezTo>
                  <a:pt x="3448419" y="832356"/>
                  <a:pt x="3448419" y="832356"/>
                  <a:pt x="3448419" y="832356"/>
                </a:cubicBezTo>
                <a:cubicBezTo>
                  <a:pt x="3462669" y="832356"/>
                  <a:pt x="3462669" y="832356"/>
                  <a:pt x="3462669" y="832356"/>
                </a:cubicBezTo>
                <a:cubicBezTo>
                  <a:pt x="3462669" y="728312"/>
                  <a:pt x="3462669" y="728312"/>
                  <a:pt x="3462669" y="728312"/>
                </a:cubicBezTo>
                <a:cubicBezTo>
                  <a:pt x="3476919" y="728312"/>
                  <a:pt x="3476919" y="728312"/>
                  <a:pt x="3476919" y="728312"/>
                </a:cubicBezTo>
                <a:cubicBezTo>
                  <a:pt x="3476919" y="562786"/>
                  <a:pt x="3476919" y="562786"/>
                  <a:pt x="3476919" y="562786"/>
                </a:cubicBezTo>
                <a:cubicBezTo>
                  <a:pt x="3500668" y="562786"/>
                  <a:pt x="3500668" y="562786"/>
                  <a:pt x="3500668" y="562786"/>
                </a:cubicBezTo>
                <a:cubicBezTo>
                  <a:pt x="3500668" y="420908"/>
                  <a:pt x="3500668" y="420908"/>
                  <a:pt x="3500668" y="420908"/>
                </a:cubicBezTo>
                <a:cubicBezTo>
                  <a:pt x="3505418" y="416178"/>
                  <a:pt x="3505418" y="416178"/>
                  <a:pt x="3505418" y="416178"/>
                </a:cubicBezTo>
                <a:cubicBezTo>
                  <a:pt x="3505418" y="387803"/>
                  <a:pt x="3505418" y="387803"/>
                  <a:pt x="3505418" y="387803"/>
                </a:cubicBezTo>
                <a:cubicBezTo>
                  <a:pt x="3524417" y="387803"/>
                  <a:pt x="3524417" y="387803"/>
                  <a:pt x="3524417" y="387803"/>
                </a:cubicBezTo>
                <a:cubicBezTo>
                  <a:pt x="3576666" y="293217"/>
                  <a:pt x="3576666" y="293217"/>
                  <a:pt x="3576666" y="293217"/>
                </a:cubicBezTo>
                <a:cubicBezTo>
                  <a:pt x="3576666" y="0"/>
                  <a:pt x="3576666" y="0"/>
                  <a:pt x="3576666" y="0"/>
                </a:cubicBezTo>
                <a:close/>
              </a:path>
            </a:pathLst>
          </a:custGeom>
          <a:noFill/>
          <a:ln>
            <a:solidFill>
              <a:srgbClr val="FFC000">
                <a:alpha val="3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3" name="文本占位符 22">
            <a:extLst>
              <a:ext uri="{FF2B5EF4-FFF2-40B4-BE49-F238E27FC236}">
                <a16:creationId xmlns:a16="http://schemas.microsoft.com/office/drawing/2014/main" id="{87337DD9-CAD6-4AF8-BFF1-10E7B2AEFADD}"/>
              </a:ext>
            </a:extLst>
          </p:cNvPr>
          <p:cNvSpPr>
            <a:spLocks noGrp="1"/>
          </p:cNvSpPr>
          <p:nvPr>
            <p:ph type="body" sz="quarter" idx="10" hasCustomPrompt="1"/>
          </p:nvPr>
        </p:nvSpPr>
        <p:spPr>
          <a:xfrm>
            <a:off x="2016244" y="2134286"/>
            <a:ext cx="3151734" cy="2646878"/>
          </a:xfrm>
        </p:spPr>
        <p:txBody>
          <a:bodyPr>
            <a:spAutoFit/>
          </a:bodyPr>
          <a:lstStyle>
            <a:lvl1pPr marL="0" indent="0" algn="l" defTabSz="914400" rtl="0" eaLnBrk="1" latinLnBrk="0" hangingPunct="1">
              <a:lnSpc>
                <a:spcPct val="100000"/>
              </a:lnSpc>
              <a:buFontTx/>
              <a:buNone/>
              <a:defRPr lang="en-US" altLang="zh-CN" sz="16600" b="1" kern="1200" spc="600" smtClean="0">
                <a:solidFill>
                  <a:schemeClr val="accent2"/>
                </a:solidFill>
                <a:latin typeface="微软雅黑" panose="020B0503020204020204" pitchFamily="34" charset="-122"/>
                <a:ea typeface="微软雅黑" panose="020B0503020204020204" pitchFamily="34" charset="-122"/>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stStyle>
          <a:p>
            <a:pPr lvl="0"/>
            <a:r>
              <a:rPr lang="en-US" altLang="zh-CN"/>
              <a:t>01</a:t>
            </a:r>
          </a:p>
        </p:txBody>
      </p:sp>
      <p:sp>
        <p:nvSpPr>
          <p:cNvPr id="24" name="文本占位符 22">
            <a:extLst>
              <a:ext uri="{FF2B5EF4-FFF2-40B4-BE49-F238E27FC236}">
                <a16:creationId xmlns:a16="http://schemas.microsoft.com/office/drawing/2014/main" id="{D2EBEC7A-4D1E-490B-A6A3-75D4F9F2CEC0}"/>
              </a:ext>
            </a:extLst>
          </p:cNvPr>
          <p:cNvSpPr>
            <a:spLocks noGrp="1"/>
          </p:cNvSpPr>
          <p:nvPr>
            <p:ph type="body" sz="quarter" idx="11" hasCustomPrompt="1"/>
          </p:nvPr>
        </p:nvSpPr>
        <p:spPr>
          <a:xfrm>
            <a:off x="5483211" y="2621157"/>
            <a:ext cx="6232539" cy="1015664"/>
          </a:xfrm>
        </p:spPr>
        <p:txBody>
          <a:bodyPr>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6000" b="1" kern="1200" noProof="0">
                <a:solidFill>
                  <a:srgbClr val="2F4379"/>
                </a:solidFill>
                <a:latin typeface="+mn-ea"/>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a:ln>
                  <a:noFill/>
                </a:ln>
                <a:solidFill>
                  <a:srgbClr val="2F4379"/>
                </a:solidFill>
                <a:effectLst/>
                <a:uLnTx/>
                <a:uFillTx/>
                <a:latin typeface="Arial"/>
                <a:ea typeface="微软雅黑"/>
                <a:cs typeface="+mn-cs"/>
              </a:rPr>
              <a:t>工作业绩</a:t>
            </a:r>
          </a:p>
        </p:txBody>
      </p:sp>
      <p:sp>
        <p:nvSpPr>
          <p:cNvPr id="25" name="文本占位符 22">
            <a:extLst>
              <a:ext uri="{FF2B5EF4-FFF2-40B4-BE49-F238E27FC236}">
                <a16:creationId xmlns:a16="http://schemas.microsoft.com/office/drawing/2014/main" id="{3440E804-93E4-47EB-9368-B96042000A0B}"/>
              </a:ext>
            </a:extLst>
          </p:cNvPr>
          <p:cNvSpPr>
            <a:spLocks noGrp="1"/>
          </p:cNvSpPr>
          <p:nvPr>
            <p:ph type="body" sz="quarter" idx="12" hasCustomPrompt="1"/>
          </p:nvPr>
        </p:nvSpPr>
        <p:spPr>
          <a:xfrm>
            <a:off x="5493356" y="3658676"/>
            <a:ext cx="2112130" cy="461665"/>
          </a:xfrm>
        </p:spPr>
        <p:txBody>
          <a:bodyPr>
            <a:spAutoFit/>
          </a:bodyPr>
          <a:lstStyle>
            <a:lvl1pPr marL="0" marR="0" indent="0" algn="l" defTabSz="914400" rtl="0" eaLnBrk="1" fontAlgn="auto" latinLnBrk="0" hangingPunct="1">
              <a:lnSpc>
                <a:spcPct val="100000"/>
              </a:lnSpc>
              <a:spcBef>
                <a:spcPts val="0"/>
              </a:spcBef>
              <a:spcAft>
                <a:spcPts val="0"/>
              </a:spcAft>
              <a:buClrTx/>
              <a:buSzTx/>
              <a:buFontTx/>
              <a:buNone/>
              <a:tabLst/>
              <a:defRPr lang="zh-CN" altLang="en-US" sz="2400" kern="1200" noProof="0">
                <a:solidFill>
                  <a:srgbClr val="2F4379"/>
                </a:solidFill>
                <a:latin typeface="Arial" panose="020B0604020202020204" pitchFamily="34" charset="0"/>
                <a:ea typeface="+mn-ea"/>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2F4379"/>
                </a:solidFill>
                <a:effectLst/>
                <a:uLnTx/>
                <a:uFillTx/>
                <a:latin typeface="Arial" panose="020B0604020202020204" pitchFamily="34" charset="0"/>
                <a:ea typeface="微软雅黑"/>
                <a:cs typeface="Arial" panose="020B0604020202020204" pitchFamily="34" charset="0"/>
              </a:rPr>
              <a:t>Performance</a:t>
            </a:r>
          </a:p>
        </p:txBody>
      </p:sp>
    </p:spTree>
    <p:extLst>
      <p:ext uri="{BB962C8B-B14F-4D97-AF65-F5344CB8AC3E}">
        <p14:creationId xmlns:p14="http://schemas.microsoft.com/office/powerpoint/2010/main" val="261339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93DE8D3-D92F-4605-A61C-8DBD2EF77981}"/>
              </a:ext>
            </a:extLst>
          </p:cNvPr>
          <p:cNvSpPr/>
          <p:nvPr userDrawn="1"/>
        </p:nvSpPr>
        <p:spPr>
          <a:xfrm>
            <a:off x="0" y="279400"/>
            <a:ext cx="871538"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9BED4C6-05FE-49C3-A243-8BC0A1FFC8E4}"/>
              </a:ext>
            </a:extLst>
          </p:cNvPr>
          <p:cNvCxnSpPr>
            <a:cxnSpLocks/>
          </p:cNvCxnSpPr>
          <p:nvPr userDrawn="1"/>
        </p:nvCxnSpPr>
        <p:spPr>
          <a:xfrm>
            <a:off x="0" y="965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1877F52-2CEE-4A2F-AFD5-F949DEC4963C}"/>
              </a:ext>
            </a:extLst>
          </p:cNvPr>
          <p:cNvSpPr/>
          <p:nvPr userDrawn="1"/>
        </p:nvSpPr>
        <p:spPr>
          <a:xfrm>
            <a:off x="548043"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1AD7F3F-3B9B-4809-BA4E-6F6C7F7416AE}"/>
              </a:ext>
            </a:extLst>
          </p:cNvPr>
          <p:cNvSpPr/>
          <p:nvPr userDrawn="1"/>
        </p:nvSpPr>
        <p:spPr>
          <a:xfrm>
            <a:off x="248840"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a:extLst>
              <a:ext uri="{FF2B5EF4-FFF2-40B4-BE49-F238E27FC236}">
                <a16:creationId xmlns:a16="http://schemas.microsoft.com/office/drawing/2014/main" id="{49825C0D-3824-46DE-9A45-EFE3B576A712}"/>
              </a:ext>
            </a:extLst>
          </p:cNvPr>
          <p:cNvSpPr>
            <a:spLocks noGrp="1"/>
          </p:cNvSpPr>
          <p:nvPr>
            <p:ph type="body" sz="quarter" idx="11"/>
          </p:nvPr>
        </p:nvSpPr>
        <p:spPr>
          <a:xfrm>
            <a:off x="1120378" y="368382"/>
            <a:ext cx="6076950" cy="507831"/>
          </a:xfrm>
        </p:spPr>
        <p:txBody>
          <a:bodyPr wrap="square">
            <a:spAutoFit/>
          </a:bodyPr>
          <a:lstStyle>
            <a:lvl1pPr marL="0" indent="0">
              <a:buNone/>
              <a:defRPr sz="3000" b="1">
                <a:solidFill>
                  <a:schemeClr val="accent1"/>
                </a:solidFill>
                <a:latin typeface="+mn-ea"/>
                <a:ea typeface="+mn-ea"/>
              </a:defRPr>
            </a:lvl1pPr>
          </a:lstStyle>
          <a:p>
            <a:pPr lvl="0"/>
            <a:endParaRPr lang="en-US"/>
          </a:p>
        </p:txBody>
      </p:sp>
      <p:pic>
        <p:nvPicPr>
          <p:cNvPr id="7" name="Picture 2" descr="Image result for PAYCHEX">
            <a:extLst>
              <a:ext uri="{FF2B5EF4-FFF2-40B4-BE49-F238E27FC236}">
                <a16:creationId xmlns:a16="http://schemas.microsoft.com/office/drawing/2014/main" id="{09FF5CD8-02E0-4808-8625-8FF45F0203E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7161" y="450733"/>
            <a:ext cx="1676400" cy="3133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8013DBF-E3FD-4665-AB75-0C273A512F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49409" y="450733"/>
            <a:ext cx="1774533" cy="365760"/>
          </a:xfrm>
          <a:prstGeom prst="rect">
            <a:avLst/>
          </a:prstGeom>
        </p:spPr>
      </p:pic>
    </p:spTree>
    <p:extLst>
      <p:ext uri="{BB962C8B-B14F-4D97-AF65-F5344CB8AC3E}">
        <p14:creationId xmlns:p14="http://schemas.microsoft.com/office/powerpoint/2010/main" val="305373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页1">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93DE8D3-D92F-4605-A61C-8DBD2EF77981}"/>
              </a:ext>
            </a:extLst>
          </p:cNvPr>
          <p:cNvSpPr/>
          <p:nvPr userDrawn="1"/>
        </p:nvSpPr>
        <p:spPr>
          <a:xfrm>
            <a:off x="0" y="279400"/>
            <a:ext cx="871538"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9BED4C6-05FE-49C3-A243-8BC0A1FFC8E4}"/>
              </a:ext>
            </a:extLst>
          </p:cNvPr>
          <p:cNvCxnSpPr>
            <a:cxnSpLocks/>
          </p:cNvCxnSpPr>
          <p:nvPr userDrawn="1"/>
        </p:nvCxnSpPr>
        <p:spPr>
          <a:xfrm>
            <a:off x="0" y="965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1877F52-2CEE-4A2F-AFD5-F949DEC4963C}"/>
              </a:ext>
            </a:extLst>
          </p:cNvPr>
          <p:cNvSpPr/>
          <p:nvPr userDrawn="1"/>
        </p:nvSpPr>
        <p:spPr>
          <a:xfrm>
            <a:off x="548043"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1AD7F3F-3B9B-4809-BA4E-6F6C7F7416AE}"/>
              </a:ext>
            </a:extLst>
          </p:cNvPr>
          <p:cNvSpPr/>
          <p:nvPr userDrawn="1"/>
        </p:nvSpPr>
        <p:spPr>
          <a:xfrm>
            <a:off x="248840"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B2463586-6D99-4DA9-8021-F8F94E8CCF0C}"/>
              </a:ext>
            </a:extLst>
          </p:cNvPr>
          <p:cNvSpPr/>
          <p:nvPr/>
        </p:nvSpPr>
        <p:spPr>
          <a:xfrm>
            <a:off x="698500" y="1663700"/>
            <a:ext cx="2971772" cy="4317998"/>
          </a:xfrm>
          <a:prstGeom prst="roundRect">
            <a:avLst>
              <a:gd name="adj" fmla="val 812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8E1E6CD9-8715-46C2-87FA-2D1A573E3EF3}"/>
              </a:ext>
            </a:extLst>
          </p:cNvPr>
          <p:cNvSpPr/>
          <p:nvPr/>
        </p:nvSpPr>
        <p:spPr>
          <a:xfrm>
            <a:off x="4567739" y="1663700"/>
            <a:ext cx="2971772" cy="4317998"/>
          </a:xfrm>
          <a:prstGeom prst="roundRect">
            <a:avLst>
              <a:gd name="adj" fmla="val 812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8673423A-8BB7-4E8C-99D2-6D17A5A5EE1D}"/>
              </a:ext>
            </a:extLst>
          </p:cNvPr>
          <p:cNvSpPr/>
          <p:nvPr/>
        </p:nvSpPr>
        <p:spPr>
          <a:xfrm>
            <a:off x="8436978" y="1663700"/>
            <a:ext cx="2971772" cy="4317998"/>
          </a:xfrm>
          <a:prstGeom prst="roundRect">
            <a:avLst>
              <a:gd name="adj" fmla="val 812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图片占位符 39">
            <a:extLst>
              <a:ext uri="{FF2B5EF4-FFF2-40B4-BE49-F238E27FC236}">
                <a16:creationId xmlns:a16="http://schemas.microsoft.com/office/drawing/2014/main" id="{F53D0171-B391-475E-85B4-A0806DF8711C}"/>
              </a:ext>
            </a:extLst>
          </p:cNvPr>
          <p:cNvSpPr>
            <a:spLocks noGrp="1"/>
          </p:cNvSpPr>
          <p:nvPr>
            <p:ph type="pic" sz="quarter" idx="11"/>
          </p:nvPr>
        </p:nvSpPr>
        <p:spPr>
          <a:xfrm>
            <a:off x="1441436" y="2013083"/>
            <a:ext cx="1485900" cy="1485900"/>
          </a:xfrm>
          <a:custGeom>
            <a:avLst/>
            <a:gdLst>
              <a:gd name="connsiteX0" fmla="*/ 1096509 w 2193018"/>
              <a:gd name="connsiteY0" fmla="*/ 0 h 2193018"/>
              <a:gd name="connsiteX1" fmla="*/ 2193018 w 2193018"/>
              <a:gd name="connsiteY1" fmla="*/ 1096509 h 2193018"/>
              <a:gd name="connsiteX2" fmla="*/ 1096509 w 2193018"/>
              <a:gd name="connsiteY2" fmla="*/ 2193018 h 2193018"/>
              <a:gd name="connsiteX3" fmla="*/ 0 w 2193018"/>
              <a:gd name="connsiteY3" fmla="*/ 1096509 h 2193018"/>
              <a:gd name="connsiteX4" fmla="*/ 1096509 w 2193018"/>
              <a:gd name="connsiteY4" fmla="*/ 0 h 219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018" h="2193018">
                <a:moveTo>
                  <a:pt x="1096509" y="0"/>
                </a:moveTo>
                <a:cubicBezTo>
                  <a:pt x="1702094" y="0"/>
                  <a:pt x="2193018" y="490924"/>
                  <a:pt x="2193018" y="1096509"/>
                </a:cubicBezTo>
                <a:cubicBezTo>
                  <a:pt x="2193018" y="1702094"/>
                  <a:pt x="1702094" y="2193018"/>
                  <a:pt x="1096509" y="2193018"/>
                </a:cubicBezTo>
                <a:cubicBezTo>
                  <a:pt x="490924" y="2193018"/>
                  <a:pt x="0" y="1702094"/>
                  <a:pt x="0" y="1096509"/>
                </a:cubicBezTo>
                <a:cubicBezTo>
                  <a:pt x="0" y="490924"/>
                  <a:pt x="490924" y="0"/>
                  <a:pt x="1096509" y="0"/>
                </a:cubicBezTo>
                <a:close/>
              </a:path>
            </a:pathLst>
          </a:custGeom>
          <a:blipFill>
            <a:blip r:embed="rId2"/>
            <a:stretch>
              <a:fillRect l="-15000"/>
            </a:stretch>
          </a:blipFill>
        </p:spPr>
        <p:txBody>
          <a:bodyPr wrap="square">
            <a:noAutofit/>
          </a:bodyPr>
          <a:lstStyle>
            <a:lvl1pPr marL="0" indent="0">
              <a:buNone/>
              <a:defRPr/>
            </a:lvl1pPr>
          </a:lstStyle>
          <a:p>
            <a:endParaRPr lang="zh-CN" altLang="en-US"/>
          </a:p>
        </p:txBody>
      </p:sp>
      <p:sp>
        <p:nvSpPr>
          <p:cNvPr id="41" name="图片占位符 40">
            <a:extLst>
              <a:ext uri="{FF2B5EF4-FFF2-40B4-BE49-F238E27FC236}">
                <a16:creationId xmlns:a16="http://schemas.microsoft.com/office/drawing/2014/main" id="{AC15D28E-4AA1-4F33-8EAF-37367D6977F8}"/>
              </a:ext>
            </a:extLst>
          </p:cNvPr>
          <p:cNvSpPr>
            <a:spLocks noGrp="1"/>
          </p:cNvSpPr>
          <p:nvPr>
            <p:ph type="pic" sz="quarter" idx="12"/>
          </p:nvPr>
        </p:nvSpPr>
        <p:spPr>
          <a:xfrm>
            <a:off x="5310675" y="2013083"/>
            <a:ext cx="1485900" cy="1485900"/>
          </a:xfrm>
          <a:custGeom>
            <a:avLst/>
            <a:gdLst>
              <a:gd name="connsiteX0" fmla="*/ 1096509 w 2193018"/>
              <a:gd name="connsiteY0" fmla="*/ 0 h 2193018"/>
              <a:gd name="connsiteX1" fmla="*/ 2193018 w 2193018"/>
              <a:gd name="connsiteY1" fmla="*/ 1096509 h 2193018"/>
              <a:gd name="connsiteX2" fmla="*/ 1096509 w 2193018"/>
              <a:gd name="connsiteY2" fmla="*/ 2193018 h 2193018"/>
              <a:gd name="connsiteX3" fmla="*/ 0 w 2193018"/>
              <a:gd name="connsiteY3" fmla="*/ 1096509 h 2193018"/>
              <a:gd name="connsiteX4" fmla="*/ 1096509 w 2193018"/>
              <a:gd name="connsiteY4" fmla="*/ 0 h 219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018" h="2193018">
                <a:moveTo>
                  <a:pt x="1096509" y="0"/>
                </a:moveTo>
                <a:cubicBezTo>
                  <a:pt x="1702094" y="0"/>
                  <a:pt x="2193018" y="490924"/>
                  <a:pt x="2193018" y="1096509"/>
                </a:cubicBezTo>
                <a:cubicBezTo>
                  <a:pt x="2193018" y="1702094"/>
                  <a:pt x="1702094" y="2193018"/>
                  <a:pt x="1096509" y="2193018"/>
                </a:cubicBezTo>
                <a:cubicBezTo>
                  <a:pt x="490924" y="2193018"/>
                  <a:pt x="0" y="1702094"/>
                  <a:pt x="0" y="1096509"/>
                </a:cubicBezTo>
                <a:cubicBezTo>
                  <a:pt x="0" y="490924"/>
                  <a:pt x="490924" y="0"/>
                  <a:pt x="1096509" y="0"/>
                </a:cubicBezTo>
                <a:close/>
              </a:path>
            </a:pathLst>
          </a:custGeom>
          <a:blipFill dpi="0" rotWithShape="1">
            <a:blip r:embed="rId3"/>
            <a:srcRect/>
            <a:stretch>
              <a:fillRect l="-4000" t="-2000" r="-8000" b="-6000"/>
            </a:stretch>
          </a:blipFill>
        </p:spPr>
        <p:txBody>
          <a:bodyPr wrap="square">
            <a:noAutofit/>
          </a:bodyPr>
          <a:lstStyle>
            <a:lvl1pPr marL="0" indent="0">
              <a:buNone/>
              <a:defRPr/>
            </a:lvl1pPr>
          </a:lstStyle>
          <a:p>
            <a:endParaRPr lang="zh-CN" altLang="en-US"/>
          </a:p>
        </p:txBody>
      </p:sp>
      <p:sp>
        <p:nvSpPr>
          <p:cNvPr id="42" name="图片占位符 41">
            <a:extLst>
              <a:ext uri="{FF2B5EF4-FFF2-40B4-BE49-F238E27FC236}">
                <a16:creationId xmlns:a16="http://schemas.microsoft.com/office/drawing/2014/main" id="{32C280E1-EF46-4D26-92D4-A3E3F03E2454}"/>
              </a:ext>
            </a:extLst>
          </p:cNvPr>
          <p:cNvSpPr>
            <a:spLocks noGrp="1"/>
          </p:cNvSpPr>
          <p:nvPr>
            <p:ph type="pic" sz="quarter" idx="13"/>
          </p:nvPr>
        </p:nvSpPr>
        <p:spPr>
          <a:xfrm>
            <a:off x="9179914" y="2013083"/>
            <a:ext cx="1485900" cy="1485900"/>
          </a:xfrm>
          <a:custGeom>
            <a:avLst/>
            <a:gdLst>
              <a:gd name="connsiteX0" fmla="*/ 1096509 w 2193018"/>
              <a:gd name="connsiteY0" fmla="*/ 0 h 2193018"/>
              <a:gd name="connsiteX1" fmla="*/ 2193018 w 2193018"/>
              <a:gd name="connsiteY1" fmla="*/ 1096509 h 2193018"/>
              <a:gd name="connsiteX2" fmla="*/ 1096509 w 2193018"/>
              <a:gd name="connsiteY2" fmla="*/ 2193018 h 2193018"/>
              <a:gd name="connsiteX3" fmla="*/ 0 w 2193018"/>
              <a:gd name="connsiteY3" fmla="*/ 1096509 h 2193018"/>
              <a:gd name="connsiteX4" fmla="*/ 1096509 w 2193018"/>
              <a:gd name="connsiteY4" fmla="*/ 0 h 219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018" h="2193018">
                <a:moveTo>
                  <a:pt x="1096509" y="0"/>
                </a:moveTo>
                <a:cubicBezTo>
                  <a:pt x="1702094" y="0"/>
                  <a:pt x="2193018" y="490924"/>
                  <a:pt x="2193018" y="1096509"/>
                </a:cubicBezTo>
                <a:cubicBezTo>
                  <a:pt x="2193018" y="1702094"/>
                  <a:pt x="1702094" y="2193018"/>
                  <a:pt x="1096509" y="2193018"/>
                </a:cubicBezTo>
                <a:cubicBezTo>
                  <a:pt x="490924" y="2193018"/>
                  <a:pt x="0" y="1702094"/>
                  <a:pt x="0" y="1096509"/>
                </a:cubicBezTo>
                <a:cubicBezTo>
                  <a:pt x="0" y="490924"/>
                  <a:pt x="490924" y="0"/>
                  <a:pt x="1096509" y="0"/>
                </a:cubicBezTo>
                <a:close/>
              </a:path>
            </a:pathLst>
          </a:custGeom>
          <a:blipFill>
            <a:blip r:embed="rId4"/>
            <a:stretch>
              <a:fillRect l="-15000"/>
            </a:stretch>
          </a:blipFill>
        </p:spPr>
        <p:txBody>
          <a:bodyPr wrap="square">
            <a:noAutofit/>
          </a:bodyPr>
          <a:lstStyle>
            <a:lvl1pPr marL="0" indent="0">
              <a:buNone/>
              <a:defRPr/>
            </a:lvl1pPr>
          </a:lstStyle>
          <a:p>
            <a:endParaRPr lang="zh-CN" altLang="en-US"/>
          </a:p>
        </p:txBody>
      </p:sp>
      <p:sp>
        <p:nvSpPr>
          <p:cNvPr id="15" name="文本占位符 2">
            <a:extLst>
              <a:ext uri="{FF2B5EF4-FFF2-40B4-BE49-F238E27FC236}">
                <a16:creationId xmlns:a16="http://schemas.microsoft.com/office/drawing/2014/main" id="{1CBA6BC4-F152-4FD1-BE19-60F0EF65A9F5}"/>
              </a:ext>
            </a:extLst>
          </p:cNvPr>
          <p:cNvSpPr>
            <a:spLocks noGrp="1"/>
          </p:cNvSpPr>
          <p:nvPr>
            <p:ph type="body" sz="quarter" idx="14"/>
          </p:nvPr>
        </p:nvSpPr>
        <p:spPr>
          <a:xfrm>
            <a:off x="1120378" y="368382"/>
            <a:ext cx="6076950" cy="507831"/>
          </a:xfrm>
        </p:spPr>
        <p:txBody>
          <a:bodyPr wrap="square">
            <a:spAutoFit/>
          </a:bodyPr>
          <a:lstStyle>
            <a:lvl1pPr marL="0" indent="0">
              <a:buNone/>
              <a:defRPr sz="3000" b="1">
                <a:solidFill>
                  <a:schemeClr val="accent1"/>
                </a:solidFill>
                <a:latin typeface="+mn-ea"/>
                <a:ea typeface="+mn-ea"/>
              </a:defRPr>
            </a:lvl1pPr>
          </a:lstStyle>
          <a:p>
            <a:pPr lvl="0"/>
            <a:endParaRPr lang="en-US"/>
          </a:p>
        </p:txBody>
      </p:sp>
      <p:pic>
        <p:nvPicPr>
          <p:cNvPr id="13" name="Picture 2" descr="Image result for PAYCHEX">
            <a:extLst>
              <a:ext uri="{FF2B5EF4-FFF2-40B4-BE49-F238E27FC236}">
                <a16:creationId xmlns:a16="http://schemas.microsoft.com/office/drawing/2014/main" id="{FB560C83-0D49-4543-91D0-F11356BB93DE}"/>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407161" y="450733"/>
            <a:ext cx="1676400" cy="3133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BDD3905-F1DD-4D39-85FF-8DC7AE02AAA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49409" y="450733"/>
            <a:ext cx="1774533" cy="365760"/>
          </a:xfrm>
          <a:prstGeom prst="rect">
            <a:avLst/>
          </a:prstGeom>
        </p:spPr>
      </p:pic>
    </p:spTree>
    <p:extLst>
      <p:ext uri="{BB962C8B-B14F-4D97-AF65-F5344CB8AC3E}">
        <p14:creationId xmlns:p14="http://schemas.microsoft.com/office/powerpoint/2010/main" val="40027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页2">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93DE8D3-D92F-4605-A61C-8DBD2EF77981}"/>
              </a:ext>
            </a:extLst>
          </p:cNvPr>
          <p:cNvSpPr/>
          <p:nvPr userDrawn="1"/>
        </p:nvSpPr>
        <p:spPr>
          <a:xfrm>
            <a:off x="0" y="279400"/>
            <a:ext cx="871538"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9BED4C6-05FE-49C3-A243-8BC0A1FFC8E4}"/>
              </a:ext>
            </a:extLst>
          </p:cNvPr>
          <p:cNvCxnSpPr>
            <a:cxnSpLocks/>
          </p:cNvCxnSpPr>
          <p:nvPr userDrawn="1"/>
        </p:nvCxnSpPr>
        <p:spPr>
          <a:xfrm>
            <a:off x="0" y="965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1877F52-2CEE-4A2F-AFD5-F949DEC4963C}"/>
              </a:ext>
            </a:extLst>
          </p:cNvPr>
          <p:cNvSpPr/>
          <p:nvPr userDrawn="1"/>
        </p:nvSpPr>
        <p:spPr>
          <a:xfrm>
            <a:off x="548043"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1AD7F3F-3B9B-4809-BA4E-6F6C7F7416AE}"/>
              </a:ext>
            </a:extLst>
          </p:cNvPr>
          <p:cNvSpPr/>
          <p:nvPr userDrawn="1"/>
        </p:nvSpPr>
        <p:spPr>
          <a:xfrm>
            <a:off x="248840"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6AC60F9-C317-4FEC-BCB3-3F673993DCDC}"/>
              </a:ext>
            </a:extLst>
          </p:cNvPr>
          <p:cNvSpPr/>
          <p:nvPr userDrawn="1"/>
        </p:nvSpPr>
        <p:spPr>
          <a:xfrm>
            <a:off x="825500" y="4229100"/>
            <a:ext cx="3568700" cy="153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CAB0E77-F83A-4B20-9194-21E956D9EE53}"/>
              </a:ext>
            </a:extLst>
          </p:cNvPr>
          <p:cNvSpPr/>
          <p:nvPr userDrawn="1"/>
        </p:nvSpPr>
        <p:spPr>
          <a:xfrm>
            <a:off x="4687946" y="2120900"/>
            <a:ext cx="2779654" cy="3644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F2BD7C5-8DDE-4B2B-B36E-3320B3512454}"/>
              </a:ext>
            </a:extLst>
          </p:cNvPr>
          <p:cNvSpPr/>
          <p:nvPr userDrawn="1"/>
        </p:nvSpPr>
        <p:spPr>
          <a:xfrm>
            <a:off x="7761346" y="4229100"/>
            <a:ext cx="3568700" cy="1536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a:extLst>
              <a:ext uri="{FF2B5EF4-FFF2-40B4-BE49-F238E27FC236}">
                <a16:creationId xmlns:a16="http://schemas.microsoft.com/office/drawing/2014/main" id="{6E076F84-211F-4841-9A65-602384F510E3}"/>
              </a:ext>
            </a:extLst>
          </p:cNvPr>
          <p:cNvSpPr>
            <a:spLocks noGrp="1"/>
          </p:cNvSpPr>
          <p:nvPr>
            <p:ph type="pic" sz="quarter" idx="11"/>
          </p:nvPr>
        </p:nvSpPr>
        <p:spPr>
          <a:xfrm>
            <a:off x="836733" y="2138635"/>
            <a:ext cx="3568700" cy="1835150"/>
          </a:xfrm>
          <a:blipFill>
            <a:blip r:embed="rId2"/>
            <a:stretch>
              <a:fillRect/>
            </a:stretch>
          </a:blipFill>
        </p:spPr>
        <p:txBody>
          <a:bodyPr/>
          <a:lstStyle/>
          <a:p>
            <a:endParaRPr lang="zh-CN" altLang="en-US"/>
          </a:p>
        </p:txBody>
      </p:sp>
      <p:sp>
        <p:nvSpPr>
          <p:cNvPr id="25" name="图片占位符 2">
            <a:extLst>
              <a:ext uri="{FF2B5EF4-FFF2-40B4-BE49-F238E27FC236}">
                <a16:creationId xmlns:a16="http://schemas.microsoft.com/office/drawing/2014/main" id="{EE27AD0F-2F85-4215-97E9-5D7E23136E2D}"/>
              </a:ext>
            </a:extLst>
          </p:cNvPr>
          <p:cNvSpPr>
            <a:spLocks noGrp="1"/>
          </p:cNvSpPr>
          <p:nvPr>
            <p:ph type="pic" sz="quarter" idx="12"/>
          </p:nvPr>
        </p:nvSpPr>
        <p:spPr>
          <a:xfrm>
            <a:off x="7786567" y="2138635"/>
            <a:ext cx="3568700" cy="1835150"/>
          </a:xfrm>
          <a:blipFill>
            <a:blip r:embed="rId3"/>
            <a:stretch>
              <a:fillRect/>
            </a:stretch>
          </a:blipFill>
        </p:spPr>
        <p:txBody>
          <a:bodyPr/>
          <a:lstStyle/>
          <a:p>
            <a:endParaRPr lang="zh-CN" altLang="en-US"/>
          </a:p>
        </p:txBody>
      </p:sp>
      <p:sp>
        <p:nvSpPr>
          <p:cNvPr id="15" name="文本占位符 2">
            <a:extLst>
              <a:ext uri="{FF2B5EF4-FFF2-40B4-BE49-F238E27FC236}">
                <a16:creationId xmlns:a16="http://schemas.microsoft.com/office/drawing/2014/main" id="{0BE53541-7FCC-42BB-81FC-F63EAE6AA4E4}"/>
              </a:ext>
            </a:extLst>
          </p:cNvPr>
          <p:cNvSpPr>
            <a:spLocks noGrp="1"/>
          </p:cNvSpPr>
          <p:nvPr>
            <p:ph type="body" sz="quarter" idx="13"/>
          </p:nvPr>
        </p:nvSpPr>
        <p:spPr>
          <a:xfrm>
            <a:off x="1120378" y="368382"/>
            <a:ext cx="6076950" cy="507831"/>
          </a:xfrm>
        </p:spPr>
        <p:txBody>
          <a:bodyPr wrap="square">
            <a:spAutoFit/>
          </a:bodyPr>
          <a:lstStyle>
            <a:lvl1pPr marL="0" indent="0">
              <a:buNone/>
              <a:defRPr sz="3000" b="1">
                <a:solidFill>
                  <a:schemeClr val="accent1"/>
                </a:solidFill>
                <a:latin typeface="+mn-ea"/>
                <a:ea typeface="+mn-ea"/>
              </a:defRPr>
            </a:lvl1pPr>
          </a:lstStyle>
          <a:p>
            <a:pPr lvl="0"/>
            <a:endParaRPr lang="en-US"/>
          </a:p>
        </p:txBody>
      </p:sp>
      <p:pic>
        <p:nvPicPr>
          <p:cNvPr id="14" name="Picture 2" descr="Image result for PAYCHEX">
            <a:extLst>
              <a:ext uri="{FF2B5EF4-FFF2-40B4-BE49-F238E27FC236}">
                <a16:creationId xmlns:a16="http://schemas.microsoft.com/office/drawing/2014/main" id="{1F69514A-B76E-4AA5-9D0F-61D2F957047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407161" y="450733"/>
            <a:ext cx="1676400" cy="3133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4B613328-B5DD-4A17-9D58-BCB693332C6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449409" y="450733"/>
            <a:ext cx="1774533" cy="365760"/>
          </a:xfrm>
          <a:prstGeom prst="rect">
            <a:avLst/>
          </a:prstGeom>
        </p:spPr>
      </p:pic>
    </p:spTree>
    <p:extLst>
      <p:ext uri="{BB962C8B-B14F-4D97-AF65-F5344CB8AC3E}">
        <p14:creationId xmlns:p14="http://schemas.microsoft.com/office/powerpoint/2010/main" val="2084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页3">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93DE8D3-D92F-4605-A61C-8DBD2EF77981}"/>
              </a:ext>
            </a:extLst>
          </p:cNvPr>
          <p:cNvSpPr/>
          <p:nvPr userDrawn="1"/>
        </p:nvSpPr>
        <p:spPr>
          <a:xfrm>
            <a:off x="0" y="279400"/>
            <a:ext cx="871538"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9BED4C6-05FE-49C3-A243-8BC0A1FFC8E4}"/>
              </a:ext>
            </a:extLst>
          </p:cNvPr>
          <p:cNvCxnSpPr>
            <a:cxnSpLocks/>
          </p:cNvCxnSpPr>
          <p:nvPr userDrawn="1"/>
        </p:nvCxnSpPr>
        <p:spPr>
          <a:xfrm>
            <a:off x="0" y="965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1877F52-2CEE-4A2F-AFD5-F949DEC4963C}"/>
              </a:ext>
            </a:extLst>
          </p:cNvPr>
          <p:cNvSpPr/>
          <p:nvPr userDrawn="1"/>
        </p:nvSpPr>
        <p:spPr>
          <a:xfrm>
            <a:off x="548043"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1AD7F3F-3B9B-4809-BA4E-6F6C7F7416AE}"/>
              </a:ext>
            </a:extLst>
          </p:cNvPr>
          <p:cNvSpPr/>
          <p:nvPr userDrawn="1"/>
        </p:nvSpPr>
        <p:spPr>
          <a:xfrm>
            <a:off x="248840" y="279399"/>
            <a:ext cx="48585" cy="685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F49E52B-1334-418E-A802-FF4AFE524C62}"/>
              </a:ext>
            </a:extLst>
          </p:cNvPr>
          <p:cNvSpPr/>
          <p:nvPr userDrawn="1"/>
        </p:nvSpPr>
        <p:spPr>
          <a:xfrm>
            <a:off x="609600" y="3822700"/>
            <a:ext cx="2743200" cy="2006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D360567-0599-4CDD-9DB3-7B2AFA3C369A}"/>
              </a:ext>
            </a:extLst>
          </p:cNvPr>
          <p:cNvSpPr/>
          <p:nvPr userDrawn="1"/>
        </p:nvSpPr>
        <p:spPr>
          <a:xfrm>
            <a:off x="3352800" y="1816100"/>
            <a:ext cx="2743200" cy="2006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79C97D72-C7EF-4C5B-90E5-6758FBDA92B0}"/>
              </a:ext>
            </a:extLst>
          </p:cNvPr>
          <p:cNvSpPr/>
          <p:nvPr userDrawn="1"/>
        </p:nvSpPr>
        <p:spPr>
          <a:xfrm>
            <a:off x="6096000" y="3822700"/>
            <a:ext cx="2743200" cy="2006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A6AD9EC-4220-4B3F-AC2F-341E7EFC3252}"/>
              </a:ext>
            </a:extLst>
          </p:cNvPr>
          <p:cNvSpPr/>
          <p:nvPr userDrawn="1"/>
        </p:nvSpPr>
        <p:spPr>
          <a:xfrm>
            <a:off x="8839200" y="1816100"/>
            <a:ext cx="2743200" cy="2006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图片占位符 3">
            <a:extLst>
              <a:ext uri="{FF2B5EF4-FFF2-40B4-BE49-F238E27FC236}">
                <a16:creationId xmlns:a16="http://schemas.microsoft.com/office/drawing/2014/main" id="{AF9912BB-C6BD-4932-A1B3-753F214DDD9F}"/>
              </a:ext>
            </a:extLst>
          </p:cNvPr>
          <p:cNvSpPr>
            <a:spLocks noGrp="1"/>
          </p:cNvSpPr>
          <p:nvPr>
            <p:ph type="pic" sz="quarter" idx="11"/>
          </p:nvPr>
        </p:nvSpPr>
        <p:spPr>
          <a:xfrm>
            <a:off x="590881" y="1816100"/>
            <a:ext cx="2755900" cy="2019300"/>
          </a:xfrm>
          <a:blipFill>
            <a:blip r:embed="rId2"/>
            <a:stretch>
              <a:fillRect/>
            </a:stretch>
          </a:blipFill>
        </p:spPr>
        <p:txBody>
          <a:bodyPr/>
          <a:lstStyle/>
          <a:p>
            <a:endParaRPr lang="zh-CN" altLang="en-US"/>
          </a:p>
        </p:txBody>
      </p:sp>
      <p:sp>
        <p:nvSpPr>
          <p:cNvPr id="32" name="图片占位符 3">
            <a:extLst>
              <a:ext uri="{FF2B5EF4-FFF2-40B4-BE49-F238E27FC236}">
                <a16:creationId xmlns:a16="http://schemas.microsoft.com/office/drawing/2014/main" id="{4FBBAD33-0EFD-4AB8-B15E-4F3425D514B2}"/>
              </a:ext>
            </a:extLst>
          </p:cNvPr>
          <p:cNvSpPr>
            <a:spLocks noGrp="1"/>
          </p:cNvSpPr>
          <p:nvPr>
            <p:ph type="pic" sz="quarter" idx="12"/>
          </p:nvPr>
        </p:nvSpPr>
        <p:spPr>
          <a:xfrm>
            <a:off x="3333750" y="3824349"/>
            <a:ext cx="2755900" cy="2019300"/>
          </a:xfrm>
          <a:blipFill>
            <a:blip r:embed="rId3"/>
            <a:stretch>
              <a:fillRect/>
            </a:stretch>
          </a:blipFill>
        </p:spPr>
        <p:txBody>
          <a:bodyPr/>
          <a:lstStyle/>
          <a:p>
            <a:endParaRPr lang="zh-CN" altLang="en-US"/>
          </a:p>
        </p:txBody>
      </p:sp>
      <p:sp>
        <p:nvSpPr>
          <p:cNvPr id="33" name="图片占位符 3">
            <a:extLst>
              <a:ext uri="{FF2B5EF4-FFF2-40B4-BE49-F238E27FC236}">
                <a16:creationId xmlns:a16="http://schemas.microsoft.com/office/drawing/2014/main" id="{AF5E4746-3FD6-4B1E-85A9-B5717624BCE9}"/>
              </a:ext>
            </a:extLst>
          </p:cNvPr>
          <p:cNvSpPr>
            <a:spLocks noGrp="1"/>
          </p:cNvSpPr>
          <p:nvPr>
            <p:ph type="pic" sz="quarter" idx="13"/>
          </p:nvPr>
        </p:nvSpPr>
        <p:spPr>
          <a:xfrm>
            <a:off x="6096000" y="1816100"/>
            <a:ext cx="2755900" cy="2019300"/>
          </a:xfrm>
          <a:blipFill>
            <a:blip r:embed="rId4"/>
            <a:stretch>
              <a:fillRect/>
            </a:stretch>
          </a:blipFill>
        </p:spPr>
        <p:txBody>
          <a:bodyPr/>
          <a:lstStyle/>
          <a:p>
            <a:endParaRPr lang="zh-CN" altLang="en-US"/>
          </a:p>
        </p:txBody>
      </p:sp>
      <p:sp>
        <p:nvSpPr>
          <p:cNvPr id="34" name="图片占位符 3">
            <a:extLst>
              <a:ext uri="{FF2B5EF4-FFF2-40B4-BE49-F238E27FC236}">
                <a16:creationId xmlns:a16="http://schemas.microsoft.com/office/drawing/2014/main" id="{73825CD2-BAA6-47A8-96CF-BFDE24CD97BA}"/>
              </a:ext>
            </a:extLst>
          </p:cNvPr>
          <p:cNvSpPr>
            <a:spLocks noGrp="1"/>
          </p:cNvSpPr>
          <p:nvPr>
            <p:ph type="pic" sz="quarter" idx="14"/>
          </p:nvPr>
        </p:nvSpPr>
        <p:spPr>
          <a:xfrm>
            <a:off x="8826500" y="3810000"/>
            <a:ext cx="2755900" cy="2019300"/>
          </a:xfrm>
          <a:blipFill>
            <a:blip r:embed="rId5"/>
            <a:stretch>
              <a:fillRect/>
            </a:stretch>
          </a:blipFill>
        </p:spPr>
        <p:txBody>
          <a:bodyPr/>
          <a:lstStyle/>
          <a:p>
            <a:endParaRPr lang="zh-CN" altLang="en-US"/>
          </a:p>
        </p:txBody>
      </p:sp>
      <p:sp>
        <p:nvSpPr>
          <p:cNvPr id="19" name="文本占位符 2">
            <a:extLst>
              <a:ext uri="{FF2B5EF4-FFF2-40B4-BE49-F238E27FC236}">
                <a16:creationId xmlns:a16="http://schemas.microsoft.com/office/drawing/2014/main" id="{A728DD73-6035-44FC-BA66-03BF492719ED}"/>
              </a:ext>
            </a:extLst>
          </p:cNvPr>
          <p:cNvSpPr>
            <a:spLocks noGrp="1"/>
          </p:cNvSpPr>
          <p:nvPr>
            <p:ph type="body" sz="quarter" idx="15"/>
          </p:nvPr>
        </p:nvSpPr>
        <p:spPr>
          <a:xfrm>
            <a:off x="1120378" y="368382"/>
            <a:ext cx="6076950" cy="507831"/>
          </a:xfrm>
        </p:spPr>
        <p:txBody>
          <a:bodyPr wrap="square">
            <a:spAutoFit/>
          </a:bodyPr>
          <a:lstStyle>
            <a:lvl1pPr marL="0" indent="0">
              <a:buNone/>
              <a:defRPr sz="3000" b="1">
                <a:solidFill>
                  <a:schemeClr val="accent1"/>
                </a:solidFill>
                <a:latin typeface="+mn-ea"/>
                <a:ea typeface="+mn-ea"/>
              </a:defRPr>
            </a:lvl1pPr>
          </a:lstStyle>
          <a:p>
            <a:pPr lvl="0"/>
            <a:endParaRPr lang="en-US"/>
          </a:p>
        </p:txBody>
      </p:sp>
      <p:pic>
        <p:nvPicPr>
          <p:cNvPr id="20" name="Picture 2" descr="Image result for PAYCHEX">
            <a:extLst>
              <a:ext uri="{FF2B5EF4-FFF2-40B4-BE49-F238E27FC236}">
                <a16:creationId xmlns:a16="http://schemas.microsoft.com/office/drawing/2014/main" id="{97BF345B-0D6B-4EBD-BAEF-B30F7B054B39}"/>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407161" y="450733"/>
            <a:ext cx="1676400" cy="31331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B6365EB-AE55-40DE-82F0-A208BECC950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49409" y="450733"/>
            <a:ext cx="1774533" cy="365760"/>
          </a:xfrm>
          <a:prstGeom prst="rect">
            <a:avLst/>
          </a:prstGeom>
        </p:spPr>
      </p:pic>
    </p:spTree>
    <p:extLst>
      <p:ext uri="{BB962C8B-B14F-4D97-AF65-F5344CB8AC3E}">
        <p14:creationId xmlns:p14="http://schemas.microsoft.com/office/powerpoint/2010/main" val="77191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9E26A0-00E4-4522-889D-991CEEDBD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44AEF3-742D-498C-BCFB-C091497F2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245A84-94EF-495F-808F-CF7AA93AF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E7892-1D1F-4D7A-A9A2-5C9C3F3E8B62}"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EE9D1D8C-506F-4828-B28F-E3E17131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240225F-CF57-42D7-AFE9-ED7F5552C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3E4D1-CB19-40F3-A7AF-C2BC65424628}" type="slidenum">
              <a:rPr lang="zh-CN" altLang="en-US" smtClean="0"/>
              <a:t>‹#›</a:t>
            </a:fld>
            <a:endParaRPr lang="zh-CN" altLang="en-US"/>
          </a:p>
        </p:txBody>
      </p:sp>
    </p:spTree>
    <p:extLst>
      <p:ext uri="{BB962C8B-B14F-4D97-AF65-F5344CB8AC3E}">
        <p14:creationId xmlns:p14="http://schemas.microsoft.com/office/powerpoint/2010/main" val="185416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51" r:id="rId5"/>
    <p:sldLayoutId id="2147483652" r:id="rId6"/>
    <p:sldLayoutId id="2147483660" r:id="rId7"/>
    <p:sldLayoutId id="2147483663" r:id="rId8"/>
    <p:sldLayoutId id="2147483664" r:id="rId9"/>
    <p:sldLayoutId id="2147483665"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19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2.jf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png"/><Relationship Id="rId4" Type="http://schemas.openxmlformats.org/officeDocument/2006/relationships/image" Target="../media/image16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40.sv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sv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810F8F-F8AB-4BC6-AF7C-109363B02B28}"/>
              </a:ext>
            </a:extLst>
          </p:cNvPr>
          <p:cNvSpPr>
            <a:spLocks noGrp="1"/>
          </p:cNvSpPr>
          <p:nvPr>
            <p:ph type="body" sz="quarter" idx="11"/>
          </p:nvPr>
        </p:nvSpPr>
        <p:spPr>
          <a:xfrm>
            <a:off x="2097654" y="2995377"/>
            <a:ext cx="7996691" cy="444944"/>
          </a:xfrm>
        </p:spPr>
        <p:txBody>
          <a:bodyPr/>
          <a:lstStyle/>
          <a:p>
            <a:pPr algn="ctr"/>
            <a:r>
              <a:rPr lang="en-US" altLang="zh-CN" sz="2000" dirty="0">
                <a:ea typeface="微软雅黑" panose="020B0503020204020204" pitchFamily="34" charset="-122"/>
                <a:sym typeface="Arial" panose="020B0604020202020204" pitchFamily="34" charset="0"/>
              </a:rPr>
              <a:t>Final Presentation</a:t>
            </a:r>
            <a:endParaRPr lang="zh-CN" altLang="en-US" sz="2000" dirty="0">
              <a:ea typeface="微软雅黑" panose="020B0503020204020204" pitchFamily="34" charset="-122"/>
              <a:sym typeface="Arial" panose="020B0604020202020204" pitchFamily="34" charset="0"/>
            </a:endParaRPr>
          </a:p>
        </p:txBody>
      </p:sp>
      <p:sp>
        <p:nvSpPr>
          <p:cNvPr id="2" name="文本占位符 1">
            <a:extLst>
              <a:ext uri="{FF2B5EF4-FFF2-40B4-BE49-F238E27FC236}">
                <a16:creationId xmlns:a16="http://schemas.microsoft.com/office/drawing/2014/main" id="{650E0ABD-03FB-4F8C-BBB0-0D6D690DA438}"/>
              </a:ext>
            </a:extLst>
          </p:cNvPr>
          <p:cNvSpPr>
            <a:spLocks noGrp="1"/>
          </p:cNvSpPr>
          <p:nvPr>
            <p:ph type="body" sz="quarter" idx="13"/>
          </p:nvPr>
        </p:nvSpPr>
        <p:spPr>
          <a:xfrm>
            <a:off x="1682294" y="1973721"/>
            <a:ext cx="8827410" cy="507831"/>
          </a:xfrm>
        </p:spPr>
        <p:txBody>
          <a:bodyPr/>
          <a:lstStyle/>
          <a:p>
            <a:r>
              <a:rPr lang="en-US" altLang="zh-CN" sz="3000" dirty="0">
                <a:latin typeface="Arial" panose="020B0604020202020204" pitchFamily="34" charset="0"/>
                <a:ea typeface="微软雅黑" panose="020B0503020204020204" pitchFamily="34" charset="-122"/>
                <a:sym typeface="Arial" panose="020B0604020202020204" pitchFamily="34" charset="0"/>
              </a:rPr>
              <a:t>Product Recommendation Engine for Paychex</a:t>
            </a:r>
            <a:endParaRPr lang="zh-CN" altLang="en-US" sz="30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文本占位符 4">
            <a:extLst>
              <a:ext uri="{FF2B5EF4-FFF2-40B4-BE49-F238E27FC236}">
                <a16:creationId xmlns:a16="http://schemas.microsoft.com/office/drawing/2014/main" id="{06C1F2DD-6F7B-4E5F-BC14-98D42A6581AB}"/>
              </a:ext>
            </a:extLst>
          </p:cNvPr>
          <p:cNvSpPr>
            <a:spLocks noGrp="1"/>
          </p:cNvSpPr>
          <p:nvPr>
            <p:ph type="body" sz="quarter" idx="14"/>
          </p:nvPr>
        </p:nvSpPr>
        <p:spPr/>
        <p:txBody>
          <a:bodyPr>
            <a:normAutofit/>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Group</a:t>
            </a:r>
            <a:r>
              <a:rPr lang="zh-CN" altLang="en-US" dirty="0">
                <a:latin typeface="Arial" panose="020B0604020202020204" pitchFamily="34" charset="0"/>
                <a:ea typeface="微软雅黑" panose="020B0503020204020204" pitchFamily="34" charset="-122"/>
                <a:sym typeface="Arial" panose="020B0604020202020204" pitchFamily="34" charset="0"/>
              </a:rPr>
              <a:t> </a:t>
            </a:r>
            <a:r>
              <a:rPr lang="en-US" altLang="zh-CN" dirty="0">
                <a:latin typeface="Arial" panose="020B0604020202020204" pitchFamily="34" charset="0"/>
                <a:ea typeface="微软雅黑" panose="020B0503020204020204" pitchFamily="34" charset="-122"/>
                <a:sym typeface="Arial" panose="020B0604020202020204" pitchFamily="34" charset="0"/>
              </a:rPr>
              <a:t>3</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999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117763-F1AA-4D86-8EC8-55E1650B040A}"/>
              </a:ext>
            </a:extLst>
          </p:cNvPr>
          <p:cNvSpPr>
            <a:spLocks noGrp="1"/>
          </p:cNvSpPr>
          <p:nvPr>
            <p:ph type="body" sz="quarter" idx="11"/>
          </p:nvPr>
        </p:nvSpPr>
        <p:spPr/>
        <p:txBody>
          <a:bodyPr/>
          <a:lstStyle/>
          <a:p>
            <a:r>
              <a:rPr lang="en-US" altLang="zh-CN" dirty="0"/>
              <a:t>Exploratory Data Analysis</a:t>
            </a:r>
            <a:endParaRPr lang="zh-CN" altLang="en-US" dirty="0"/>
          </a:p>
        </p:txBody>
      </p:sp>
      <p:grpSp>
        <p:nvGrpSpPr>
          <p:cNvPr id="9" name="Group 8">
            <a:extLst>
              <a:ext uri="{FF2B5EF4-FFF2-40B4-BE49-F238E27FC236}">
                <a16:creationId xmlns:a16="http://schemas.microsoft.com/office/drawing/2014/main" id="{EAFA6103-A58D-412E-8422-0FB95DBB4876}"/>
              </a:ext>
            </a:extLst>
          </p:cNvPr>
          <p:cNvGrpSpPr/>
          <p:nvPr/>
        </p:nvGrpSpPr>
        <p:grpSpPr>
          <a:xfrm>
            <a:off x="394438" y="1930699"/>
            <a:ext cx="5011056" cy="3032737"/>
            <a:chOff x="3907658" y="2325096"/>
            <a:chExt cx="6579340" cy="3551921"/>
          </a:xfrm>
        </p:grpSpPr>
        <p:graphicFrame>
          <p:nvGraphicFramePr>
            <p:cNvPr id="10" name="Diagram 9">
              <a:extLst>
                <a:ext uri="{FF2B5EF4-FFF2-40B4-BE49-F238E27FC236}">
                  <a16:creationId xmlns:a16="http://schemas.microsoft.com/office/drawing/2014/main" id="{F06E734C-6BDD-428A-AF0F-3E5229965989}"/>
                </a:ext>
              </a:extLst>
            </p:cNvPr>
            <p:cNvGraphicFramePr/>
            <p:nvPr/>
          </p:nvGraphicFramePr>
          <p:xfrm>
            <a:off x="3907658" y="2325096"/>
            <a:ext cx="6579340" cy="3551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6FB50B0C-4056-40DB-8879-E7D1A2719343}"/>
                </a:ext>
              </a:extLst>
            </p:cNvPr>
            <p:cNvSpPr txBox="1"/>
            <p:nvPr/>
          </p:nvSpPr>
          <p:spPr>
            <a:xfrm>
              <a:off x="6450369" y="4660776"/>
              <a:ext cx="1493918" cy="504652"/>
            </a:xfrm>
            <a:prstGeom prst="rect">
              <a:avLst/>
            </a:prstGeom>
            <a:noFill/>
          </p:spPr>
          <p:txBody>
            <a:bodyPr wrap="square" rtlCol="0">
              <a:spAutoFit/>
            </a:bodyPr>
            <a:lstStyle/>
            <a:p>
              <a:pPr lvl="0" algn="ctr"/>
              <a:r>
                <a:rPr lang="en-US" altLang="zh-CN" sz="1100" dirty="0">
                  <a:solidFill>
                    <a:schemeClr val="bg2"/>
                  </a:solidFill>
                </a:rPr>
                <a:t># unique PC: </a:t>
              </a:r>
              <a:r>
                <a:rPr lang="en-US" altLang="zh-CN" sz="1100" b="1" dirty="0">
                  <a:solidFill>
                    <a:schemeClr val="bg2"/>
                  </a:solidFill>
                </a:rPr>
                <a:t>13,257 </a:t>
              </a:r>
              <a:endParaRPr lang="zh-CN" altLang="en-US" sz="1100" b="1" dirty="0">
                <a:solidFill>
                  <a:schemeClr val="bg2"/>
                </a:solidFill>
              </a:endParaRPr>
            </a:p>
          </p:txBody>
        </p:sp>
      </p:grpSp>
      <p:pic>
        <p:nvPicPr>
          <p:cNvPr id="12" name="Picture 6">
            <a:extLst>
              <a:ext uri="{FF2B5EF4-FFF2-40B4-BE49-F238E27FC236}">
                <a16:creationId xmlns:a16="http://schemas.microsoft.com/office/drawing/2014/main" id="{8E817F08-66F2-4983-9F78-4783C0444C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4749" y="1712162"/>
            <a:ext cx="4580890" cy="324962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8">
            <a:extLst>
              <a:ext uri="{FF2B5EF4-FFF2-40B4-BE49-F238E27FC236}">
                <a16:creationId xmlns:a16="http://schemas.microsoft.com/office/drawing/2014/main" id="{DB92CECE-8E26-4D4B-A77C-BB6CAF57745F}"/>
              </a:ext>
            </a:extLst>
          </p:cNvPr>
          <p:cNvSpPr/>
          <p:nvPr/>
        </p:nvSpPr>
        <p:spPr>
          <a:xfrm>
            <a:off x="394438" y="5308383"/>
            <a:ext cx="6488099" cy="547522"/>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Existing client</a:t>
            </a: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 client with purchasing history</a:t>
            </a:r>
          </a:p>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New client</a:t>
            </a: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 client with no purchasing history</a:t>
            </a:r>
          </a:p>
        </p:txBody>
      </p:sp>
      <p:sp>
        <p:nvSpPr>
          <p:cNvPr id="14" name="文本框 19">
            <a:extLst>
              <a:ext uri="{FF2B5EF4-FFF2-40B4-BE49-F238E27FC236}">
                <a16:creationId xmlns:a16="http://schemas.microsoft.com/office/drawing/2014/main" id="{D1997BA7-6C84-43D2-A39A-02DA63CB129A}"/>
              </a:ext>
            </a:extLst>
          </p:cNvPr>
          <p:cNvSpPr txBox="1"/>
          <p:nvPr/>
        </p:nvSpPr>
        <p:spPr>
          <a:xfrm>
            <a:off x="639739" y="1416475"/>
            <a:ext cx="5011055" cy="338554"/>
          </a:xfrm>
          <a:prstGeom prst="rect">
            <a:avLst/>
          </a:prstGeom>
          <a:noFill/>
        </p:spPr>
        <p:txBody>
          <a:bodyPr wrap="square" rtlCol="0">
            <a:spAutoFit/>
          </a:bodyPr>
          <a:lstStyle/>
          <a:p>
            <a:r>
              <a:rPr lang="en-US" altLang="zh-CN" sz="1600" b="1" dirty="0">
                <a:solidFill>
                  <a:srgbClr val="1F3864"/>
                </a:solidFill>
                <a:latin typeface="Arial" panose="020B0604020202020204" pitchFamily="34" charset="0"/>
                <a:ea typeface="微软雅黑" panose="020B0503020204020204" pitchFamily="34" charset="-122"/>
                <a:sym typeface="Arial" panose="020B0604020202020204" pitchFamily="34" charset="0"/>
              </a:rPr>
              <a:t>Clients-Product Combination Filtering Funnel</a:t>
            </a:r>
            <a:endParaRPr lang="zh-CN" altLang="en-US" sz="1600" b="1" dirty="0">
              <a:solidFill>
                <a:srgbClr val="1F38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8">
            <a:extLst>
              <a:ext uri="{FF2B5EF4-FFF2-40B4-BE49-F238E27FC236}">
                <a16:creationId xmlns:a16="http://schemas.microsoft.com/office/drawing/2014/main" id="{74AC2EE5-5455-49CB-A1FA-848E9052395C}"/>
              </a:ext>
            </a:extLst>
          </p:cNvPr>
          <p:cNvSpPr/>
          <p:nvPr/>
        </p:nvSpPr>
        <p:spPr>
          <a:xfrm>
            <a:off x="7535001" y="5647206"/>
            <a:ext cx="3404243" cy="787588"/>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Top 16 PCs (all over 1%) takes over 50%</a:t>
            </a:r>
          </a:p>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Top 1 PC accounts for 14.57% (40380 clients)</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9">
            <a:extLst>
              <a:ext uri="{FF2B5EF4-FFF2-40B4-BE49-F238E27FC236}">
                <a16:creationId xmlns:a16="http://schemas.microsoft.com/office/drawing/2014/main" id="{126A0CA8-21BF-41FA-AFFD-A4F3FAE5A29D}"/>
              </a:ext>
            </a:extLst>
          </p:cNvPr>
          <p:cNvSpPr txBox="1"/>
          <p:nvPr/>
        </p:nvSpPr>
        <p:spPr>
          <a:xfrm>
            <a:off x="7535001" y="5015996"/>
            <a:ext cx="3714522" cy="584775"/>
          </a:xfrm>
          <a:prstGeom prst="rect">
            <a:avLst/>
          </a:prstGeom>
          <a:noFill/>
        </p:spPr>
        <p:txBody>
          <a:bodyPr wrap="square" rtlCol="0">
            <a:spAutoFit/>
          </a:bodyPr>
          <a:lstStyle/>
          <a:p>
            <a:r>
              <a:rPr lang="en-US" altLang="zh-CN" sz="1600" b="1" dirty="0">
                <a:solidFill>
                  <a:srgbClr val="1F3864"/>
                </a:solidFill>
                <a:latin typeface="Arial" panose="020B0604020202020204" pitchFamily="34" charset="0"/>
                <a:ea typeface="微软雅黑" panose="020B0503020204020204" pitchFamily="34" charset="-122"/>
                <a:sym typeface="Arial" panose="020B0604020202020204" pitchFamily="34" charset="0"/>
              </a:rPr>
              <a:t>Distribution of Product combination (PC) in old clients</a:t>
            </a:r>
            <a:endParaRPr lang="zh-CN" altLang="en-US" sz="1600" b="1" dirty="0">
              <a:solidFill>
                <a:srgbClr val="1F3864"/>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6039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7CBCB5-C00F-49CC-A685-BE3E04135450}"/>
              </a:ext>
            </a:extLst>
          </p:cNvPr>
          <p:cNvSpPr>
            <a:spLocks noGrp="1"/>
          </p:cNvSpPr>
          <p:nvPr>
            <p:ph type="body" sz="quarter" idx="11"/>
          </p:nvPr>
        </p:nvSpPr>
        <p:spPr/>
        <p:txBody>
          <a:bodyPr/>
          <a:lstStyle/>
          <a:p>
            <a:r>
              <a:rPr lang="en-US" altLang="zh-CN" dirty="0"/>
              <a:t>Feature Engineering</a:t>
            </a:r>
            <a:endParaRPr lang="zh-CN" altLang="en-US" dirty="0"/>
          </a:p>
        </p:txBody>
      </p:sp>
      <p:pic>
        <p:nvPicPr>
          <p:cNvPr id="3" name="Picture 2">
            <a:extLst>
              <a:ext uri="{FF2B5EF4-FFF2-40B4-BE49-F238E27FC236}">
                <a16:creationId xmlns:a16="http://schemas.microsoft.com/office/drawing/2014/main" id="{09CC9BE4-6E35-42B3-8035-E6601DCC5738}"/>
              </a:ext>
            </a:extLst>
          </p:cNvPr>
          <p:cNvPicPr>
            <a:picLocks noChangeAspect="1"/>
          </p:cNvPicPr>
          <p:nvPr/>
        </p:nvPicPr>
        <p:blipFill rotWithShape="1">
          <a:blip r:embed="rId3"/>
          <a:srcRect t="2797"/>
          <a:stretch/>
        </p:blipFill>
        <p:spPr>
          <a:xfrm>
            <a:off x="477536" y="2904883"/>
            <a:ext cx="5870941" cy="1546686"/>
          </a:xfrm>
          <a:prstGeom prst="rect">
            <a:avLst/>
          </a:prstGeom>
        </p:spPr>
      </p:pic>
      <p:sp>
        <p:nvSpPr>
          <p:cNvPr id="4" name="Rectangle 3">
            <a:extLst>
              <a:ext uri="{FF2B5EF4-FFF2-40B4-BE49-F238E27FC236}">
                <a16:creationId xmlns:a16="http://schemas.microsoft.com/office/drawing/2014/main" id="{8289A9C3-1399-4711-9E27-2F638DBF0238}"/>
              </a:ext>
            </a:extLst>
          </p:cNvPr>
          <p:cNvSpPr/>
          <p:nvPr/>
        </p:nvSpPr>
        <p:spPr>
          <a:xfrm>
            <a:off x="2651801" y="1721593"/>
            <a:ext cx="1845663" cy="769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High-level </a:t>
            </a:r>
          </a:p>
          <a:p>
            <a:pPr algn="ctr"/>
            <a:r>
              <a:rPr lang="en-US" altLang="zh-CN" sz="1600" dirty="0">
                <a:solidFill>
                  <a:schemeClr val="tx1"/>
                </a:solidFill>
              </a:rPr>
              <a:t>product groups</a:t>
            </a:r>
          </a:p>
          <a:p>
            <a:pPr algn="ctr"/>
            <a:endParaRPr lang="zh-CN" altLang="en-US" sz="1600" dirty="0">
              <a:solidFill>
                <a:schemeClr val="tx1"/>
              </a:solidFill>
            </a:endParaRPr>
          </a:p>
        </p:txBody>
      </p:sp>
      <p:sp>
        <p:nvSpPr>
          <p:cNvPr id="5" name="Rectangle 4">
            <a:extLst>
              <a:ext uri="{FF2B5EF4-FFF2-40B4-BE49-F238E27FC236}">
                <a16:creationId xmlns:a16="http://schemas.microsoft.com/office/drawing/2014/main" id="{35B9520A-51CC-41A9-A602-F32F2E24739C}"/>
              </a:ext>
            </a:extLst>
          </p:cNvPr>
          <p:cNvSpPr/>
          <p:nvPr/>
        </p:nvSpPr>
        <p:spPr>
          <a:xfrm>
            <a:off x="2651802" y="4865681"/>
            <a:ext cx="1845663" cy="769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Low-level</a:t>
            </a:r>
          </a:p>
          <a:p>
            <a:pPr algn="ctr"/>
            <a:r>
              <a:rPr lang="en-US" altLang="zh-CN" sz="1600" dirty="0">
                <a:solidFill>
                  <a:schemeClr val="tx1"/>
                </a:solidFill>
              </a:rPr>
              <a:t> product </a:t>
            </a:r>
          </a:p>
        </p:txBody>
      </p:sp>
      <p:pic>
        <p:nvPicPr>
          <p:cNvPr id="6" name="Picture 4">
            <a:extLst>
              <a:ext uri="{FF2B5EF4-FFF2-40B4-BE49-F238E27FC236}">
                <a16:creationId xmlns:a16="http://schemas.microsoft.com/office/drawing/2014/main" id="{BF79D637-AD83-427F-AC35-C711F0C53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718" y="2022673"/>
            <a:ext cx="4862097" cy="33111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18">
            <a:extLst>
              <a:ext uri="{FF2B5EF4-FFF2-40B4-BE49-F238E27FC236}">
                <a16:creationId xmlns:a16="http://schemas.microsoft.com/office/drawing/2014/main" id="{F8D2E9D9-3AB3-4553-B3F9-E56DD895F706}"/>
              </a:ext>
            </a:extLst>
          </p:cNvPr>
          <p:cNvSpPr/>
          <p:nvPr/>
        </p:nvSpPr>
        <p:spPr>
          <a:xfrm>
            <a:off x="7337982" y="5618817"/>
            <a:ext cx="4125471" cy="547522"/>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Product F has the highest purchase rate (about 40%)</a:t>
            </a:r>
          </a:p>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Product B has the lowest rate (less than 15%)</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19">
            <a:extLst>
              <a:ext uri="{FF2B5EF4-FFF2-40B4-BE49-F238E27FC236}">
                <a16:creationId xmlns:a16="http://schemas.microsoft.com/office/drawing/2014/main" id="{EFADCF99-A958-4874-BC1D-081D2A96C1C4}"/>
              </a:ext>
            </a:extLst>
          </p:cNvPr>
          <p:cNvSpPr txBox="1"/>
          <p:nvPr/>
        </p:nvSpPr>
        <p:spPr>
          <a:xfrm>
            <a:off x="6916745" y="1535339"/>
            <a:ext cx="5108045" cy="338554"/>
          </a:xfrm>
          <a:prstGeom prst="rect">
            <a:avLst/>
          </a:prstGeom>
          <a:noFill/>
        </p:spPr>
        <p:txBody>
          <a:bodyPr wrap="square" rtlCol="0">
            <a:spAutoFit/>
          </a:bodyPr>
          <a:lstStyle/>
          <a:p>
            <a:pPr algn="ctr"/>
            <a:r>
              <a:rPr lang="en-US" altLang="zh-CN" sz="1600" b="1" dirty="0">
                <a:solidFill>
                  <a:srgbClr val="1F3864"/>
                </a:solidFill>
                <a:latin typeface="Arial" panose="020B0604020202020204" pitchFamily="34" charset="0"/>
                <a:ea typeface="微软雅黑" panose="020B0503020204020204" pitchFamily="34" charset="-122"/>
                <a:sym typeface="Arial" panose="020B0604020202020204" pitchFamily="34" charset="0"/>
              </a:rPr>
              <a:t>High-level product purchasing rate</a:t>
            </a:r>
            <a:endParaRPr lang="zh-CN" altLang="en-US" sz="1600" b="1" dirty="0">
              <a:solidFill>
                <a:srgbClr val="1F3864"/>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Arrow: Curved Left 8">
            <a:extLst>
              <a:ext uri="{FF2B5EF4-FFF2-40B4-BE49-F238E27FC236}">
                <a16:creationId xmlns:a16="http://schemas.microsoft.com/office/drawing/2014/main" id="{098EACD2-EB3E-4990-ADA3-A9C5A41BD584}"/>
              </a:ext>
            </a:extLst>
          </p:cNvPr>
          <p:cNvSpPr/>
          <p:nvPr/>
        </p:nvSpPr>
        <p:spPr>
          <a:xfrm flipV="1">
            <a:off x="6440676" y="3210128"/>
            <a:ext cx="476069" cy="90324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4766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506D13-5989-4720-8E37-51189F1D2BBA}"/>
              </a:ext>
            </a:extLst>
          </p:cNvPr>
          <p:cNvSpPr>
            <a:spLocks noGrp="1"/>
          </p:cNvSpPr>
          <p:nvPr>
            <p:ph type="body" sz="quarter" idx="11"/>
          </p:nvPr>
        </p:nvSpPr>
        <p:spPr/>
        <p:txBody>
          <a:bodyPr/>
          <a:lstStyle/>
          <a:p>
            <a:r>
              <a:rPr lang="en-US" dirty="0"/>
              <a:t>Data Splitting</a:t>
            </a:r>
          </a:p>
        </p:txBody>
      </p:sp>
      <p:grpSp>
        <p:nvGrpSpPr>
          <p:cNvPr id="3" name="Group 2">
            <a:extLst>
              <a:ext uri="{FF2B5EF4-FFF2-40B4-BE49-F238E27FC236}">
                <a16:creationId xmlns:a16="http://schemas.microsoft.com/office/drawing/2014/main" id="{846C1F29-855D-47DF-A74F-30F0B5F2C146}"/>
              </a:ext>
            </a:extLst>
          </p:cNvPr>
          <p:cNvGrpSpPr/>
          <p:nvPr/>
        </p:nvGrpSpPr>
        <p:grpSpPr>
          <a:xfrm>
            <a:off x="3370967" y="1789918"/>
            <a:ext cx="6040407" cy="3795306"/>
            <a:chOff x="451304" y="2138814"/>
            <a:chExt cx="6040407" cy="3795306"/>
          </a:xfrm>
        </p:grpSpPr>
        <p:grpSp>
          <p:nvGrpSpPr>
            <p:cNvPr id="4" name="Group 3">
              <a:extLst>
                <a:ext uri="{FF2B5EF4-FFF2-40B4-BE49-F238E27FC236}">
                  <a16:creationId xmlns:a16="http://schemas.microsoft.com/office/drawing/2014/main" id="{B63AF96A-CE2C-42CB-8F64-F021593688E7}"/>
                </a:ext>
              </a:extLst>
            </p:cNvPr>
            <p:cNvGrpSpPr/>
            <p:nvPr/>
          </p:nvGrpSpPr>
          <p:grpSpPr>
            <a:xfrm>
              <a:off x="451304" y="2143834"/>
              <a:ext cx="4307698" cy="3777464"/>
              <a:chOff x="451304" y="2143834"/>
              <a:chExt cx="4307698" cy="2599757"/>
            </a:xfrm>
          </p:grpSpPr>
          <p:sp>
            <p:nvSpPr>
              <p:cNvPr id="21" name="Rectangle 20">
                <a:extLst>
                  <a:ext uri="{FF2B5EF4-FFF2-40B4-BE49-F238E27FC236}">
                    <a16:creationId xmlns:a16="http://schemas.microsoft.com/office/drawing/2014/main" id="{8466EC75-F95F-494C-A0CD-15F751A0ECBE}"/>
                  </a:ext>
                </a:extLst>
              </p:cNvPr>
              <p:cNvSpPr/>
              <p:nvPr/>
            </p:nvSpPr>
            <p:spPr>
              <a:xfrm>
                <a:off x="451304" y="2146609"/>
                <a:ext cx="1338146" cy="256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Original</a:t>
                </a:r>
                <a:endParaRPr lang="zh-CN" altLang="en-US" dirty="0"/>
              </a:p>
            </p:txBody>
          </p:sp>
          <p:sp>
            <p:nvSpPr>
              <p:cNvPr id="22" name="Rectangle 21">
                <a:extLst>
                  <a:ext uri="{FF2B5EF4-FFF2-40B4-BE49-F238E27FC236}">
                    <a16:creationId xmlns:a16="http://schemas.microsoft.com/office/drawing/2014/main" id="{E142B101-563A-42F1-9D3E-BE6B57F7C711}"/>
                  </a:ext>
                </a:extLst>
              </p:cNvPr>
              <p:cNvSpPr/>
              <p:nvPr/>
            </p:nvSpPr>
            <p:spPr>
              <a:xfrm>
                <a:off x="2729861" y="3101860"/>
                <a:ext cx="1338146" cy="64008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Cluster 2</a:t>
                </a:r>
                <a:endParaRPr lang="zh-CN" altLang="en-US" dirty="0"/>
              </a:p>
            </p:txBody>
          </p:sp>
          <p:sp>
            <p:nvSpPr>
              <p:cNvPr id="23" name="Rectangle 22">
                <a:extLst>
                  <a:ext uri="{FF2B5EF4-FFF2-40B4-BE49-F238E27FC236}">
                    <a16:creationId xmlns:a16="http://schemas.microsoft.com/office/drawing/2014/main" id="{2DB96A8B-4EB1-45E7-834D-9EC69A03574E}"/>
                  </a:ext>
                </a:extLst>
              </p:cNvPr>
              <p:cNvSpPr/>
              <p:nvPr/>
            </p:nvSpPr>
            <p:spPr>
              <a:xfrm>
                <a:off x="2729861" y="2143834"/>
                <a:ext cx="1338146" cy="9144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Cluster 1</a:t>
                </a:r>
                <a:endParaRPr lang="zh-CN" altLang="en-US" dirty="0"/>
              </a:p>
            </p:txBody>
          </p:sp>
          <p:sp>
            <p:nvSpPr>
              <p:cNvPr id="24" name="Rectangle 23">
                <a:extLst>
                  <a:ext uri="{FF2B5EF4-FFF2-40B4-BE49-F238E27FC236}">
                    <a16:creationId xmlns:a16="http://schemas.microsoft.com/office/drawing/2014/main" id="{FB6051DD-B1B2-484C-9DFC-C0C78EDFDD8D}"/>
                  </a:ext>
                </a:extLst>
              </p:cNvPr>
              <p:cNvSpPr/>
              <p:nvPr/>
            </p:nvSpPr>
            <p:spPr>
              <a:xfrm>
                <a:off x="2729861" y="4194951"/>
                <a:ext cx="1338146" cy="5486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Cluster 4</a:t>
                </a:r>
                <a:endParaRPr lang="zh-CN" altLang="en-US" dirty="0"/>
              </a:p>
            </p:txBody>
          </p:sp>
          <p:sp>
            <p:nvSpPr>
              <p:cNvPr id="25" name="Rectangle 24">
                <a:extLst>
                  <a:ext uri="{FF2B5EF4-FFF2-40B4-BE49-F238E27FC236}">
                    <a16:creationId xmlns:a16="http://schemas.microsoft.com/office/drawing/2014/main" id="{1DB69734-077B-4A5F-907C-EFE59C930B41}"/>
                  </a:ext>
                </a:extLst>
              </p:cNvPr>
              <p:cNvSpPr/>
              <p:nvPr/>
            </p:nvSpPr>
            <p:spPr>
              <a:xfrm>
                <a:off x="2729861" y="3785565"/>
                <a:ext cx="1338146" cy="36576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Cluster 3</a:t>
                </a:r>
                <a:endParaRPr lang="zh-CN" altLang="en-US" dirty="0"/>
              </a:p>
            </p:txBody>
          </p:sp>
          <p:sp>
            <p:nvSpPr>
              <p:cNvPr id="26" name="Arrow: Right 25">
                <a:extLst>
                  <a:ext uri="{FF2B5EF4-FFF2-40B4-BE49-F238E27FC236}">
                    <a16:creationId xmlns:a16="http://schemas.microsoft.com/office/drawing/2014/main" id="{AFBFAE65-3F3F-4F02-8F2E-C01C7D1F8E3D}"/>
                  </a:ext>
                </a:extLst>
              </p:cNvPr>
              <p:cNvSpPr/>
              <p:nvPr/>
            </p:nvSpPr>
            <p:spPr>
              <a:xfrm>
                <a:off x="1981969" y="3333236"/>
                <a:ext cx="555373" cy="452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Arrow: Right 26">
                <a:extLst>
                  <a:ext uri="{FF2B5EF4-FFF2-40B4-BE49-F238E27FC236}">
                    <a16:creationId xmlns:a16="http://schemas.microsoft.com/office/drawing/2014/main" id="{3BDBF320-ED7C-49AA-95EE-F14CA296BBE3}"/>
                  </a:ext>
                </a:extLst>
              </p:cNvPr>
              <p:cNvSpPr/>
              <p:nvPr/>
            </p:nvSpPr>
            <p:spPr>
              <a:xfrm>
                <a:off x="4203629" y="3333236"/>
                <a:ext cx="555373" cy="452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Group 4">
              <a:extLst>
                <a:ext uri="{FF2B5EF4-FFF2-40B4-BE49-F238E27FC236}">
                  <a16:creationId xmlns:a16="http://schemas.microsoft.com/office/drawing/2014/main" id="{9C88CB12-7D14-47FC-AEC9-48FB0FE686C9}"/>
                </a:ext>
              </a:extLst>
            </p:cNvPr>
            <p:cNvGrpSpPr/>
            <p:nvPr/>
          </p:nvGrpSpPr>
          <p:grpSpPr>
            <a:xfrm>
              <a:off x="5110967" y="4522099"/>
              <a:ext cx="1380744" cy="553136"/>
              <a:chOff x="5110967" y="4555552"/>
              <a:chExt cx="1380744" cy="553136"/>
            </a:xfrm>
            <a:solidFill>
              <a:schemeClr val="accent6">
                <a:lumMod val="75000"/>
              </a:schemeClr>
            </a:solidFill>
          </p:grpSpPr>
          <p:sp>
            <p:nvSpPr>
              <p:cNvPr id="18" name="Rectangle 17">
                <a:extLst>
                  <a:ext uri="{FF2B5EF4-FFF2-40B4-BE49-F238E27FC236}">
                    <a16:creationId xmlns:a16="http://schemas.microsoft.com/office/drawing/2014/main" id="{ADAFBBBC-DFC6-40F6-96D1-07E8184A3D1D}"/>
                  </a:ext>
                </a:extLst>
              </p:cNvPr>
              <p:cNvSpPr/>
              <p:nvPr/>
            </p:nvSpPr>
            <p:spPr>
              <a:xfrm>
                <a:off x="5110967" y="4832120"/>
                <a:ext cx="1380744" cy="137160"/>
              </a:xfrm>
              <a:prstGeom prst="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Validate</a:t>
                </a:r>
                <a:endParaRPr lang="zh-CN" altLang="en-US" sz="1200" dirty="0">
                  <a:solidFill>
                    <a:schemeClr val="bg1"/>
                  </a:solidFill>
                </a:endParaRPr>
              </a:p>
            </p:txBody>
          </p:sp>
          <p:sp>
            <p:nvSpPr>
              <p:cNvPr id="19" name="Rectangle 18">
                <a:extLst>
                  <a:ext uri="{FF2B5EF4-FFF2-40B4-BE49-F238E27FC236}">
                    <a16:creationId xmlns:a16="http://schemas.microsoft.com/office/drawing/2014/main" id="{3BF6AE19-6EAA-44BF-B96D-6E2E872C8619}"/>
                  </a:ext>
                </a:extLst>
              </p:cNvPr>
              <p:cNvSpPr/>
              <p:nvPr/>
            </p:nvSpPr>
            <p:spPr>
              <a:xfrm>
                <a:off x="5110967" y="4555552"/>
                <a:ext cx="1380744" cy="274320"/>
              </a:xfrm>
              <a:prstGeom prst="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Training</a:t>
                </a:r>
                <a:endParaRPr lang="zh-CN" altLang="en-US" sz="1200" dirty="0">
                  <a:solidFill>
                    <a:schemeClr val="bg1"/>
                  </a:solidFill>
                </a:endParaRPr>
              </a:p>
            </p:txBody>
          </p:sp>
          <p:sp>
            <p:nvSpPr>
              <p:cNvPr id="20" name="Rectangle 19">
                <a:extLst>
                  <a:ext uri="{FF2B5EF4-FFF2-40B4-BE49-F238E27FC236}">
                    <a16:creationId xmlns:a16="http://schemas.microsoft.com/office/drawing/2014/main" id="{FAFEAE79-8B28-4D6C-919A-4F7FAFBCE586}"/>
                  </a:ext>
                </a:extLst>
              </p:cNvPr>
              <p:cNvSpPr/>
              <p:nvPr/>
            </p:nvSpPr>
            <p:spPr>
              <a:xfrm>
                <a:off x="5110967" y="4971528"/>
                <a:ext cx="1380744" cy="137160"/>
              </a:xfrm>
              <a:prstGeom prst="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Test</a:t>
                </a:r>
                <a:endParaRPr lang="zh-CN" altLang="en-US" sz="1200" dirty="0">
                  <a:solidFill>
                    <a:schemeClr val="bg1"/>
                  </a:solidFill>
                </a:endParaRPr>
              </a:p>
            </p:txBody>
          </p:sp>
        </p:grpSp>
        <p:grpSp>
          <p:nvGrpSpPr>
            <p:cNvPr id="6" name="Group 5">
              <a:extLst>
                <a:ext uri="{FF2B5EF4-FFF2-40B4-BE49-F238E27FC236}">
                  <a16:creationId xmlns:a16="http://schemas.microsoft.com/office/drawing/2014/main" id="{B342E246-1D9C-4373-A596-21A10ED5EF61}"/>
                </a:ext>
              </a:extLst>
            </p:cNvPr>
            <p:cNvGrpSpPr/>
            <p:nvPr/>
          </p:nvGrpSpPr>
          <p:grpSpPr>
            <a:xfrm>
              <a:off x="5110186" y="3520401"/>
              <a:ext cx="1381525" cy="920059"/>
              <a:chOff x="5110186" y="3520401"/>
              <a:chExt cx="1381525" cy="920059"/>
            </a:xfrm>
          </p:grpSpPr>
          <p:sp>
            <p:nvSpPr>
              <p:cNvPr id="15" name="Rectangle 14">
                <a:extLst>
                  <a:ext uri="{FF2B5EF4-FFF2-40B4-BE49-F238E27FC236}">
                    <a16:creationId xmlns:a16="http://schemas.microsoft.com/office/drawing/2014/main" id="{6BEFFFC6-05F0-4F4B-978D-27DB711CDE60}"/>
                  </a:ext>
                </a:extLst>
              </p:cNvPr>
              <p:cNvSpPr/>
              <p:nvPr/>
            </p:nvSpPr>
            <p:spPr>
              <a:xfrm>
                <a:off x="5110186" y="4257580"/>
                <a:ext cx="1380744" cy="1828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Test</a:t>
                </a:r>
                <a:endParaRPr lang="zh-CN" altLang="en-US" sz="1400" dirty="0">
                  <a:solidFill>
                    <a:schemeClr val="tx1"/>
                  </a:solidFill>
                </a:endParaRPr>
              </a:p>
            </p:txBody>
          </p:sp>
          <p:sp>
            <p:nvSpPr>
              <p:cNvPr id="16" name="Rectangle 15">
                <a:extLst>
                  <a:ext uri="{FF2B5EF4-FFF2-40B4-BE49-F238E27FC236}">
                    <a16:creationId xmlns:a16="http://schemas.microsoft.com/office/drawing/2014/main" id="{786A8761-B959-4F8C-ABC2-D95BACBF4B49}"/>
                  </a:ext>
                </a:extLst>
              </p:cNvPr>
              <p:cNvSpPr/>
              <p:nvPr/>
            </p:nvSpPr>
            <p:spPr>
              <a:xfrm>
                <a:off x="5110186" y="4081355"/>
                <a:ext cx="1380744" cy="1828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Validate</a:t>
                </a:r>
                <a:endParaRPr lang="zh-CN" altLang="en-US" sz="1400" dirty="0">
                  <a:solidFill>
                    <a:schemeClr val="tx1"/>
                  </a:solidFill>
                </a:endParaRPr>
              </a:p>
            </p:txBody>
          </p:sp>
          <p:sp>
            <p:nvSpPr>
              <p:cNvPr id="17" name="Rectangle 16">
                <a:extLst>
                  <a:ext uri="{FF2B5EF4-FFF2-40B4-BE49-F238E27FC236}">
                    <a16:creationId xmlns:a16="http://schemas.microsoft.com/office/drawing/2014/main" id="{85BCECE3-5D2A-44C8-AB18-C1E4BE03DDA8}"/>
                  </a:ext>
                </a:extLst>
              </p:cNvPr>
              <p:cNvSpPr/>
              <p:nvPr/>
            </p:nvSpPr>
            <p:spPr>
              <a:xfrm>
                <a:off x="5110967" y="3520401"/>
                <a:ext cx="1380744" cy="55778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Training</a:t>
                </a:r>
                <a:endParaRPr lang="zh-CN" altLang="en-US" sz="1400" dirty="0">
                  <a:solidFill>
                    <a:schemeClr val="tx1"/>
                  </a:solidFill>
                </a:endParaRPr>
              </a:p>
            </p:txBody>
          </p:sp>
        </p:grpSp>
        <p:grpSp>
          <p:nvGrpSpPr>
            <p:cNvPr id="7" name="Group 6">
              <a:extLst>
                <a:ext uri="{FF2B5EF4-FFF2-40B4-BE49-F238E27FC236}">
                  <a16:creationId xmlns:a16="http://schemas.microsoft.com/office/drawing/2014/main" id="{D357359B-D14C-4E31-8AD4-6EC0772E40B8}"/>
                </a:ext>
              </a:extLst>
            </p:cNvPr>
            <p:cNvGrpSpPr/>
            <p:nvPr/>
          </p:nvGrpSpPr>
          <p:grpSpPr>
            <a:xfrm>
              <a:off x="5110967" y="2138814"/>
              <a:ext cx="1380744" cy="1323703"/>
              <a:chOff x="5110967" y="2138814"/>
              <a:chExt cx="1380744" cy="1323703"/>
            </a:xfrm>
          </p:grpSpPr>
          <p:sp>
            <p:nvSpPr>
              <p:cNvPr id="12" name="Rectangle 11">
                <a:extLst>
                  <a:ext uri="{FF2B5EF4-FFF2-40B4-BE49-F238E27FC236}">
                    <a16:creationId xmlns:a16="http://schemas.microsoft.com/office/drawing/2014/main" id="{BB0DFC10-54A4-499C-8E4E-26A015E34BA0}"/>
                  </a:ext>
                </a:extLst>
              </p:cNvPr>
              <p:cNvSpPr/>
              <p:nvPr/>
            </p:nvSpPr>
            <p:spPr>
              <a:xfrm>
                <a:off x="5110967" y="3197341"/>
                <a:ext cx="1380744" cy="26517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Test</a:t>
                </a:r>
                <a:endParaRPr lang="zh-CN" altLang="en-US" sz="1400" dirty="0">
                  <a:solidFill>
                    <a:schemeClr val="bg1"/>
                  </a:solidFill>
                </a:endParaRPr>
              </a:p>
            </p:txBody>
          </p:sp>
          <p:sp>
            <p:nvSpPr>
              <p:cNvPr id="13" name="Rectangle 12">
                <a:extLst>
                  <a:ext uri="{FF2B5EF4-FFF2-40B4-BE49-F238E27FC236}">
                    <a16:creationId xmlns:a16="http://schemas.microsoft.com/office/drawing/2014/main" id="{066F8FD4-57CD-4586-9AFE-40654547B6CD}"/>
                  </a:ext>
                </a:extLst>
              </p:cNvPr>
              <p:cNvSpPr/>
              <p:nvPr/>
            </p:nvSpPr>
            <p:spPr>
              <a:xfrm>
                <a:off x="5110967" y="2937245"/>
                <a:ext cx="1380744" cy="26517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Validate</a:t>
                </a:r>
                <a:endParaRPr lang="zh-CN" altLang="en-US" sz="1400" dirty="0">
                  <a:solidFill>
                    <a:schemeClr val="bg1"/>
                  </a:solidFill>
                </a:endParaRPr>
              </a:p>
            </p:txBody>
          </p:sp>
          <p:sp>
            <p:nvSpPr>
              <p:cNvPr id="14" name="Rectangle 13">
                <a:extLst>
                  <a:ext uri="{FF2B5EF4-FFF2-40B4-BE49-F238E27FC236}">
                    <a16:creationId xmlns:a16="http://schemas.microsoft.com/office/drawing/2014/main" id="{549A9629-D2F3-45EB-86C7-BE264827FDAD}"/>
                  </a:ext>
                </a:extLst>
              </p:cNvPr>
              <p:cNvSpPr/>
              <p:nvPr/>
            </p:nvSpPr>
            <p:spPr>
              <a:xfrm>
                <a:off x="5110967" y="2138814"/>
                <a:ext cx="1380744" cy="79552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Training</a:t>
                </a:r>
                <a:endParaRPr lang="zh-CN" altLang="en-US" sz="1400" dirty="0">
                  <a:solidFill>
                    <a:schemeClr val="bg1"/>
                  </a:solidFill>
                </a:endParaRPr>
              </a:p>
            </p:txBody>
          </p:sp>
        </p:grpSp>
        <p:grpSp>
          <p:nvGrpSpPr>
            <p:cNvPr id="8" name="Group 7">
              <a:extLst>
                <a:ext uri="{FF2B5EF4-FFF2-40B4-BE49-F238E27FC236}">
                  <a16:creationId xmlns:a16="http://schemas.microsoft.com/office/drawing/2014/main" id="{A1AC5BAA-FDFD-4FCB-99C1-310CCF19E1A0}"/>
                </a:ext>
              </a:extLst>
            </p:cNvPr>
            <p:cNvGrpSpPr/>
            <p:nvPr/>
          </p:nvGrpSpPr>
          <p:grpSpPr>
            <a:xfrm>
              <a:off x="5110186" y="5138593"/>
              <a:ext cx="1380744" cy="795527"/>
              <a:chOff x="5122860" y="5243189"/>
              <a:chExt cx="1380744" cy="553136"/>
            </a:xfrm>
            <a:solidFill>
              <a:schemeClr val="accent6">
                <a:lumMod val="40000"/>
                <a:lumOff val="60000"/>
              </a:schemeClr>
            </a:solidFill>
          </p:grpSpPr>
          <p:sp>
            <p:nvSpPr>
              <p:cNvPr id="9" name="Rectangle 8">
                <a:extLst>
                  <a:ext uri="{FF2B5EF4-FFF2-40B4-BE49-F238E27FC236}">
                    <a16:creationId xmlns:a16="http://schemas.microsoft.com/office/drawing/2014/main" id="{9C3458F9-8DEB-432C-992F-D736E750A3F1}"/>
                  </a:ext>
                </a:extLst>
              </p:cNvPr>
              <p:cNvSpPr/>
              <p:nvPr/>
            </p:nvSpPr>
            <p:spPr>
              <a:xfrm>
                <a:off x="5122860" y="5519757"/>
                <a:ext cx="1380744" cy="137160"/>
              </a:xfrm>
              <a:prstGeom prst="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Validate</a:t>
                </a:r>
                <a:endParaRPr lang="zh-CN" altLang="en-US" sz="1200" dirty="0">
                  <a:solidFill>
                    <a:schemeClr val="tx1"/>
                  </a:solidFill>
                </a:endParaRPr>
              </a:p>
            </p:txBody>
          </p:sp>
          <p:sp>
            <p:nvSpPr>
              <p:cNvPr id="10" name="Rectangle 9">
                <a:extLst>
                  <a:ext uri="{FF2B5EF4-FFF2-40B4-BE49-F238E27FC236}">
                    <a16:creationId xmlns:a16="http://schemas.microsoft.com/office/drawing/2014/main" id="{9D7321DE-11D1-4498-AB4B-500EE69C0BBA}"/>
                  </a:ext>
                </a:extLst>
              </p:cNvPr>
              <p:cNvSpPr/>
              <p:nvPr/>
            </p:nvSpPr>
            <p:spPr>
              <a:xfrm>
                <a:off x="5122860" y="5243189"/>
                <a:ext cx="1380744" cy="274320"/>
              </a:xfrm>
              <a:prstGeom prst="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Training</a:t>
                </a:r>
                <a:endParaRPr lang="zh-CN" altLang="en-US" sz="1200" dirty="0">
                  <a:solidFill>
                    <a:schemeClr val="tx1"/>
                  </a:solidFill>
                </a:endParaRPr>
              </a:p>
            </p:txBody>
          </p:sp>
          <p:sp>
            <p:nvSpPr>
              <p:cNvPr id="11" name="Rectangle 10">
                <a:extLst>
                  <a:ext uri="{FF2B5EF4-FFF2-40B4-BE49-F238E27FC236}">
                    <a16:creationId xmlns:a16="http://schemas.microsoft.com/office/drawing/2014/main" id="{8E76E0C8-25D0-4ACB-A2BC-280D7243DAD8}"/>
                  </a:ext>
                </a:extLst>
              </p:cNvPr>
              <p:cNvSpPr/>
              <p:nvPr/>
            </p:nvSpPr>
            <p:spPr>
              <a:xfrm>
                <a:off x="5122860" y="5659165"/>
                <a:ext cx="1380744" cy="137160"/>
              </a:xfrm>
              <a:prstGeom prst="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Test</a:t>
                </a:r>
                <a:endParaRPr lang="zh-CN" altLang="en-US" sz="1200" dirty="0">
                  <a:solidFill>
                    <a:schemeClr val="tx1"/>
                  </a:solidFill>
                </a:endParaRPr>
              </a:p>
            </p:txBody>
          </p:sp>
        </p:grpSp>
      </p:grpSp>
      <p:sp>
        <p:nvSpPr>
          <p:cNvPr id="29" name="TextBox 28">
            <a:extLst>
              <a:ext uri="{FF2B5EF4-FFF2-40B4-BE49-F238E27FC236}">
                <a16:creationId xmlns:a16="http://schemas.microsoft.com/office/drawing/2014/main" id="{6F3F9478-13DA-4695-BD4F-06859A6878D8}"/>
              </a:ext>
            </a:extLst>
          </p:cNvPr>
          <p:cNvSpPr txBox="1"/>
          <p:nvPr/>
        </p:nvSpPr>
        <p:spPr>
          <a:xfrm>
            <a:off x="4709113" y="5728380"/>
            <a:ext cx="3738607" cy="584775"/>
          </a:xfrm>
          <a:prstGeom prst="rect">
            <a:avLst/>
          </a:prstGeom>
          <a:noFill/>
        </p:spPr>
        <p:txBody>
          <a:bodyPr wrap="square" rtlCol="0">
            <a:spAutoFit/>
          </a:bodyPr>
          <a:lstStyle/>
          <a:p>
            <a:r>
              <a:rPr lang="en-US" altLang="zh-CN" sz="1600" dirty="0"/>
              <a:t>Note: </a:t>
            </a:r>
          </a:p>
          <a:p>
            <a:pPr marL="285750" indent="-285750">
              <a:buFont typeface="Arial" panose="020B0604020202020204" pitchFamily="34" charset="0"/>
              <a:buChar char="•"/>
            </a:pPr>
            <a:r>
              <a:rPr lang="en-US" altLang="zh-CN" sz="1600" dirty="0"/>
              <a:t>Training: Validate: Test = 6:2:2</a:t>
            </a:r>
            <a:endParaRPr lang="zh-CN" altLang="en-US" sz="1600" dirty="0"/>
          </a:p>
        </p:txBody>
      </p:sp>
    </p:spTree>
    <p:extLst>
      <p:ext uri="{BB962C8B-B14F-4D97-AF65-F5344CB8AC3E}">
        <p14:creationId xmlns:p14="http://schemas.microsoft.com/office/powerpoint/2010/main" val="252824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占位符 94">
            <a:extLst>
              <a:ext uri="{FF2B5EF4-FFF2-40B4-BE49-F238E27FC236}">
                <a16:creationId xmlns:a16="http://schemas.microsoft.com/office/drawing/2014/main" id="{545F5F3B-DC0B-4D7B-8D5E-F84C9E7C4325}"/>
              </a:ext>
            </a:extLst>
          </p:cNvPr>
          <p:cNvSpPr>
            <a:spLocks noGrp="1"/>
          </p:cNvSpPr>
          <p:nvPr>
            <p:ph type="body" sz="quarter" idx="10"/>
          </p:nvPr>
        </p:nvSpPr>
        <p:spPr>
          <a:xfrm>
            <a:off x="2016244" y="2134286"/>
            <a:ext cx="3151734" cy="2646878"/>
          </a:xfrm>
        </p:spPr>
        <p:txBody>
          <a:bodyPr/>
          <a:lstStyle/>
          <a:p>
            <a:r>
              <a:rPr lang="en-US" altLang="zh-CN" dirty="0">
                <a:latin typeface="Arial" panose="020B0604020202020204" pitchFamily="34" charset="0"/>
                <a:sym typeface="Arial" panose="020B0604020202020204" pitchFamily="34" charset="0"/>
              </a:rPr>
              <a:t>03</a:t>
            </a:r>
            <a:endParaRPr lang="zh-CN" altLang="en-US" dirty="0">
              <a:latin typeface="Arial" panose="020B0604020202020204" pitchFamily="34" charset="0"/>
              <a:sym typeface="Arial" panose="020B0604020202020204" pitchFamily="34" charset="0"/>
            </a:endParaRPr>
          </a:p>
        </p:txBody>
      </p:sp>
      <p:sp>
        <p:nvSpPr>
          <p:cNvPr id="96" name="文本占位符 95">
            <a:extLst>
              <a:ext uri="{FF2B5EF4-FFF2-40B4-BE49-F238E27FC236}">
                <a16:creationId xmlns:a16="http://schemas.microsoft.com/office/drawing/2014/main" id="{3B024A25-5C93-40FF-AAAF-333DDCBFECC2}"/>
              </a:ext>
            </a:extLst>
          </p:cNvPr>
          <p:cNvSpPr>
            <a:spLocks noGrp="1"/>
          </p:cNvSpPr>
          <p:nvPr>
            <p:ph type="body" sz="quarter" idx="11"/>
          </p:nvPr>
        </p:nvSpPr>
        <p:spPr>
          <a:xfrm>
            <a:off x="5483211" y="3013501"/>
            <a:ext cx="6232539" cy="830997"/>
          </a:xfrm>
        </p:spPr>
        <p:txBody>
          <a:bodyPr/>
          <a:lstStyle/>
          <a:p>
            <a:r>
              <a:rPr lang="en-US" altLang="zh-CN" sz="4800" dirty="0">
                <a:solidFill>
                  <a:schemeClr val="accent1"/>
                </a:solidFill>
                <a:latin typeface="Arial" panose="020B0604020202020204" pitchFamily="34" charset="0"/>
                <a:ea typeface="微软雅黑" panose="020B0503020204020204" pitchFamily="34" charset="-122"/>
                <a:sym typeface="Arial" panose="020B0604020202020204" pitchFamily="34" charset="0"/>
              </a:rPr>
              <a:t>Modeling</a:t>
            </a:r>
            <a:endParaRPr lang="zh-CN" altLang="en-US" sz="4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239413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C35F205F-DB79-40D1-9A87-E2848C1773AD}"/>
              </a:ext>
            </a:extLst>
          </p:cNvPr>
          <p:cNvSpPr>
            <a:spLocks noGrp="1"/>
          </p:cNvSpPr>
          <p:nvPr>
            <p:ph type="body" sz="quarter" idx="14"/>
          </p:nvPr>
        </p:nvSpPr>
        <p:spPr>
          <a:xfrm>
            <a:off x="1120377" y="368382"/>
            <a:ext cx="6447741" cy="507831"/>
          </a:xfrm>
        </p:spPr>
        <p:txBody>
          <a:bodyPr/>
          <a:lstStyle/>
          <a:p>
            <a:r>
              <a:rPr lang="en-US" dirty="0"/>
              <a:t>Model Development Procedure</a:t>
            </a:r>
          </a:p>
        </p:txBody>
      </p:sp>
      <p:graphicFrame>
        <p:nvGraphicFramePr>
          <p:cNvPr id="10" name="图示 9">
            <a:extLst>
              <a:ext uri="{FF2B5EF4-FFF2-40B4-BE49-F238E27FC236}">
                <a16:creationId xmlns:a16="http://schemas.microsoft.com/office/drawing/2014/main" id="{26DBD70F-B3D1-45DA-89EF-92B418800F04}"/>
              </a:ext>
            </a:extLst>
          </p:cNvPr>
          <p:cNvGraphicFramePr/>
          <p:nvPr/>
        </p:nvGraphicFramePr>
        <p:xfrm>
          <a:off x="1418243" y="1478962"/>
          <a:ext cx="9355513" cy="5010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007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8979B9-5DC6-41FE-878F-0E559028A67B}"/>
              </a:ext>
            </a:extLst>
          </p:cNvPr>
          <p:cNvSpPr>
            <a:spLocks noGrp="1"/>
          </p:cNvSpPr>
          <p:nvPr>
            <p:ph type="body" sz="quarter" idx="10"/>
          </p:nvPr>
        </p:nvSpPr>
        <p:spPr>
          <a:xfrm>
            <a:off x="2016244" y="2134286"/>
            <a:ext cx="3151734" cy="2646878"/>
          </a:xfrm>
        </p:spPr>
        <p:txBody>
          <a:bodyPr/>
          <a:lstStyle/>
          <a:p>
            <a:r>
              <a:rPr lang="en-US" dirty="0"/>
              <a:t>3</a:t>
            </a:r>
            <a:r>
              <a:rPr lang="en-US" sz="11500" dirty="0"/>
              <a:t>.1</a:t>
            </a:r>
            <a:endParaRPr lang="en-US" dirty="0"/>
          </a:p>
        </p:txBody>
      </p:sp>
      <p:sp>
        <p:nvSpPr>
          <p:cNvPr id="3" name="Text Placeholder 2">
            <a:extLst>
              <a:ext uri="{FF2B5EF4-FFF2-40B4-BE49-F238E27FC236}">
                <a16:creationId xmlns:a16="http://schemas.microsoft.com/office/drawing/2014/main" id="{9DA47EB1-BEF1-4BF0-B330-F2E5C0762365}"/>
              </a:ext>
            </a:extLst>
          </p:cNvPr>
          <p:cNvSpPr>
            <a:spLocks noGrp="1"/>
          </p:cNvSpPr>
          <p:nvPr>
            <p:ph type="body" sz="quarter" idx="11"/>
          </p:nvPr>
        </p:nvSpPr>
        <p:spPr>
          <a:xfrm>
            <a:off x="5483211" y="2621157"/>
            <a:ext cx="5800874" cy="2308324"/>
          </a:xfrm>
        </p:spPr>
        <p:txBody>
          <a:bodyPr/>
          <a:lstStyle/>
          <a:p>
            <a:r>
              <a:rPr lang="en-US" sz="4800" dirty="0"/>
              <a:t>Model Evaluation Method</a:t>
            </a:r>
          </a:p>
        </p:txBody>
      </p:sp>
    </p:spTree>
    <p:extLst>
      <p:ext uri="{BB962C8B-B14F-4D97-AF65-F5344CB8AC3E}">
        <p14:creationId xmlns:p14="http://schemas.microsoft.com/office/powerpoint/2010/main" val="3647728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E918B591-11F7-4694-8839-17856C7DCF73}"/>
              </a:ext>
            </a:extLst>
          </p:cNvPr>
          <p:cNvSpPr/>
          <p:nvPr/>
        </p:nvSpPr>
        <p:spPr>
          <a:xfrm>
            <a:off x="2762024" y="1493489"/>
            <a:ext cx="6192221" cy="165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397E9B9F-1ACA-4054-8E7B-7242F71D8698}"/>
              </a:ext>
            </a:extLst>
          </p:cNvPr>
          <p:cNvSpPr>
            <a:spLocks noGrp="1"/>
          </p:cNvSpPr>
          <p:nvPr>
            <p:ph type="body" sz="quarter" idx="11"/>
          </p:nvPr>
        </p:nvSpPr>
        <p:spPr>
          <a:xfrm>
            <a:off x="1120378" y="368382"/>
            <a:ext cx="6076950" cy="507831"/>
          </a:xfrm>
        </p:spPr>
        <p:txBody>
          <a:bodyPr vert="horz" wrap="square" lIns="91440" tIns="45720" rIns="91440" bIns="45720" rtlCol="0">
            <a:spAutoFit/>
          </a:bodyPr>
          <a:lstStyle/>
          <a:p>
            <a:r>
              <a:rPr lang="en-US" dirty="0"/>
              <a:t>Model Evaluation Method</a:t>
            </a:r>
          </a:p>
        </p:txBody>
      </p:sp>
      <p:grpSp>
        <p:nvGrpSpPr>
          <p:cNvPr id="39" name="Group 38">
            <a:extLst>
              <a:ext uri="{FF2B5EF4-FFF2-40B4-BE49-F238E27FC236}">
                <a16:creationId xmlns:a16="http://schemas.microsoft.com/office/drawing/2014/main" id="{0E440B9F-804A-45EC-B805-0C683D8DAAD4}"/>
              </a:ext>
            </a:extLst>
          </p:cNvPr>
          <p:cNvGrpSpPr/>
          <p:nvPr/>
        </p:nvGrpSpPr>
        <p:grpSpPr>
          <a:xfrm>
            <a:off x="2869773" y="1493489"/>
            <a:ext cx="5980672" cy="1653064"/>
            <a:chOff x="1504475" y="1414110"/>
            <a:chExt cx="5980672" cy="1653064"/>
          </a:xfrm>
        </p:grpSpPr>
        <p:pic>
          <p:nvPicPr>
            <p:cNvPr id="7" name="Graphic 6" descr="Man">
              <a:extLst>
                <a:ext uri="{FF2B5EF4-FFF2-40B4-BE49-F238E27FC236}">
                  <a16:creationId xmlns:a16="http://schemas.microsoft.com/office/drawing/2014/main" id="{9453DC39-42F0-4869-ADA7-AEBAB7F8A1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1629" y="1783442"/>
              <a:ext cx="914400" cy="914400"/>
            </a:xfrm>
            <a:prstGeom prst="rect">
              <a:avLst/>
            </a:prstGeom>
          </p:spPr>
        </p:pic>
        <p:pic>
          <p:nvPicPr>
            <p:cNvPr id="26" name="图形 13" descr="框">
              <a:extLst>
                <a:ext uri="{FF2B5EF4-FFF2-40B4-BE49-F238E27FC236}">
                  <a16:creationId xmlns:a16="http://schemas.microsoft.com/office/drawing/2014/main" id="{DF0240F4-BFD4-48CA-879A-CF825CBF08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3840" y="2042867"/>
              <a:ext cx="480646" cy="480646"/>
            </a:xfrm>
            <a:prstGeom prst="rect">
              <a:avLst/>
            </a:prstGeom>
          </p:spPr>
        </p:pic>
        <p:sp>
          <p:nvSpPr>
            <p:cNvPr id="27" name="TextBox 26">
              <a:extLst>
                <a:ext uri="{FF2B5EF4-FFF2-40B4-BE49-F238E27FC236}">
                  <a16:creationId xmlns:a16="http://schemas.microsoft.com/office/drawing/2014/main" id="{2D25F4BA-024E-4067-8735-D4AFC288C13D}"/>
                </a:ext>
              </a:extLst>
            </p:cNvPr>
            <p:cNvSpPr txBox="1"/>
            <p:nvPr/>
          </p:nvSpPr>
          <p:spPr>
            <a:xfrm>
              <a:off x="1504475" y="1414110"/>
              <a:ext cx="3762568" cy="369332"/>
            </a:xfrm>
            <a:prstGeom prst="rect">
              <a:avLst/>
            </a:prstGeom>
            <a:noFill/>
          </p:spPr>
          <p:txBody>
            <a:bodyPr wrap="none" rtlCol="0">
              <a:spAutoFit/>
            </a:bodyPr>
            <a:lstStyle/>
            <a:p>
              <a:r>
                <a:rPr lang="en-US" dirty="0"/>
                <a:t>User who bought item 1 and item2 </a:t>
              </a:r>
            </a:p>
          </p:txBody>
        </p:sp>
        <p:pic>
          <p:nvPicPr>
            <p:cNvPr id="29" name="图形 13" descr="框">
              <a:extLst>
                <a:ext uri="{FF2B5EF4-FFF2-40B4-BE49-F238E27FC236}">
                  <a16:creationId xmlns:a16="http://schemas.microsoft.com/office/drawing/2014/main" id="{A69C4D2E-4504-4C7A-846C-FC913A50EF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7645" y="2049356"/>
              <a:ext cx="480646" cy="480646"/>
            </a:xfrm>
            <a:prstGeom prst="rect">
              <a:avLst/>
            </a:prstGeom>
          </p:spPr>
        </p:pic>
        <p:sp>
          <p:nvSpPr>
            <p:cNvPr id="30" name="TextBox 29">
              <a:extLst>
                <a:ext uri="{FF2B5EF4-FFF2-40B4-BE49-F238E27FC236}">
                  <a16:creationId xmlns:a16="http://schemas.microsoft.com/office/drawing/2014/main" id="{77AADD02-FEFF-4433-A8AF-01A4F16B6F2A}"/>
                </a:ext>
              </a:extLst>
            </p:cNvPr>
            <p:cNvSpPr txBox="1"/>
            <p:nvPr/>
          </p:nvSpPr>
          <p:spPr>
            <a:xfrm>
              <a:off x="1692839" y="2697842"/>
              <a:ext cx="671979" cy="369332"/>
            </a:xfrm>
            <a:prstGeom prst="rect">
              <a:avLst/>
            </a:prstGeom>
            <a:noFill/>
          </p:spPr>
          <p:txBody>
            <a:bodyPr wrap="none" rtlCol="0">
              <a:spAutoFit/>
            </a:bodyPr>
            <a:lstStyle/>
            <a:p>
              <a:r>
                <a:rPr lang="en-US" dirty="0"/>
                <a:t>User</a:t>
              </a:r>
            </a:p>
          </p:txBody>
        </p:sp>
        <p:sp>
          <p:nvSpPr>
            <p:cNvPr id="31" name="TextBox 30">
              <a:extLst>
                <a:ext uri="{FF2B5EF4-FFF2-40B4-BE49-F238E27FC236}">
                  <a16:creationId xmlns:a16="http://schemas.microsoft.com/office/drawing/2014/main" id="{DC260923-10EC-4DC1-AEB1-C3F858FEF244}"/>
                </a:ext>
              </a:extLst>
            </p:cNvPr>
            <p:cNvSpPr txBox="1"/>
            <p:nvPr/>
          </p:nvSpPr>
          <p:spPr>
            <a:xfrm>
              <a:off x="2799701" y="2697842"/>
              <a:ext cx="748923" cy="369332"/>
            </a:xfrm>
            <a:prstGeom prst="rect">
              <a:avLst/>
            </a:prstGeom>
            <a:noFill/>
          </p:spPr>
          <p:txBody>
            <a:bodyPr wrap="none" rtlCol="0">
              <a:spAutoFit/>
            </a:bodyPr>
            <a:lstStyle/>
            <a:p>
              <a:r>
                <a:rPr lang="en-US" dirty="0"/>
                <a:t>item1</a:t>
              </a:r>
            </a:p>
          </p:txBody>
        </p:sp>
        <p:sp>
          <p:nvSpPr>
            <p:cNvPr id="32" name="TextBox 31">
              <a:extLst>
                <a:ext uri="{FF2B5EF4-FFF2-40B4-BE49-F238E27FC236}">
                  <a16:creationId xmlns:a16="http://schemas.microsoft.com/office/drawing/2014/main" id="{9CD6F2FF-4048-4B6E-91AF-E41FED9B555F}"/>
                </a:ext>
              </a:extLst>
            </p:cNvPr>
            <p:cNvSpPr txBox="1"/>
            <p:nvPr/>
          </p:nvSpPr>
          <p:spPr>
            <a:xfrm>
              <a:off x="3983507" y="2697842"/>
              <a:ext cx="748923" cy="369332"/>
            </a:xfrm>
            <a:prstGeom prst="rect">
              <a:avLst/>
            </a:prstGeom>
            <a:noFill/>
          </p:spPr>
          <p:txBody>
            <a:bodyPr wrap="none" rtlCol="0">
              <a:spAutoFit/>
            </a:bodyPr>
            <a:lstStyle/>
            <a:p>
              <a:r>
                <a:rPr lang="en-US" dirty="0"/>
                <a:t>item2</a:t>
              </a:r>
            </a:p>
          </p:txBody>
        </p:sp>
        <p:pic>
          <p:nvPicPr>
            <p:cNvPr id="33" name="图形 13" descr="框">
              <a:extLst>
                <a:ext uri="{FF2B5EF4-FFF2-40B4-BE49-F238E27FC236}">
                  <a16:creationId xmlns:a16="http://schemas.microsoft.com/office/drawing/2014/main" id="{4C5D57AD-8AF3-4471-8C07-C1DCD844E4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5677" y="2049356"/>
              <a:ext cx="480646" cy="480646"/>
            </a:xfrm>
            <a:prstGeom prst="rect">
              <a:avLst/>
            </a:prstGeom>
          </p:spPr>
        </p:pic>
        <p:pic>
          <p:nvPicPr>
            <p:cNvPr id="34" name="图形 13" descr="框">
              <a:extLst>
                <a:ext uri="{FF2B5EF4-FFF2-40B4-BE49-F238E27FC236}">
                  <a16:creationId xmlns:a16="http://schemas.microsoft.com/office/drawing/2014/main" id="{3C8D5ADC-9737-4C5D-9094-C5D06DA676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9907" y="2042867"/>
              <a:ext cx="480646" cy="480646"/>
            </a:xfrm>
            <a:prstGeom prst="rect">
              <a:avLst/>
            </a:prstGeom>
          </p:spPr>
        </p:pic>
        <p:pic>
          <p:nvPicPr>
            <p:cNvPr id="35" name="图形 13" descr="框">
              <a:extLst>
                <a:ext uri="{FF2B5EF4-FFF2-40B4-BE49-F238E27FC236}">
                  <a16:creationId xmlns:a16="http://schemas.microsoft.com/office/drawing/2014/main" id="{12E1E131-736B-4CFE-A55F-6C035C1E78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4137" y="2049356"/>
              <a:ext cx="480646" cy="480646"/>
            </a:xfrm>
            <a:prstGeom prst="rect">
              <a:avLst/>
            </a:prstGeom>
          </p:spPr>
        </p:pic>
        <p:pic>
          <p:nvPicPr>
            <p:cNvPr id="36" name="图形 13" descr="框">
              <a:extLst>
                <a:ext uri="{FF2B5EF4-FFF2-40B4-BE49-F238E27FC236}">
                  <a16:creationId xmlns:a16="http://schemas.microsoft.com/office/drawing/2014/main" id="{BFC2A901-6635-4378-887F-E7886EE99F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43783" y="1759996"/>
              <a:ext cx="480646" cy="480646"/>
            </a:xfrm>
            <a:prstGeom prst="rect">
              <a:avLst/>
            </a:prstGeom>
          </p:spPr>
        </p:pic>
        <p:pic>
          <p:nvPicPr>
            <p:cNvPr id="37" name="图形 13" descr="框">
              <a:extLst>
                <a:ext uri="{FF2B5EF4-FFF2-40B4-BE49-F238E27FC236}">
                  <a16:creationId xmlns:a16="http://schemas.microsoft.com/office/drawing/2014/main" id="{DA3565C6-A74D-4523-A885-C5D25E11DF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7022" y="1783442"/>
              <a:ext cx="480646" cy="480646"/>
            </a:xfrm>
            <a:prstGeom prst="rect">
              <a:avLst/>
            </a:prstGeom>
          </p:spPr>
        </p:pic>
        <p:sp>
          <p:nvSpPr>
            <p:cNvPr id="38" name="TextBox 37">
              <a:extLst>
                <a:ext uri="{FF2B5EF4-FFF2-40B4-BE49-F238E27FC236}">
                  <a16:creationId xmlns:a16="http://schemas.microsoft.com/office/drawing/2014/main" id="{670150D6-3EB9-4542-93D4-FB3E28E0095B}"/>
                </a:ext>
              </a:extLst>
            </p:cNvPr>
            <p:cNvSpPr txBox="1"/>
            <p:nvPr/>
          </p:nvSpPr>
          <p:spPr>
            <a:xfrm>
              <a:off x="5723126" y="2697842"/>
              <a:ext cx="1762021" cy="369332"/>
            </a:xfrm>
            <a:prstGeom prst="rect">
              <a:avLst/>
            </a:prstGeom>
            <a:noFill/>
          </p:spPr>
          <p:txBody>
            <a:bodyPr wrap="none" rtlCol="0">
              <a:spAutoFit/>
            </a:bodyPr>
            <a:lstStyle/>
            <a:p>
              <a:r>
                <a:rPr lang="en-US" dirty="0"/>
                <a:t>unbought items</a:t>
              </a:r>
            </a:p>
          </p:txBody>
        </p:sp>
      </p:grpSp>
      <p:grpSp>
        <p:nvGrpSpPr>
          <p:cNvPr id="101" name="Group 100">
            <a:extLst>
              <a:ext uri="{FF2B5EF4-FFF2-40B4-BE49-F238E27FC236}">
                <a16:creationId xmlns:a16="http://schemas.microsoft.com/office/drawing/2014/main" id="{81A04834-95C6-410A-993B-B60F2EED54FE}"/>
              </a:ext>
            </a:extLst>
          </p:cNvPr>
          <p:cNvGrpSpPr/>
          <p:nvPr/>
        </p:nvGrpSpPr>
        <p:grpSpPr>
          <a:xfrm>
            <a:off x="1094307" y="4304603"/>
            <a:ext cx="9738564" cy="1655845"/>
            <a:chOff x="824222" y="3134691"/>
            <a:chExt cx="9738564" cy="1655845"/>
          </a:xfrm>
        </p:grpSpPr>
        <p:grpSp>
          <p:nvGrpSpPr>
            <p:cNvPr id="85" name="Group 84">
              <a:extLst>
                <a:ext uri="{FF2B5EF4-FFF2-40B4-BE49-F238E27FC236}">
                  <a16:creationId xmlns:a16="http://schemas.microsoft.com/office/drawing/2014/main" id="{928C0CBB-5D3D-4508-A802-F6141D6B3A4C}"/>
                </a:ext>
              </a:extLst>
            </p:cNvPr>
            <p:cNvGrpSpPr/>
            <p:nvPr/>
          </p:nvGrpSpPr>
          <p:grpSpPr>
            <a:xfrm>
              <a:off x="6337376" y="3137472"/>
              <a:ext cx="4225410" cy="1653064"/>
              <a:chOff x="1414021" y="3460921"/>
              <a:chExt cx="4225410" cy="1653064"/>
            </a:xfrm>
          </p:grpSpPr>
          <p:sp>
            <p:nvSpPr>
              <p:cNvPr id="84" name="Rectangle 83">
                <a:extLst>
                  <a:ext uri="{FF2B5EF4-FFF2-40B4-BE49-F238E27FC236}">
                    <a16:creationId xmlns:a16="http://schemas.microsoft.com/office/drawing/2014/main" id="{447CEDF3-AAD1-44D5-BC0E-7952EB62AA37}"/>
                  </a:ext>
                </a:extLst>
              </p:cNvPr>
              <p:cNvSpPr/>
              <p:nvPr/>
            </p:nvSpPr>
            <p:spPr>
              <a:xfrm>
                <a:off x="1414021" y="3460921"/>
                <a:ext cx="4225410" cy="165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68" name="Group 67">
                <a:extLst>
                  <a:ext uri="{FF2B5EF4-FFF2-40B4-BE49-F238E27FC236}">
                    <a16:creationId xmlns:a16="http://schemas.microsoft.com/office/drawing/2014/main" id="{65ED8A11-D5AF-4E91-966C-4FC64FA458B8}"/>
                  </a:ext>
                </a:extLst>
              </p:cNvPr>
              <p:cNvGrpSpPr/>
              <p:nvPr/>
            </p:nvGrpSpPr>
            <p:grpSpPr>
              <a:xfrm>
                <a:off x="1487240" y="3460921"/>
                <a:ext cx="4152191" cy="1653064"/>
                <a:chOff x="157432" y="3578724"/>
                <a:chExt cx="4152191" cy="1653064"/>
              </a:xfrm>
            </p:grpSpPr>
            <p:pic>
              <p:nvPicPr>
                <p:cNvPr id="41" name="Graphic 40" descr="Man">
                  <a:extLst>
                    <a:ext uri="{FF2B5EF4-FFF2-40B4-BE49-F238E27FC236}">
                      <a16:creationId xmlns:a16="http://schemas.microsoft.com/office/drawing/2014/main" id="{901D5C18-431A-4240-9746-AC94CC756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586" y="3948056"/>
                  <a:ext cx="914400" cy="914400"/>
                </a:xfrm>
                <a:prstGeom prst="rect">
                  <a:avLst/>
                </a:prstGeom>
              </p:spPr>
            </p:pic>
            <p:pic>
              <p:nvPicPr>
                <p:cNvPr id="42" name="图形 13" descr="框">
                  <a:extLst>
                    <a:ext uri="{FF2B5EF4-FFF2-40B4-BE49-F238E27FC236}">
                      <a16:creationId xmlns:a16="http://schemas.microsoft.com/office/drawing/2014/main" id="{453E0CB9-9387-4066-B749-4C3246CCBF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6797" y="4207481"/>
                  <a:ext cx="480646" cy="480646"/>
                </a:xfrm>
                <a:prstGeom prst="rect">
                  <a:avLst/>
                </a:prstGeom>
              </p:spPr>
            </p:pic>
            <p:sp>
              <p:nvSpPr>
                <p:cNvPr id="43" name="TextBox 42">
                  <a:extLst>
                    <a:ext uri="{FF2B5EF4-FFF2-40B4-BE49-F238E27FC236}">
                      <a16:creationId xmlns:a16="http://schemas.microsoft.com/office/drawing/2014/main" id="{79EE1C61-E653-4013-89BF-0CAE16789E10}"/>
                    </a:ext>
                  </a:extLst>
                </p:cNvPr>
                <p:cNvSpPr txBox="1"/>
                <p:nvPr/>
              </p:nvSpPr>
              <p:spPr>
                <a:xfrm>
                  <a:off x="157432" y="3578724"/>
                  <a:ext cx="2621230" cy="369332"/>
                </a:xfrm>
                <a:prstGeom prst="rect">
                  <a:avLst/>
                </a:prstGeom>
                <a:noFill/>
              </p:spPr>
              <p:txBody>
                <a:bodyPr wrap="none" rtlCol="0">
                  <a:spAutoFit/>
                </a:bodyPr>
                <a:lstStyle/>
                <a:p>
                  <a:r>
                    <a:rPr lang="en-US" dirty="0"/>
                    <a:t>User who bought item 2</a:t>
                  </a:r>
                </a:p>
              </p:txBody>
            </p:sp>
            <p:pic>
              <p:nvPicPr>
                <p:cNvPr id="44" name="图形 13" descr="框">
                  <a:extLst>
                    <a:ext uri="{FF2B5EF4-FFF2-40B4-BE49-F238E27FC236}">
                      <a16:creationId xmlns:a16="http://schemas.microsoft.com/office/drawing/2014/main" id="{B96ED9F9-9E13-4016-AE97-A1C2B87DA2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83499" y="3677798"/>
                  <a:ext cx="480646" cy="480646"/>
                </a:xfrm>
                <a:prstGeom prst="rect">
                  <a:avLst/>
                </a:prstGeom>
              </p:spPr>
            </p:pic>
            <p:sp>
              <p:nvSpPr>
                <p:cNvPr id="45" name="TextBox 44">
                  <a:extLst>
                    <a:ext uri="{FF2B5EF4-FFF2-40B4-BE49-F238E27FC236}">
                      <a16:creationId xmlns:a16="http://schemas.microsoft.com/office/drawing/2014/main" id="{932CD832-A5D5-4A01-A887-4C56A6C2F7F2}"/>
                    </a:ext>
                  </a:extLst>
                </p:cNvPr>
                <p:cNvSpPr txBox="1"/>
                <p:nvPr/>
              </p:nvSpPr>
              <p:spPr>
                <a:xfrm>
                  <a:off x="345796" y="4862456"/>
                  <a:ext cx="633507" cy="369332"/>
                </a:xfrm>
                <a:prstGeom prst="rect">
                  <a:avLst/>
                </a:prstGeom>
                <a:noFill/>
              </p:spPr>
              <p:txBody>
                <a:bodyPr wrap="none" rtlCol="0">
                  <a:spAutoFit/>
                </a:bodyPr>
                <a:lstStyle/>
                <a:p>
                  <a:r>
                    <a:rPr lang="en-US" dirty="0"/>
                    <a:t>user</a:t>
                  </a:r>
                </a:p>
              </p:txBody>
            </p:sp>
            <p:sp>
              <p:nvSpPr>
                <p:cNvPr id="46" name="TextBox 45">
                  <a:extLst>
                    <a:ext uri="{FF2B5EF4-FFF2-40B4-BE49-F238E27FC236}">
                      <a16:creationId xmlns:a16="http://schemas.microsoft.com/office/drawing/2014/main" id="{7033D372-BCC9-42A0-8FE7-707BD1144A18}"/>
                    </a:ext>
                  </a:extLst>
                </p:cNvPr>
                <p:cNvSpPr txBox="1"/>
                <p:nvPr/>
              </p:nvSpPr>
              <p:spPr>
                <a:xfrm>
                  <a:off x="1452658" y="4862456"/>
                  <a:ext cx="748923" cy="369332"/>
                </a:xfrm>
                <a:prstGeom prst="rect">
                  <a:avLst/>
                </a:prstGeom>
                <a:noFill/>
              </p:spPr>
              <p:txBody>
                <a:bodyPr wrap="none" rtlCol="0">
                  <a:spAutoFit/>
                </a:bodyPr>
                <a:lstStyle/>
                <a:p>
                  <a:r>
                    <a:rPr lang="en-US" dirty="0"/>
                    <a:t>item2</a:t>
                  </a:r>
                </a:p>
              </p:txBody>
            </p:sp>
            <p:pic>
              <p:nvPicPr>
                <p:cNvPr id="48" name="图形 13" descr="框">
                  <a:extLst>
                    <a:ext uri="{FF2B5EF4-FFF2-40B4-BE49-F238E27FC236}">
                      <a16:creationId xmlns:a16="http://schemas.microsoft.com/office/drawing/2014/main" id="{F9FA6261-CABF-4227-95CD-598FAC4C9C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80153" y="4213970"/>
                  <a:ext cx="480646" cy="480646"/>
                </a:xfrm>
                <a:prstGeom prst="rect">
                  <a:avLst/>
                </a:prstGeom>
              </p:spPr>
            </p:pic>
            <p:pic>
              <p:nvPicPr>
                <p:cNvPr id="49" name="图形 13" descr="框">
                  <a:extLst>
                    <a:ext uri="{FF2B5EF4-FFF2-40B4-BE49-F238E27FC236}">
                      <a16:creationId xmlns:a16="http://schemas.microsoft.com/office/drawing/2014/main" id="{7D316EFA-05FB-4E38-8390-78DB834DF3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4383" y="4207481"/>
                  <a:ext cx="480646" cy="480646"/>
                </a:xfrm>
                <a:prstGeom prst="rect">
                  <a:avLst/>
                </a:prstGeom>
              </p:spPr>
            </p:pic>
            <p:pic>
              <p:nvPicPr>
                <p:cNvPr id="50" name="图形 13" descr="框">
                  <a:extLst>
                    <a:ext uri="{FF2B5EF4-FFF2-40B4-BE49-F238E27FC236}">
                      <a16:creationId xmlns:a16="http://schemas.microsoft.com/office/drawing/2014/main" id="{07D627E0-3E77-40EA-979A-DEF6DEEE2E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8613" y="4213970"/>
                  <a:ext cx="480646" cy="480646"/>
                </a:xfrm>
                <a:prstGeom prst="rect">
                  <a:avLst/>
                </a:prstGeom>
              </p:spPr>
            </p:pic>
            <p:pic>
              <p:nvPicPr>
                <p:cNvPr id="51" name="图形 13" descr="框">
                  <a:extLst>
                    <a:ext uri="{FF2B5EF4-FFF2-40B4-BE49-F238E27FC236}">
                      <a16:creationId xmlns:a16="http://schemas.microsoft.com/office/drawing/2014/main" id="{FBF0EEB1-6B05-4163-9DED-FF330FC5F4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68259" y="3924610"/>
                  <a:ext cx="480646" cy="480646"/>
                </a:xfrm>
                <a:prstGeom prst="rect">
                  <a:avLst/>
                </a:prstGeom>
              </p:spPr>
            </p:pic>
            <p:pic>
              <p:nvPicPr>
                <p:cNvPr id="52" name="图形 13" descr="框">
                  <a:extLst>
                    <a:ext uri="{FF2B5EF4-FFF2-40B4-BE49-F238E27FC236}">
                      <a16:creationId xmlns:a16="http://schemas.microsoft.com/office/drawing/2014/main" id="{F483D523-6BF6-498B-B00E-EE6BFE0244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41498" y="3948056"/>
                  <a:ext cx="480646" cy="480646"/>
                </a:xfrm>
                <a:prstGeom prst="rect">
                  <a:avLst/>
                </a:prstGeom>
              </p:spPr>
            </p:pic>
            <p:sp>
              <p:nvSpPr>
                <p:cNvPr id="53" name="TextBox 52">
                  <a:extLst>
                    <a:ext uri="{FF2B5EF4-FFF2-40B4-BE49-F238E27FC236}">
                      <a16:creationId xmlns:a16="http://schemas.microsoft.com/office/drawing/2014/main" id="{45F25EFC-F8C5-47C8-A032-3420A49894EA}"/>
                    </a:ext>
                  </a:extLst>
                </p:cNvPr>
                <p:cNvSpPr txBox="1"/>
                <p:nvPr/>
              </p:nvSpPr>
              <p:spPr>
                <a:xfrm>
                  <a:off x="2547602" y="4862456"/>
                  <a:ext cx="1762021" cy="369332"/>
                </a:xfrm>
                <a:prstGeom prst="rect">
                  <a:avLst/>
                </a:prstGeom>
                <a:noFill/>
              </p:spPr>
              <p:txBody>
                <a:bodyPr wrap="none" rtlCol="0">
                  <a:spAutoFit/>
                </a:bodyPr>
                <a:lstStyle/>
                <a:p>
                  <a:r>
                    <a:rPr lang="en-US" dirty="0"/>
                    <a:t>unbought items</a:t>
                  </a:r>
                </a:p>
              </p:txBody>
            </p:sp>
          </p:grpSp>
        </p:grpSp>
        <p:grpSp>
          <p:nvGrpSpPr>
            <p:cNvPr id="86" name="Group 85">
              <a:extLst>
                <a:ext uri="{FF2B5EF4-FFF2-40B4-BE49-F238E27FC236}">
                  <a16:creationId xmlns:a16="http://schemas.microsoft.com/office/drawing/2014/main" id="{52CF3262-C022-496D-9054-D0BA93412645}"/>
                </a:ext>
              </a:extLst>
            </p:cNvPr>
            <p:cNvGrpSpPr/>
            <p:nvPr/>
          </p:nvGrpSpPr>
          <p:grpSpPr>
            <a:xfrm>
              <a:off x="824222" y="3134691"/>
              <a:ext cx="4225410" cy="1653064"/>
              <a:chOff x="1414021" y="3460921"/>
              <a:chExt cx="4225410" cy="1653064"/>
            </a:xfrm>
          </p:grpSpPr>
          <p:sp>
            <p:nvSpPr>
              <p:cNvPr id="87" name="Rectangle 86">
                <a:extLst>
                  <a:ext uri="{FF2B5EF4-FFF2-40B4-BE49-F238E27FC236}">
                    <a16:creationId xmlns:a16="http://schemas.microsoft.com/office/drawing/2014/main" id="{00642007-E21E-41D1-93B4-1EA5CE4756A4}"/>
                  </a:ext>
                </a:extLst>
              </p:cNvPr>
              <p:cNvSpPr/>
              <p:nvPr/>
            </p:nvSpPr>
            <p:spPr>
              <a:xfrm>
                <a:off x="1414021" y="3460921"/>
                <a:ext cx="4225410" cy="165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8" name="Group 87">
                <a:extLst>
                  <a:ext uri="{FF2B5EF4-FFF2-40B4-BE49-F238E27FC236}">
                    <a16:creationId xmlns:a16="http://schemas.microsoft.com/office/drawing/2014/main" id="{F48345B7-8D9F-4EBC-92FB-11712F502C6C}"/>
                  </a:ext>
                </a:extLst>
              </p:cNvPr>
              <p:cNvGrpSpPr/>
              <p:nvPr/>
            </p:nvGrpSpPr>
            <p:grpSpPr>
              <a:xfrm>
                <a:off x="1487240" y="3460921"/>
                <a:ext cx="4152191" cy="1653064"/>
                <a:chOff x="157432" y="3578724"/>
                <a:chExt cx="4152191" cy="1653064"/>
              </a:xfrm>
            </p:grpSpPr>
            <p:pic>
              <p:nvPicPr>
                <p:cNvPr id="89" name="Graphic 88" descr="Man">
                  <a:extLst>
                    <a:ext uri="{FF2B5EF4-FFF2-40B4-BE49-F238E27FC236}">
                      <a16:creationId xmlns:a16="http://schemas.microsoft.com/office/drawing/2014/main" id="{7D0E20EA-AFBB-4940-B6B6-CA95744D17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586" y="3948056"/>
                  <a:ext cx="914400" cy="914400"/>
                </a:xfrm>
                <a:prstGeom prst="rect">
                  <a:avLst/>
                </a:prstGeom>
              </p:spPr>
            </p:pic>
            <p:pic>
              <p:nvPicPr>
                <p:cNvPr id="90" name="图形 13" descr="框">
                  <a:extLst>
                    <a:ext uri="{FF2B5EF4-FFF2-40B4-BE49-F238E27FC236}">
                      <a16:creationId xmlns:a16="http://schemas.microsoft.com/office/drawing/2014/main" id="{36554F07-AFE3-48D4-8674-FB99DE1F38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6797" y="4207481"/>
                  <a:ext cx="480646" cy="480646"/>
                </a:xfrm>
                <a:prstGeom prst="rect">
                  <a:avLst/>
                </a:prstGeom>
              </p:spPr>
            </p:pic>
            <p:sp>
              <p:nvSpPr>
                <p:cNvPr id="91" name="TextBox 90">
                  <a:extLst>
                    <a:ext uri="{FF2B5EF4-FFF2-40B4-BE49-F238E27FC236}">
                      <a16:creationId xmlns:a16="http://schemas.microsoft.com/office/drawing/2014/main" id="{4ABFA9A5-2F85-4F7A-9D07-52858364BBAB}"/>
                    </a:ext>
                  </a:extLst>
                </p:cNvPr>
                <p:cNvSpPr txBox="1"/>
                <p:nvPr/>
              </p:nvSpPr>
              <p:spPr>
                <a:xfrm>
                  <a:off x="157432" y="3578724"/>
                  <a:ext cx="2621230" cy="369332"/>
                </a:xfrm>
                <a:prstGeom prst="rect">
                  <a:avLst/>
                </a:prstGeom>
                <a:noFill/>
              </p:spPr>
              <p:txBody>
                <a:bodyPr wrap="none" rtlCol="0">
                  <a:spAutoFit/>
                </a:bodyPr>
                <a:lstStyle/>
                <a:p>
                  <a:r>
                    <a:rPr lang="en-US" dirty="0"/>
                    <a:t>User who bought item 1</a:t>
                  </a:r>
                </a:p>
              </p:txBody>
            </p:sp>
            <p:pic>
              <p:nvPicPr>
                <p:cNvPr id="92" name="图形 13" descr="框">
                  <a:extLst>
                    <a:ext uri="{FF2B5EF4-FFF2-40B4-BE49-F238E27FC236}">
                      <a16:creationId xmlns:a16="http://schemas.microsoft.com/office/drawing/2014/main" id="{0078EAC5-B9D6-42A6-8EE3-730BEEA443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83499" y="3677798"/>
                  <a:ext cx="480646" cy="480646"/>
                </a:xfrm>
                <a:prstGeom prst="rect">
                  <a:avLst/>
                </a:prstGeom>
              </p:spPr>
            </p:pic>
            <p:sp>
              <p:nvSpPr>
                <p:cNvPr id="93" name="TextBox 92">
                  <a:extLst>
                    <a:ext uri="{FF2B5EF4-FFF2-40B4-BE49-F238E27FC236}">
                      <a16:creationId xmlns:a16="http://schemas.microsoft.com/office/drawing/2014/main" id="{3ACBC95A-1C41-4368-A37E-F0B3156AE6CB}"/>
                    </a:ext>
                  </a:extLst>
                </p:cNvPr>
                <p:cNvSpPr txBox="1"/>
                <p:nvPr/>
              </p:nvSpPr>
              <p:spPr>
                <a:xfrm>
                  <a:off x="345796" y="4862456"/>
                  <a:ext cx="671979" cy="369332"/>
                </a:xfrm>
                <a:prstGeom prst="rect">
                  <a:avLst/>
                </a:prstGeom>
                <a:noFill/>
              </p:spPr>
              <p:txBody>
                <a:bodyPr wrap="none" rtlCol="0">
                  <a:spAutoFit/>
                </a:bodyPr>
                <a:lstStyle/>
                <a:p>
                  <a:r>
                    <a:rPr lang="en-US" dirty="0"/>
                    <a:t>User</a:t>
                  </a:r>
                </a:p>
              </p:txBody>
            </p:sp>
            <p:sp>
              <p:nvSpPr>
                <p:cNvPr id="94" name="TextBox 93">
                  <a:extLst>
                    <a:ext uri="{FF2B5EF4-FFF2-40B4-BE49-F238E27FC236}">
                      <a16:creationId xmlns:a16="http://schemas.microsoft.com/office/drawing/2014/main" id="{2B08034C-5690-42A4-AE89-3E0EC83215D4}"/>
                    </a:ext>
                  </a:extLst>
                </p:cNvPr>
                <p:cNvSpPr txBox="1"/>
                <p:nvPr/>
              </p:nvSpPr>
              <p:spPr>
                <a:xfrm>
                  <a:off x="1452658" y="4862456"/>
                  <a:ext cx="748923" cy="369332"/>
                </a:xfrm>
                <a:prstGeom prst="rect">
                  <a:avLst/>
                </a:prstGeom>
                <a:noFill/>
              </p:spPr>
              <p:txBody>
                <a:bodyPr wrap="none" rtlCol="0">
                  <a:spAutoFit/>
                </a:bodyPr>
                <a:lstStyle/>
                <a:p>
                  <a:r>
                    <a:rPr lang="en-US" dirty="0"/>
                    <a:t>item1</a:t>
                  </a:r>
                </a:p>
              </p:txBody>
            </p:sp>
            <p:pic>
              <p:nvPicPr>
                <p:cNvPr id="95" name="图形 13" descr="框">
                  <a:extLst>
                    <a:ext uri="{FF2B5EF4-FFF2-40B4-BE49-F238E27FC236}">
                      <a16:creationId xmlns:a16="http://schemas.microsoft.com/office/drawing/2014/main" id="{6D9687D2-4F9E-4365-AB6F-55EC1420FA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80153" y="4213970"/>
                  <a:ext cx="480646" cy="480646"/>
                </a:xfrm>
                <a:prstGeom prst="rect">
                  <a:avLst/>
                </a:prstGeom>
              </p:spPr>
            </p:pic>
            <p:pic>
              <p:nvPicPr>
                <p:cNvPr id="96" name="图形 13" descr="框">
                  <a:extLst>
                    <a:ext uri="{FF2B5EF4-FFF2-40B4-BE49-F238E27FC236}">
                      <a16:creationId xmlns:a16="http://schemas.microsoft.com/office/drawing/2014/main" id="{2614D66B-A04B-42BA-9DE6-12E28F8A8F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4383" y="4207481"/>
                  <a:ext cx="480646" cy="480646"/>
                </a:xfrm>
                <a:prstGeom prst="rect">
                  <a:avLst/>
                </a:prstGeom>
              </p:spPr>
            </p:pic>
            <p:pic>
              <p:nvPicPr>
                <p:cNvPr id="97" name="图形 13" descr="框">
                  <a:extLst>
                    <a:ext uri="{FF2B5EF4-FFF2-40B4-BE49-F238E27FC236}">
                      <a16:creationId xmlns:a16="http://schemas.microsoft.com/office/drawing/2014/main" id="{D96E4E4E-B401-402A-A216-2FE3D9DBE5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8613" y="4213970"/>
                  <a:ext cx="480646" cy="480646"/>
                </a:xfrm>
                <a:prstGeom prst="rect">
                  <a:avLst/>
                </a:prstGeom>
              </p:spPr>
            </p:pic>
            <p:pic>
              <p:nvPicPr>
                <p:cNvPr id="98" name="图形 13" descr="框">
                  <a:extLst>
                    <a:ext uri="{FF2B5EF4-FFF2-40B4-BE49-F238E27FC236}">
                      <a16:creationId xmlns:a16="http://schemas.microsoft.com/office/drawing/2014/main" id="{690974EF-5AF0-4C7B-A2E4-9DF018FA33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68259" y="3924610"/>
                  <a:ext cx="480646" cy="480646"/>
                </a:xfrm>
                <a:prstGeom prst="rect">
                  <a:avLst/>
                </a:prstGeom>
              </p:spPr>
            </p:pic>
            <p:pic>
              <p:nvPicPr>
                <p:cNvPr id="99" name="图形 13" descr="框">
                  <a:extLst>
                    <a:ext uri="{FF2B5EF4-FFF2-40B4-BE49-F238E27FC236}">
                      <a16:creationId xmlns:a16="http://schemas.microsoft.com/office/drawing/2014/main" id="{A5755D7A-4644-4AC6-B833-97A3C115F8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41498" y="3948056"/>
                  <a:ext cx="480646" cy="480646"/>
                </a:xfrm>
                <a:prstGeom prst="rect">
                  <a:avLst/>
                </a:prstGeom>
              </p:spPr>
            </p:pic>
            <p:sp>
              <p:nvSpPr>
                <p:cNvPr id="100" name="TextBox 99">
                  <a:extLst>
                    <a:ext uri="{FF2B5EF4-FFF2-40B4-BE49-F238E27FC236}">
                      <a16:creationId xmlns:a16="http://schemas.microsoft.com/office/drawing/2014/main" id="{3522616B-2DE7-4F95-B714-FC9CA8837528}"/>
                    </a:ext>
                  </a:extLst>
                </p:cNvPr>
                <p:cNvSpPr txBox="1"/>
                <p:nvPr/>
              </p:nvSpPr>
              <p:spPr>
                <a:xfrm>
                  <a:off x="2547602" y="4862456"/>
                  <a:ext cx="1762021" cy="369332"/>
                </a:xfrm>
                <a:prstGeom prst="rect">
                  <a:avLst/>
                </a:prstGeom>
                <a:noFill/>
              </p:spPr>
              <p:txBody>
                <a:bodyPr wrap="none" rtlCol="0">
                  <a:spAutoFit/>
                </a:bodyPr>
                <a:lstStyle/>
                <a:p>
                  <a:r>
                    <a:rPr lang="en-US" dirty="0"/>
                    <a:t>unbought items</a:t>
                  </a:r>
                </a:p>
              </p:txBody>
            </p:sp>
          </p:grpSp>
        </p:grpSp>
      </p:grpSp>
      <p:sp>
        <p:nvSpPr>
          <p:cNvPr id="102" name="Arrow: Down 101">
            <a:extLst>
              <a:ext uri="{FF2B5EF4-FFF2-40B4-BE49-F238E27FC236}">
                <a16:creationId xmlns:a16="http://schemas.microsoft.com/office/drawing/2014/main" id="{CA7EAC5F-A9AA-43D8-95CC-1F5A5CF06E5A}"/>
              </a:ext>
            </a:extLst>
          </p:cNvPr>
          <p:cNvSpPr/>
          <p:nvPr/>
        </p:nvSpPr>
        <p:spPr>
          <a:xfrm>
            <a:off x="5763399" y="4005948"/>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E94DFE19-ECDA-422E-8EBA-0E799076E445}"/>
              </a:ext>
            </a:extLst>
          </p:cNvPr>
          <p:cNvSpPr txBox="1"/>
          <p:nvPr/>
        </p:nvSpPr>
        <p:spPr>
          <a:xfrm>
            <a:off x="107847" y="1238471"/>
            <a:ext cx="1877437" cy="369332"/>
          </a:xfrm>
          <a:prstGeom prst="rect">
            <a:avLst/>
          </a:prstGeom>
          <a:noFill/>
        </p:spPr>
        <p:txBody>
          <a:bodyPr wrap="none" rtlCol="0">
            <a:spAutoFit/>
          </a:bodyPr>
          <a:lstStyle/>
          <a:p>
            <a:r>
              <a:rPr lang="en-US" dirty="0"/>
              <a:t>Decode Process</a:t>
            </a:r>
          </a:p>
        </p:txBody>
      </p:sp>
      <p:sp>
        <p:nvSpPr>
          <p:cNvPr id="104" name="TextBox 103">
            <a:extLst>
              <a:ext uri="{FF2B5EF4-FFF2-40B4-BE49-F238E27FC236}">
                <a16:creationId xmlns:a16="http://schemas.microsoft.com/office/drawing/2014/main" id="{D483D7BE-B91E-448A-84C2-7FB92B921D80}"/>
              </a:ext>
            </a:extLst>
          </p:cNvPr>
          <p:cNvSpPr txBox="1"/>
          <p:nvPr/>
        </p:nvSpPr>
        <p:spPr>
          <a:xfrm>
            <a:off x="4913922" y="1148747"/>
            <a:ext cx="2014398" cy="369332"/>
          </a:xfrm>
          <a:prstGeom prst="rect">
            <a:avLst/>
          </a:prstGeom>
          <a:noFill/>
        </p:spPr>
        <p:txBody>
          <a:bodyPr wrap="none" rtlCol="0">
            <a:spAutoFit/>
          </a:bodyPr>
          <a:lstStyle/>
          <a:p>
            <a:r>
              <a:rPr lang="en-US" dirty="0"/>
              <a:t>Original Test Data</a:t>
            </a:r>
          </a:p>
        </p:txBody>
      </p:sp>
      <p:sp>
        <p:nvSpPr>
          <p:cNvPr id="105" name="TextBox 104">
            <a:extLst>
              <a:ext uri="{FF2B5EF4-FFF2-40B4-BE49-F238E27FC236}">
                <a16:creationId xmlns:a16="http://schemas.microsoft.com/office/drawing/2014/main" id="{53AC7E07-A16F-47E9-89C1-F82509EB86C1}"/>
              </a:ext>
            </a:extLst>
          </p:cNvPr>
          <p:cNvSpPr txBox="1"/>
          <p:nvPr/>
        </p:nvSpPr>
        <p:spPr>
          <a:xfrm>
            <a:off x="1999139" y="3928651"/>
            <a:ext cx="1595373" cy="369332"/>
          </a:xfrm>
          <a:prstGeom prst="rect">
            <a:avLst/>
          </a:prstGeom>
          <a:noFill/>
        </p:spPr>
        <p:txBody>
          <a:bodyPr wrap="none" rtlCol="0">
            <a:spAutoFit/>
          </a:bodyPr>
          <a:lstStyle/>
          <a:p>
            <a:r>
              <a:rPr lang="en-US" dirty="0"/>
              <a:t>Test Branch 1</a:t>
            </a:r>
          </a:p>
        </p:txBody>
      </p:sp>
      <p:sp>
        <p:nvSpPr>
          <p:cNvPr id="106" name="TextBox 105">
            <a:extLst>
              <a:ext uri="{FF2B5EF4-FFF2-40B4-BE49-F238E27FC236}">
                <a16:creationId xmlns:a16="http://schemas.microsoft.com/office/drawing/2014/main" id="{2DC9BD62-89D6-4E0F-9595-0EC97A95B5AD}"/>
              </a:ext>
            </a:extLst>
          </p:cNvPr>
          <p:cNvSpPr txBox="1"/>
          <p:nvPr/>
        </p:nvSpPr>
        <p:spPr>
          <a:xfrm>
            <a:off x="7712492" y="3929947"/>
            <a:ext cx="1595373" cy="369332"/>
          </a:xfrm>
          <a:prstGeom prst="rect">
            <a:avLst/>
          </a:prstGeom>
          <a:noFill/>
        </p:spPr>
        <p:txBody>
          <a:bodyPr wrap="none" rtlCol="0">
            <a:spAutoFit/>
          </a:bodyPr>
          <a:lstStyle/>
          <a:p>
            <a:r>
              <a:rPr lang="en-US" dirty="0"/>
              <a:t>Test Branch 2</a:t>
            </a:r>
          </a:p>
        </p:txBody>
      </p:sp>
      <p:sp>
        <p:nvSpPr>
          <p:cNvPr id="108" name="Arrow: Down 107">
            <a:extLst>
              <a:ext uri="{FF2B5EF4-FFF2-40B4-BE49-F238E27FC236}">
                <a16:creationId xmlns:a16="http://schemas.microsoft.com/office/drawing/2014/main" id="{2336984F-6403-4C17-8B52-73E30C249FB8}"/>
              </a:ext>
            </a:extLst>
          </p:cNvPr>
          <p:cNvSpPr/>
          <p:nvPr/>
        </p:nvSpPr>
        <p:spPr>
          <a:xfrm>
            <a:off x="5777097" y="6219948"/>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0" name="Table 110">
            <a:extLst>
              <a:ext uri="{FF2B5EF4-FFF2-40B4-BE49-F238E27FC236}">
                <a16:creationId xmlns:a16="http://schemas.microsoft.com/office/drawing/2014/main" id="{31292A0E-0EB2-4E4A-AAF9-CF4D58A18D42}"/>
              </a:ext>
            </a:extLst>
          </p:cNvPr>
          <p:cNvGraphicFramePr>
            <a:graphicFrameLocks noGrp="1"/>
          </p:cNvGraphicFramePr>
          <p:nvPr/>
        </p:nvGraphicFramePr>
        <p:xfrm>
          <a:off x="2762022" y="3143685"/>
          <a:ext cx="6192220" cy="760192"/>
        </p:xfrm>
        <a:graphic>
          <a:graphicData uri="http://schemas.openxmlformats.org/drawingml/2006/table">
            <a:tbl>
              <a:tblPr firstRow="1" bandRow="1">
                <a:tableStyleId>{5C22544A-7EE6-4342-B048-85BDC9FD1C3A}</a:tableStyleId>
              </a:tblPr>
              <a:tblGrid>
                <a:gridCol w="1548055">
                  <a:extLst>
                    <a:ext uri="{9D8B030D-6E8A-4147-A177-3AD203B41FA5}">
                      <a16:colId xmlns:a16="http://schemas.microsoft.com/office/drawing/2014/main" val="3951510217"/>
                    </a:ext>
                  </a:extLst>
                </a:gridCol>
                <a:gridCol w="1548055">
                  <a:extLst>
                    <a:ext uri="{9D8B030D-6E8A-4147-A177-3AD203B41FA5}">
                      <a16:colId xmlns:a16="http://schemas.microsoft.com/office/drawing/2014/main" val="421071877"/>
                    </a:ext>
                  </a:extLst>
                </a:gridCol>
                <a:gridCol w="1548055">
                  <a:extLst>
                    <a:ext uri="{9D8B030D-6E8A-4147-A177-3AD203B41FA5}">
                      <a16:colId xmlns:a16="http://schemas.microsoft.com/office/drawing/2014/main" val="3039861202"/>
                    </a:ext>
                  </a:extLst>
                </a:gridCol>
                <a:gridCol w="1548055">
                  <a:extLst>
                    <a:ext uri="{9D8B030D-6E8A-4147-A177-3AD203B41FA5}">
                      <a16:colId xmlns:a16="http://schemas.microsoft.com/office/drawing/2014/main" val="3325553672"/>
                    </a:ext>
                  </a:extLst>
                </a:gridCol>
              </a:tblGrid>
              <a:tr h="380096">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a:t>
                      </a:r>
                    </a:p>
                  </a:txBody>
                  <a:tcPr/>
                </a:tc>
                <a:extLst>
                  <a:ext uri="{0D108BD9-81ED-4DB2-BD59-A6C34878D82A}">
                    <a16:rowId xmlns:a16="http://schemas.microsoft.com/office/drawing/2014/main" val="4040561342"/>
                  </a:ext>
                </a:extLst>
              </a:tr>
              <a:tr h="380096">
                <a:tc>
                  <a:txBody>
                    <a:bodyPr/>
                    <a:lstStyle/>
                    <a:p>
                      <a:r>
                        <a:rPr lang="en-US" dirty="0"/>
                        <a:t>User</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666385490"/>
                  </a:ext>
                </a:extLst>
              </a:tr>
            </a:tbl>
          </a:graphicData>
        </a:graphic>
      </p:graphicFrame>
      <p:graphicFrame>
        <p:nvGraphicFramePr>
          <p:cNvPr id="112" name="Table 110">
            <a:extLst>
              <a:ext uri="{FF2B5EF4-FFF2-40B4-BE49-F238E27FC236}">
                <a16:creationId xmlns:a16="http://schemas.microsoft.com/office/drawing/2014/main" id="{385345BE-28A0-4DED-B99B-A4072C59A587}"/>
              </a:ext>
            </a:extLst>
          </p:cNvPr>
          <p:cNvGraphicFramePr>
            <a:graphicFrameLocks noGrp="1"/>
          </p:cNvGraphicFramePr>
          <p:nvPr/>
        </p:nvGraphicFramePr>
        <p:xfrm>
          <a:off x="1072183" y="5993464"/>
          <a:ext cx="4276624" cy="731520"/>
        </p:xfrm>
        <a:graphic>
          <a:graphicData uri="http://schemas.openxmlformats.org/drawingml/2006/table">
            <a:tbl>
              <a:tblPr firstRow="1" bandRow="1">
                <a:tableStyleId>{5C22544A-7EE6-4342-B048-85BDC9FD1C3A}</a:tableStyleId>
              </a:tblPr>
              <a:tblGrid>
                <a:gridCol w="1069156">
                  <a:extLst>
                    <a:ext uri="{9D8B030D-6E8A-4147-A177-3AD203B41FA5}">
                      <a16:colId xmlns:a16="http://schemas.microsoft.com/office/drawing/2014/main" val="3951510217"/>
                    </a:ext>
                  </a:extLst>
                </a:gridCol>
                <a:gridCol w="1069156">
                  <a:extLst>
                    <a:ext uri="{9D8B030D-6E8A-4147-A177-3AD203B41FA5}">
                      <a16:colId xmlns:a16="http://schemas.microsoft.com/office/drawing/2014/main" val="421071877"/>
                    </a:ext>
                  </a:extLst>
                </a:gridCol>
                <a:gridCol w="1069156">
                  <a:extLst>
                    <a:ext uri="{9D8B030D-6E8A-4147-A177-3AD203B41FA5}">
                      <a16:colId xmlns:a16="http://schemas.microsoft.com/office/drawing/2014/main" val="3039861202"/>
                    </a:ext>
                  </a:extLst>
                </a:gridCol>
                <a:gridCol w="1069156">
                  <a:extLst>
                    <a:ext uri="{9D8B030D-6E8A-4147-A177-3AD203B41FA5}">
                      <a16:colId xmlns:a16="http://schemas.microsoft.com/office/drawing/2014/main" val="3325553672"/>
                    </a:ext>
                  </a:extLst>
                </a:gridCol>
              </a:tblGrid>
              <a:tr h="352137">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a:t>
                      </a:r>
                    </a:p>
                  </a:txBody>
                  <a:tcPr/>
                </a:tc>
                <a:extLst>
                  <a:ext uri="{0D108BD9-81ED-4DB2-BD59-A6C34878D82A}">
                    <a16:rowId xmlns:a16="http://schemas.microsoft.com/office/drawing/2014/main" val="4040561342"/>
                  </a:ext>
                </a:extLst>
              </a:tr>
              <a:tr h="352137">
                <a:tc>
                  <a:txBody>
                    <a:bodyPr/>
                    <a:lstStyle/>
                    <a:p>
                      <a:r>
                        <a:rPr lang="en-US" dirty="0"/>
                        <a:t>User</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6385490"/>
                  </a:ext>
                </a:extLst>
              </a:tr>
            </a:tbl>
          </a:graphicData>
        </a:graphic>
      </p:graphicFrame>
      <p:graphicFrame>
        <p:nvGraphicFramePr>
          <p:cNvPr id="114" name="Table 110">
            <a:extLst>
              <a:ext uri="{FF2B5EF4-FFF2-40B4-BE49-F238E27FC236}">
                <a16:creationId xmlns:a16="http://schemas.microsoft.com/office/drawing/2014/main" id="{7D78C8EC-5DA7-407F-9325-ABCB96860198}"/>
              </a:ext>
            </a:extLst>
          </p:cNvPr>
          <p:cNvGraphicFramePr>
            <a:graphicFrameLocks noGrp="1"/>
          </p:cNvGraphicFramePr>
          <p:nvPr/>
        </p:nvGraphicFramePr>
        <p:xfrm>
          <a:off x="6607461" y="5984874"/>
          <a:ext cx="4276624" cy="731520"/>
        </p:xfrm>
        <a:graphic>
          <a:graphicData uri="http://schemas.openxmlformats.org/drawingml/2006/table">
            <a:tbl>
              <a:tblPr firstRow="1" bandRow="1">
                <a:tableStyleId>{5C22544A-7EE6-4342-B048-85BDC9FD1C3A}</a:tableStyleId>
              </a:tblPr>
              <a:tblGrid>
                <a:gridCol w="1069156">
                  <a:extLst>
                    <a:ext uri="{9D8B030D-6E8A-4147-A177-3AD203B41FA5}">
                      <a16:colId xmlns:a16="http://schemas.microsoft.com/office/drawing/2014/main" val="3951510217"/>
                    </a:ext>
                  </a:extLst>
                </a:gridCol>
                <a:gridCol w="1069156">
                  <a:extLst>
                    <a:ext uri="{9D8B030D-6E8A-4147-A177-3AD203B41FA5}">
                      <a16:colId xmlns:a16="http://schemas.microsoft.com/office/drawing/2014/main" val="421071877"/>
                    </a:ext>
                  </a:extLst>
                </a:gridCol>
                <a:gridCol w="1069156">
                  <a:extLst>
                    <a:ext uri="{9D8B030D-6E8A-4147-A177-3AD203B41FA5}">
                      <a16:colId xmlns:a16="http://schemas.microsoft.com/office/drawing/2014/main" val="3039861202"/>
                    </a:ext>
                  </a:extLst>
                </a:gridCol>
                <a:gridCol w="1069156">
                  <a:extLst>
                    <a:ext uri="{9D8B030D-6E8A-4147-A177-3AD203B41FA5}">
                      <a16:colId xmlns:a16="http://schemas.microsoft.com/office/drawing/2014/main" val="3325553672"/>
                    </a:ext>
                  </a:extLst>
                </a:gridCol>
              </a:tblGrid>
              <a:tr h="352137">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a:t>
                      </a:r>
                    </a:p>
                  </a:txBody>
                  <a:tcPr/>
                </a:tc>
                <a:extLst>
                  <a:ext uri="{0D108BD9-81ED-4DB2-BD59-A6C34878D82A}">
                    <a16:rowId xmlns:a16="http://schemas.microsoft.com/office/drawing/2014/main" val="4040561342"/>
                  </a:ext>
                </a:extLst>
              </a:tr>
              <a:tr h="352137">
                <a:tc>
                  <a:txBody>
                    <a:bodyPr/>
                    <a:lstStyle/>
                    <a:p>
                      <a:r>
                        <a:rPr lang="en-US" dirty="0"/>
                        <a:t>User</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666385490"/>
                  </a:ext>
                </a:extLst>
              </a:tr>
            </a:tbl>
          </a:graphicData>
        </a:graphic>
      </p:graphicFrame>
    </p:spTree>
    <p:extLst>
      <p:ext uri="{BB962C8B-B14F-4D97-AF65-F5344CB8AC3E}">
        <p14:creationId xmlns:p14="http://schemas.microsoft.com/office/powerpoint/2010/main" val="381351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20B382-67FA-4142-9B63-0A11429F5C6E}"/>
              </a:ext>
            </a:extLst>
          </p:cNvPr>
          <p:cNvSpPr/>
          <p:nvPr/>
        </p:nvSpPr>
        <p:spPr>
          <a:xfrm>
            <a:off x="2925586" y="6250"/>
            <a:ext cx="6145264" cy="62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sp>
        <p:nvSpPr>
          <p:cNvPr id="35" name="Arrow: Down 34">
            <a:extLst>
              <a:ext uri="{FF2B5EF4-FFF2-40B4-BE49-F238E27FC236}">
                <a16:creationId xmlns:a16="http://schemas.microsoft.com/office/drawing/2014/main" id="{02049B70-F40C-420A-8A32-6FBE08BB83D2}"/>
              </a:ext>
            </a:extLst>
          </p:cNvPr>
          <p:cNvSpPr/>
          <p:nvPr/>
        </p:nvSpPr>
        <p:spPr>
          <a:xfrm>
            <a:off x="5822636" y="628591"/>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583D742-E746-44AA-961E-35DD9DB76841}"/>
              </a:ext>
            </a:extLst>
          </p:cNvPr>
          <p:cNvGrpSpPr/>
          <p:nvPr/>
        </p:nvGrpSpPr>
        <p:grpSpPr>
          <a:xfrm>
            <a:off x="1146489" y="791322"/>
            <a:ext cx="4230930" cy="2029016"/>
            <a:chOff x="1122588" y="1397203"/>
            <a:chExt cx="4230930" cy="2029016"/>
          </a:xfrm>
        </p:grpSpPr>
        <p:sp>
          <p:nvSpPr>
            <p:cNvPr id="7" name="Rectangle 6">
              <a:extLst>
                <a:ext uri="{FF2B5EF4-FFF2-40B4-BE49-F238E27FC236}">
                  <a16:creationId xmlns:a16="http://schemas.microsoft.com/office/drawing/2014/main" id="{4D94BF5D-7AC3-4EC9-9337-57BAFCC960F8}"/>
                </a:ext>
              </a:extLst>
            </p:cNvPr>
            <p:cNvSpPr/>
            <p:nvPr/>
          </p:nvSpPr>
          <p:spPr>
            <a:xfrm>
              <a:off x="1122588" y="1773155"/>
              <a:ext cx="4225410" cy="165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9" name="Graphic 8" descr="Man">
              <a:extLst>
                <a:ext uri="{FF2B5EF4-FFF2-40B4-BE49-F238E27FC236}">
                  <a16:creationId xmlns:a16="http://schemas.microsoft.com/office/drawing/2014/main" id="{C3D3CE73-52A0-481B-8685-7D6F2BE0DB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961" y="2142487"/>
              <a:ext cx="914400" cy="914400"/>
            </a:xfrm>
            <a:prstGeom prst="rect">
              <a:avLst/>
            </a:prstGeom>
          </p:spPr>
        </p:pic>
        <p:pic>
          <p:nvPicPr>
            <p:cNvPr id="10" name="图形 13" descr="框">
              <a:extLst>
                <a:ext uri="{FF2B5EF4-FFF2-40B4-BE49-F238E27FC236}">
                  <a16:creationId xmlns:a16="http://schemas.microsoft.com/office/drawing/2014/main" id="{1875F4EB-5FB0-4383-86CE-7929B41632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25172" y="2401912"/>
              <a:ext cx="480646" cy="480646"/>
            </a:xfrm>
            <a:prstGeom prst="rect">
              <a:avLst/>
            </a:prstGeom>
          </p:spPr>
        </p:pic>
        <p:sp>
          <p:nvSpPr>
            <p:cNvPr id="11" name="TextBox 10">
              <a:extLst>
                <a:ext uri="{FF2B5EF4-FFF2-40B4-BE49-F238E27FC236}">
                  <a16:creationId xmlns:a16="http://schemas.microsoft.com/office/drawing/2014/main" id="{46092C02-06E4-4C2C-8992-60D9BC38AE16}"/>
                </a:ext>
              </a:extLst>
            </p:cNvPr>
            <p:cNvSpPr txBox="1"/>
            <p:nvPr/>
          </p:nvSpPr>
          <p:spPr>
            <a:xfrm>
              <a:off x="1195807" y="1773155"/>
              <a:ext cx="2621230" cy="369332"/>
            </a:xfrm>
            <a:prstGeom prst="rect">
              <a:avLst/>
            </a:prstGeom>
            <a:noFill/>
          </p:spPr>
          <p:txBody>
            <a:bodyPr wrap="none" rtlCol="0">
              <a:spAutoFit/>
            </a:bodyPr>
            <a:lstStyle/>
            <a:p>
              <a:r>
                <a:rPr lang="en-US" dirty="0"/>
                <a:t>User who bought item 1</a:t>
              </a:r>
            </a:p>
          </p:txBody>
        </p:sp>
        <p:sp>
          <p:nvSpPr>
            <p:cNvPr id="13" name="TextBox 12">
              <a:extLst>
                <a:ext uri="{FF2B5EF4-FFF2-40B4-BE49-F238E27FC236}">
                  <a16:creationId xmlns:a16="http://schemas.microsoft.com/office/drawing/2014/main" id="{DFC38A86-BFF2-4433-93DF-BB5B14032FC1}"/>
                </a:ext>
              </a:extLst>
            </p:cNvPr>
            <p:cNvSpPr txBox="1"/>
            <p:nvPr/>
          </p:nvSpPr>
          <p:spPr>
            <a:xfrm>
              <a:off x="1384171" y="3056887"/>
              <a:ext cx="671979" cy="369332"/>
            </a:xfrm>
            <a:prstGeom prst="rect">
              <a:avLst/>
            </a:prstGeom>
            <a:noFill/>
          </p:spPr>
          <p:txBody>
            <a:bodyPr wrap="none" rtlCol="0">
              <a:spAutoFit/>
            </a:bodyPr>
            <a:lstStyle/>
            <a:p>
              <a:r>
                <a:rPr lang="en-US" dirty="0"/>
                <a:t>User</a:t>
              </a:r>
            </a:p>
          </p:txBody>
        </p:sp>
        <p:sp>
          <p:nvSpPr>
            <p:cNvPr id="14" name="TextBox 13">
              <a:extLst>
                <a:ext uri="{FF2B5EF4-FFF2-40B4-BE49-F238E27FC236}">
                  <a16:creationId xmlns:a16="http://schemas.microsoft.com/office/drawing/2014/main" id="{4BA819EA-17B3-4AF3-A088-F799CDAEE320}"/>
                </a:ext>
              </a:extLst>
            </p:cNvPr>
            <p:cNvSpPr txBox="1"/>
            <p:nvPr/>
          </p:nvSpPr>
          <p:spPr>
            <a:xfrm>
              <a:off x="2491033" y="3056887"/>
              <a:ext cx="748923" cy="369332"/>
            </a:xfrm>
            <a:prstGeom prst="rect">
              <a:avLst/>
            </a:prstGeom>
            <a:noFill/>
          </p:spPr>
          <p:txBody>
            <a:bodyPr wrap="none" rtlCol="0">
              <a:spAutoFit/>
            </a:bodyPr>
            <a:lstStyle/>
            <a:p>
              <a:r>
                <a:rPr lang="en-US" dirty="0"/>
                <a:t>item1</a:t>
              </a:r>
            </a:p>
          </p:txBody>
        </p:sp>
        <p:pic>
          <p:nvPicPr>
            <p:cNvPr id="15" name="图形 13" descr="框">
              <a:extLst>
                <a:ext uri="{FF2B5EF4-FFF2-40B4-BE49-F238E27FC236}">
                  <a16:creationId xmlns:a16="http://schemas.microsoft.com/office/drawing/2014/main" id="{7C5BB9FC-84BA-4D24-80A6-28B705C52F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81127" y="2224201"/>
              <a:ext cx="480646" cy="480646"/>
            </a:xfrm>
            <a:prstGeom prst="rect">
              <a:avLst/>
            </a:prstGeom>
          </p:spPr>
        </p:pic>
        <p:pic>
          <p:nvPicPr>
            <p:cNvPr id="17" name="图形 13" descr="框">
              <a:extLst>
                <a:ext uri="{FF2B5EF4-FFF2-40B4-BE49-F238E27FC236}">
                  <a16:creationId xmlns:a16="http://schemas.microsoft.com/office/drawing/2014/main" id="{49145446-4D9E-4C5C-9E4E-35F6E456F7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1933" y="2224201"/>
              <a:ext cx="480646" cy="480646"/>
            </a:xfrm>
            <a:prstGeom prst="rect">
              <a:avLst/>
            </a:prstGeom>
          </p:spPr>
        </p:pic>
        <p:sp>
          <p:nvSpPr>
            <p:cNvPr id="20" name="TextBox 19">
              <a:extLst>
                <a:ext uri="{FF2B5EF4-FFF2-40B4-BE49-F238E27FC236}">
                  <a16:creationId xmlns:a16="http://schemas.microsoft.com/office/drawing/2014/main" id="{52EB8813-490F-4766-9849-8F4FA0F9842D}"/>
                </a:ext>
              </a:extLst>
            </p:cNvPr>
            <p:cNvSpPr txBox="1"/>
            <p:nvPr/>
          </p:nvSpPr>
          <p:spPr>
            <a:xfrm>
              <a:off x="3335017" y="2670588"/>
              <a:ext cx="2018501" cy="646331"/>
            </a:xfrm>
            <a:prstGeom prst="rect">
              <a:avLst/>
            </a:prstGeom>
            <a:noFill/>
          </p:spPr>
          <p:txBody>
            <a:bodyPr wrap="none" rtlCol="0">
              <a:spAutoFit/>
            </a:bodyPr>
            <a:lstStyle/>
            <a:p>
              <a:r>
                <a:rPr lang="en-US" dirty="0"/>
                <a:t>Predictions(0~1)</a:t>
              </a:r>
            </a:p>
            <a:p>
              <a:r>
                <a:rPr lang="en-US" dirty="0"/>
                <a:t>of unbought items</a:t>
              </a:r>
            </a:p>
          </p:txBody>
        </p:sp>
        <p:sp>
          <p:nvSpPr>
            <p:cNvPr id="36" name="TextBox 35">
              <a:extLst>
                <a:ext uri="{FF2B5EF4-FFF2-40B4-BE49-F238E27FC236}">
                  <a16:creationId xmlns:a16="http://schemas.microsoft.com/office/drawing/2014/main" id="{B737AF07-BE26-47FD-9720-E460C228B34C}"/>
                </a:ext>
              </a:extLst>
            </p:cNvPr>
            <p:cNvSpPr txBox="1"/>
            <p:nvPr/>
          </p:nvSpPr>
          <p:spPr>
            <a:xfrm>
              <a:off x="2027420" y="1397203"/>
              <a:ext cx="1595373" cy="369332"/>
            </a:xfrm>
            <a:prstGeom prst="rect">
              <a:avLst/>
            </a:prstGeom>
            <a:noFill/>
          </p:spPr>
          <p:txBody>
            <a:bodyPr wrap="none" rtlCol="0">
              <a:spAutoFit/>
            </a:bodyPr>
            <a:lstStyle/>
            <a:p>
              <a:r>
                <a:rPr lang="en-US" dirty="0"/>
                <a:t>Test Branch 1</a:t>
              </a:r>
            </a:p>
          </p:txBody>
        </p:sp>
        <p:sp>
          <p:nvSpPr>
            <p:cNvPr id="38" name="TextBox 37">
              <a:extLst>
                <a:ext uri="{FF2B5EF4-FFF2-40B4-BE49-F238E27FC236}">
                  <a16:creationId xmlns:a16="http://schemas.microsoft.com/office/drawing/2014/main" id="{1A8785AE-40FC-403C-B41B-85DACD5A4173}"/>
                </a:ext>
              </a:extLst>
            </p:cNvPr>
            <p:cNvSpPr txBox="1"/>
            <p:nvPr/>
          </p:nvSpPr>
          <p:spPr>
            <a:xfrm>
              <a:off x="4054336" y="2057460"/>
              <a:ext cx="595035" cy="584775"/>
            </a:xfrm>
            <a:prstGeom prst="rect">
              <a:avLst/>
            </a:prstGeom>
            <a:noFill/>
          </p:spPr>
          <p:txBody>
            <a:bodyPr wrap="none" rtlCol="0">
              <a:spAutoFit/>
            </a:bodyPr>
            <a:lstStyle/>
            <a:p>
              <a:r>
                <a:rPr lang="en-US" sz="3200" dirty="0"/>
                <a:t>…</a:t>
              </a:r>
            </a:p>
          </p:txBody>
        </p:sp>
      </p:grpSp>
      <p:grpSp>
        <p:nvGrpSpPr>
          <p:cNvPr id="42" name="Group 41">
            <a:extLst>
              <a:ext uri="{FF2B5EF4-FFF2-40B4-BE49-F238E27FC236}">
                <a16:creationId xmlns:a16="http://schemas.microsoft.com/office/drawing/2014/main" id="{43DA6E0E-29DA-4BB5-98F2-EEAA32DA34FD}"/>
              </a:ext>
            </a:extLst>
          </p:cNvPr>
          <p:cNvGrpSpPr/>
          <p:nvPr/>
        </p:nvGrpSpPr>
        <p:grpSpPr>
          <a:xfrm>
            <a:off x="6674446" y="738509"/>
            <a:ext cx="4270180" cy="2029016"/>
            <a:chOff x="1122588" y="1397203"/>
            <a:chExt cx="4270180" cy="2029016"/>
          </a:xfrm>
        </p:grpSpPr>
        <p:sp>
          <p:nvSpPr>
            <p:cNvPr id="43" name="Rectangle 42">
              <a:extLst>
                <a:ext uri="{FF2B5EF4-FFF2-40B4-BE49-F238E27FC236}">
                  <a16:creationId xmlns:a16="http://schemas.microsoft.com/office/drawing/2014/main" id="{0D0318A0-08EC-43A3-B5D4-AE5EDB68E5B7}"/>
                </a:ext>
              </a:extLst>
            </p:cNvPr>
            <p:cNvSpPr/>
            <p:nvPr/>
          </p:nvSpPr>
          <p:spPr>
            <a:xfrm>
              <a:off x="1122588" y="1773155"/>
              <a:ext cx="4225410" cy="165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4" name="Graphic 43" descr="Man">
              <a:extLst>
                <a:ext uri="{FF2B5EF4-FFF2-40B4-BE49-F238E27FC236}">
                  <a16:creationId xmlns:a16="http://schemas.microsoft.com/office/drawing/2014/main" id="{8BC13748-E026-44BF-AA53-8056696AA0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961" y="2142487"/>
              <a:ext cx="914400" cy="914400"/>
            </a:xfrm>
            <a:prstGeom prst="rect">
              <a:avLst/>
            </a:prstGeom>
          </p:spPr>
        </p:pic>
        <p:pic>
          <p:nvPicPr>
            <p:cNvPr id="45" name="图形 13" descr="框">
              <a:extLst>
                <a:ext uri="{FF2B5EF4-FFF2-40B4-BE49-F238E27FC236}">
                  <a16:creationId xmlns:a16="http://schemas.microsoft.com/office/drawing/2014/main" id="{09E74A90-1CB8-44CA-9E5E-783D762FE6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25172" y="2401912"/>
              <a:ext cx="480646" cy="480646"/>
            </a:xfrm>
            <a:prstGeom prst="rect">
              <a:avLst/>
            </a:prstGeom>
          </p:spPr>
        </p:pic>
        <p:sp>
          <p:nvSpPr>
            <p:cNvPr id="46" name="TextBox 45">
              <a:extLst>
                <a:ext uri="{FF2B5EF4-FFF2-40B4-BE49-F238E27FC236}">
                  <a16:creationId xmlns:a16="http://schemas.microsoft.com/office/drawing/2014/main" id="{ADE135B9-6DAB-43D0-B1E1-9AD306D5EB14}"/>
                </a:ext>
              </a:extLst>
            </p:cNvPr>
            <p:cNvSpPr txBox="1"/>
            <p:nvPr/>
          </p:nvSpPr>
          <p:spPr>
            <a:xfrm>
              <a:off x="1195807" y="1773155"/>
              <a:ext cx="2621230" cy="369332"/>
            </a:xfrm>
            <a:prstGeom prst="rect">
              <a:avLst/>
            </a:prstGeom>
            <a:noFill/>
          </p:spPr>
          <p:txBody>
            <a:bodyPr wrap="none" rtlCol="0">
              <a:spAutoFit/>
            </a:bodyPr>
            <a:lstStyle/>
            <a:p>
              <a:r>
                <a:rPr lang="en-US" dirty="0"/>
                <a:t>User who bought item 2</a:t>
              </a:r>
            </a:p>
          </p:txBody>
        </p:sp>
        <p:sp>
          <p:nvSpPr>
            <p:cNvPr id="47" name="TextBox 46">
              <a:extLst>
                <a:ext uri="{FF2B5EF4-FFF2-40B4-BE49-F238E27FC236}">
                  <a16:creationId xmlns:a16="http://schemas.microsoft.com/office/drawing/2014/main" id="{E04626C8-2DCE-4F40-9229-B5E1D3D40F1E}"/>
                </a:ext>
              </a:extLst>
            </p:cNvPr>
            <p:cNvSpPr txBox="1"/>
            <p:nvPr/>
          </p:nvSpPr>
          <p:spPr>
            <a:xfrm>
              <a:off x="1384171" y="3056887"/>
              <a:ext cx="671979" cy="369332"/>
            </a:xfrm>
            <a:prstGeom prst="rect">
              <a:avLst/>
            </a:prstGeom>
            <a:noFill/>
          </p:spPr>
          <p:txBody>
            <a:bodyPr wrap="none" rtlCol="0">
              <a:spAutoFit/>
            </a:bodyPr>
            <a:lstStyle/>
            <a:p>
              <a:r>
                <a:rPr lang="en-US" dirty="0"/>
                <a:t>User</a:t>
              </a:r>
            </a:p>
          </p:txBody>
        </p:sp>
        <p:sp>
          <p:nvSpPr>
            <p:cNvPr id="48" name="TextBox 47">
              <a:extLst>
                <a:ext uri="{FF2B5EF4-FFF2-40B4-BE49-F238E27FC236}">
                  <a16:creationId xmlns:a16="http://schemas.microsoft.com/office/drawing/2014/main" id="{8C9782D2-6130-4F0E-8A6F-14AFE6904355}"/>
                </a:ext>
              </a:extLst>
            </p:cNvPr>
            <p:cNvSpPr txBox="1"/>
            <p:nvPr/>
          </p:nvSpPr>
          <p:spPr>
            <a:xfrm>
              <a:off x="2491033" y="3056887"/>
              <a:ext cx="748923" cy="369332"/>
            </a:xfrm>
            <a:prstGeom prst="rect">
              <a:avLst/>
            </a:prstGeom>
            <a:noFill/>
          </p:spPr>
          <p:txBody>
            <a:bodyPr wrap="none" rtlCol="0">
              <a:spAutoFit/>
            </a:bodyPr>
            <a:lstStyle/>
            <a:p>
              <a:r>
                <a:rPr lang="en-US" dirty="0"/>
                <a:t>item2</a:t>
              </a:r>
            </a:p>
          </p:txBody>
        </p:sp>
        <p:pic>
          <p:nvPicPr>
            <p:cNvPr id="49" name="图形 13" descr="框">
              <a:extLst>
                <a:ext uri="{FF2B5EF4-FFF2-40B4-BE49-F238E27FC236}">
                  <a16:creationId xmlns:a16="http://schemas.microsoft.com/office/drawing/2014/main" id="{EA497483-ED52-4B33-A849-659FF995BD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81127" y="2224201"/>
              <a:ext cx="480646" cy="480646"/>
            </a:xfrm>
            <a:prstGeom prst="rect">
              <a:avLst/>
            </a:prstGeom>
          </p:spPr>
        </p:pic>
        <p:pic>
          <p:nvPicPr>
            <p:cNvPr id="50" name="图形 13" descr="框">
              <a:extLst>
                <a:ext uri="{FF2B5EF4-FFF2-40B4-BE49-F238E27FC236}">
                  <a16:creationId xmlns:a16="http://schemas.microsoft.com/office/drawing/2014/main" id="{5D8D7430-73A6-4DC4-992B-6ED41B16B7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41933" y="2224201"/>
              <a:ext cx="480646" cy="480646"/>
            </a:xfrm>
            <a:prstGeom prst="rect">
              <a:avLst/>
            </a:prstGeom>
          </p:spPr>
        </p:pic>
        <p:sp>
          <p:nvSpPr>
            <p:cNvPr id="51" name="TextBox 50">
              <a:extLst>
                <a:ext uri="{FF2B5EF4-FFF2-40B4-BE49-F238E27FC236}">
                  <a16:creationId xmlns:a16="http://schemas.microsoft.com/office/drawing/2014/main" id="{36C0DAEF-4E75-47F0-B10E-1AC66E059774}"/>
                </a:ext>
              </a:extLst>
            </p:cNvPr>
            <p:cNvSpPr txBox="1"/>
            <p:nvPr/>
          </p:nvSpPr>
          <p:spPr>
            <a:xfrm>
              <a:off x="3374267" y="2717911"/>
              <a:ext cx="2018501" cy="646331"/>
            </a:xfrm>
            <a:prstGeom prst="rect">
              <a:avLst/>
            </a:prstGeom>
            <a:noFill/>
          </p:spPr>
          <p:txBody>
            <a:bodyPr wrap="none" rtlCol="0">
              <a:spAutoFit/>
            </a:bodyPr>
            <a:lstStyle/>
            <a:p>
              <a:r>
                <a:rPr lang="en-US" dirty="0"/>
                <a:t>Predictions(0~1)</a:t>
              </a:r>
            </a:p>
            <a:p>
              <a:r>
                <a:rPr lang="en-US" dirty="0"/>
                <a:t>of unbought items</a:t>
              </a:r>
            </a:p>
          </p:txBody>
        </p:sp>
        <p:sp>
          <p:nvSpPr>
            <p:cNvPr id="52" name="TextBox 51">
              <a:extLst>
                <a:ext uri="{FF2B5EF4-FFF2-40B4-BE49-F238E27FC236}">
                  <a16:creationId xmlns:a16="http://schemas.microsoft.com/office/drawing/2014/main" id="{ACA71F86-D757-4F57-BEDA-445A9B834746}"/>
                </a:ext>
              </a:extLst>
            </p:cNvPr>
            <p:cNvSpPr txBox="1"/>
            <p:nvPr/>
          </p:nvSpPr>
          <p:spPr>
            <a:xfrm>
              <a:off x="2027420" y="1397203"/>
              <a:ext cx="1595373" cy="369332"/>
            </a:xfrm>
            <a:prstGeom prst="rect">
              <a:avLst/>
            </a:prstGeom>
            <a:noFill/>
          </p:spPr>
          <p:txBody>
            <a:bodyPr wrap="none" rtlCol="0">
              <a:spAutoFit/>
            </a:bodyPr>
            <a:lstStyle/>
            <a:p>
              <a:r>
                <a:rPr lang="en-US" dirty="0"/>
                <a:t>Test Branch 2</a:t>
              </a:r>
            </a:p>
          </p:txBody>
        </p:sp>
        <p:sp>
          <p:nvSpPr>
            <p:cNvPr id="53" name="TextBox 52">
              <a:extLst>
                <a:ext uri="{FF2B5EF4-FFF2-40B4-BE49-F238E27FC236}">
                  <a16:creationId xmlns:a16="http://schemas.microsoft.com/office/drawing/2014/main" id="{F27F3E76-F4E0-4BE0-AAE5-38C99EE1F17C}"/>
                </a:ext>
              </a:extLst>
            </p:cNvPr>
            <p:cNvSpPr txBox="1"/>
            <p:nvPr/>
          </p:nvSpPr>
          <p:spPr>
            <a:xfrm>
              <a:off x="4054336" y="2057460"/>
              <a:ext cx="595035" cy="584775"/>
            </a:xfrm>
            <a:prstGeom prst="rect">
              <a:avLst/>
            </a:prstGeom>
            <a:noFill/>
          </p:spPr>
          <p:txBody>
            <a:bodyPr wrap="none" rtlCol="0">
              <a:spAutoFit/>
            </a:bodyPr>
            <a:lstStyle/>
            <a:p>
              <a:r>
                <a:rPr lang="en-US" sz="3200" dirty="0"/>
                <a:t>…</a:t>
              </a:r>
            </a:p>
          </p:txBody>
        </p:sp>
      </p:grpSp>
      <p:sp>
        <p:nvSpPr>
          <p:cNvPr id="54" name="TextBox 53">
            <a:extLst>
              <a:ext uri="{FF2B5EF4-FFF2-40B4-BE49-F238E27FC236}">
                <a16:creationId xmlns:a16="http://schemas.microsoft.com/office/drawing/2014/main" id="{B8AC29C8-A7CC-4716-96FD-593C62402E0E}"/>
              </a:ext>
            </a:extLst>
          </p:cNvPr>
          <p:cNvSpPr txBox="1"/>
          <p:nvPr/>
        </p:nvSpPr>
        <p:spPr>
          <a:xfrm>
            <a:off x="181714" y="350950"/>
            <a:ext cx="1898790" cy="369332"/>
          </a:xfrm>
          <a:prstGeom prst="rect">
            <a:avLst/>
          </a:prstGeom>
          <a:noFill/>
        </p:spPr>
        <p:txBody>
          <a:bodyPr wrap="none" rtlCol="0">
            <a:spAutoFit/>
          </a:bodyPr>
          <a:lstStyle/>
          <a:p>
            <a:r>
              <a:rPr lang="en-US" dirty="0"/>
              <a:t>Validate Process</a:t>
            </a:r>
          </a:p>
        </p:txBody>
      </p:sp>
      <p:grpSp>
        <p:nvGrpSpPr>
          <p:cNvPr id="65" name="Group 64">
            <a:extLst>
              <a:ext uri="{FF2B5EF4-FFF2-40B4-BE49-F238E27FC236}">
                <a16:creationId xmlns:a16="http://schemas.microsoft.com/office/drawing/2014/main" id="{2BBE863E-DD83-4FBB-9F08-4682BAA7404C}"/>
              </a:ext>
            </a:extLst>
          </p:cNvPr>
          <p:cNvGrpSpPr/>
          <p:nvPr/>
        </p:nvGrpSpPr>
        <p:grpSpPr>
          <a:xfrm>
            <a:off x="1357002" y="3625672"/>
            <a:ext cx="3195194" cy="2350219"/>
            <a:chOff x="1967631" y="3563400"/>
            <a:chExt cx="3650370" cy="2685022"/>
          </a:xfrm>
        </p:grpSpPr>
        <p:pic>
          <p:nvPicPr>
            <p:cNvPr id="55" name="图形 13" descr="框">
              <a:extLst>
                <a:ext uri="{FF2B5EF4-FFF2-40B4-BE49-F238E27FC236}">
                  <a16:creationId xmlns:a16="http://schemas.microsoft.com/office/drawing/2014/main" id="{14C84194-74D8-4A0F-810E-FBED2A5A70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66523" y="4309823"/>
              <a:ext cx="480646" cy="480646"/>
            </a:xfrm>
            <a:prstGeom prst="rect">
              <a:avLst/>
            </a:prstGeom>
          </p:spPr>
        </p:pic>
        <p:sp>
          <p:nvSpPr>
            <p:cNvPr id="56" name="TextBox 55">
              <a:extLst>
                <a:ext uri="{FF2B5EF4-FFF2-40B4-BE49-F238E27FC236}">
                  <a16:creationId xmlns:a16="http://schemas.microsoft.com/office/drawing/2014/main" id="{542A7484-162F-4140-84EE-3BC9CFB89233}"/>
                </a:ext>
              </a:extLst>
            </p:cNvPr>
            <p:cNvSpPr txBox="1"/>
            <p:nvPr/>
          </p:nvSpPr>
          <p:spPr>
            <a:xfrm>
              <a:off x="3104143" y="4790469"/>
              <a:ext cx="825867" cy="369332"/>
            </a:xfrm>
            <a:prstGeom prst="rect">
              <a:avLst/>
            </a:prstGeom>
            <a:noFill/>
          </p:spPr>
          <p:txBody>
            <a:bodyPr wrap="none" rtlCol="0">
              <a:spAutoFit/>
            </a:bodyPr>
            <a:lstStyle/>
            <a:p>
              <a:r>
                <a:rPr lang="en-US" dirty="0"/>
                <a:t>Item 2</a:t>
              </a:r>
            </a:p>
          </p:txBody>
        </p:sp>
        <p:pic>
          <p:nvPicPr>
            <p:cNvPr id="57" name="图形 13" descr="框">
              <a:extLst>
                <a:ext uri="{FF2B5EF4-FFF2-40B4-BE49-F238E27FC236}">
                  <a16:creationId xmlns:a16="http://schemas.microsoft.com/office/drawing/2014/main" id="{154546AD-CC0D-4B11-99A2-2B7EC78A64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8673" y="4332474"/>
              <a:ext cx="480646" cy="480646"/>
            </a:xfrm>
            <a:prstGeom prst="rect">
              <a:avLst/>
            </a:prstGeom>
          </p:spPr>
        </p:pic>
        <p:sp>
          <p:nvSpPr>
            <p:cNvPr id="58" name="TextBox 57">
              <a:extLst>
                <a:ext uri="{FF2B5EF4-FFF2-40B4-BE49-F238E27FC236}">
                  <a16:creationId xmlns:a16="http://schemas.microsoft.com/office/drawing/2014/main" id="{C590F2E8-887F-4BB3-9CC4-6C30CBF3440A}"/>
                </a:ext>
              </a:extLst>
            </p:cNvPr>
            <p:cNvSpPr txBox="1"/>
            <p:nvPr/>
          </p:nvSpPr>
          <p:spPr>
            <a:xfrm>
              <a:off x="4368941" y="4813120"/>
              <a:ext cx="1249060" cy="369332"/>
            </a:xfrm>
            <a:prstGeom prst="rect">
              <a:avLst/>
            </a:prstGeom>
            <a:noFill/>
          </p:spPr>
          <p:txBody>
            <a:bodyPr wrap="none" rtlCol="0">
              <a:spAutoFit/>
            </a:bodyPr>
            <a:lstStyle/>
            <a:p>
              <a:r>
                <a:rPr lang="en-US" dirty="0"/>
                <a:t>Not Item 2</a:t>
              </a:r>
            </a:p>
          </p:txBody>
        </p:sp>
        <p:sp>
          <p:nvSpPr>
            <p:cNvPr id="59" name="Arrow: Left-Up 58">
              <a:extLst>
                <a:ext uri="{FF2B5EF4-FFF2-40B4-BE49-F238E27FC236}">
                  <a16:creationId xmlns:a16="http://schemas.microsoft.com/office/drawing/2014/main" id="{F5640E9D-207A-44F8-8082-A85650127609}"/>
                </a:ext>
              </a:extLst>
            </p:cNvPr>
            <p:cNvSpPr/>
            <p:nvPr/>
          </p:nvSpPr>
          <p:spPr>
            <a:xfrm rot="13502457">
              <a:off x="3743266" y="3604173"/>
              <a:ext cx="1015428" cy="101542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9C737312-B3AC-4259-B556-578D1FD56FA0}"/>
                </a:ext>
              </a:extLst>
            </p:cNvPr>
            <p:cNvSpPr txBox="1"/>
            <p:nvPr/>
          </p:nvSpPr>
          <p:spPr>
            <a:xfrm>
              <a:off x="1967631" y="3563400"/>
              <a:ext cx="1793268" cy="738405"/>
            </a:xfrm>
            <a:prstGeom prst="rect">
              <a:avLst/>
            </a:prstGeom>
            <a:noFill/>
          </p:spPr>
          <p:txBody>
            <a:bodyPr wrap="none" rtlCol="0">
              <a:spAutoFit/>
            </a:bodyPr>
            <a:lstStyle/>
            <a:p>
              <a:r>
                <a:rPr lang="en-US" dirty="0"/>
                <a:t>If the highest </a:t>
              </a:r>
            </a:p>
            <a:p>
              <a:r>
                <a:rPr lang="en-US" dirty="0"/>
                <a:t>prediction is</a:t>
              </a:r>
            </a:p>
          </p:txBody>
        </p:sp>
        <p:sp>
          <p:nvSpPr>
            <p:cNvPr id="61" name="Arrow: Down 60">
              <a:extLst>
                <a:ext uri="{FF2B5EF4-FFF2-40B4-BE49-F238E27FC236}">
                  <a16:creationId xmlns:a16="http://schemas.microsoft.com/office/drawing/2014/main" id="{FF03679B-1FFA-4674-ABA9-C18761E0F59E}"/>
                </a:ext>
              </a:extLst>
            </p:cNvPr>
            <p:cNvSpPr/>
            <p:nvPr/>
          </p:nvSpPr>
          <p:spPr>
            <a:xfrm>
              <a:off x="3330584" y="5213001"/>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a:extLst>
                <a:ext uri="{FF2B5EF4-FFF2-40B4-BE49-F238E27FC236}">
                  <a16:creationId xmlns:a16="http://schemas.microsoft.com/office/drawing/2014/main" id="{AA75F4A1-8930-466D-820E-E2148F28EB7A}"/>
                </a:ext>
              </a:extLst>
            </p:cNvPr>
            <p:cNvSpPr/>
            <p:nvPr/>
          </p:nvSpPr>
          <p:spPr>
            <a:xfrm>
              <a:off x="4802900" y="5224564"/>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8984539C-D556-407B-BCB8-DDA72ACEFAE6}"/>
                </a:ext>
              </a:extLst>
            </p:cNvPr>
            <p:cNvSpPr txBox="1"/>
            <p:nvPr/>
          </p:nvSpPr>
          <p:spPr>
            <a:xfrm>
              <a:off x="3020192" y="5850320"/>
              <a:ext cx="941283" cy="369332"/>
            </a:xfrm>
            <a:prstGeom prst="rect">
              <a:avLst/>
            </a:prstGeom>
            <a:noFill/>
          </p:spPr>
          <p:txBody>
            <a:bodyPr wrap="none" rtlCol="0">
              <a:spAutoFit/>
            </a:bodyPr>
            <a:lstStyle/>
            <a:p>
              <a:r>
                <a:rPr lang="en-US" dirty="0"/>
                <a:t>Correct</a:t>
              </a:r>
            </a:p>
          </p:txBody>
        </p:sp>
        <p:sp>
          <p:nvSpPr>
            <p:cNvPr id="64" name="TextBox 63">
              <a:extLst>
                <a:ext uri="{FF2B5EF4-FFF2-40B4-BE49-F238E27FC236}">
                  <a16:creationId xmlns:a16="http://schemas.microsoft.com/office/drawing/2014/main" id="{98472295-18B9-450F-9538-CC8F8B8E7436}"/>
                </a:ext>
              </a:extLst>
            </p:cNvPr>
            <p:cNvSpPr txBox="1"/>
            <p:nvPr/>
          </p:nvSpPr>
          <p:spPr>
            <a:xfrm>
              <a:off x="4474663" y="5879090"/>
              <a:ext cx="1082348" cy="369332"/>
            </a:xfrm>
            <a:prstGeom prst="rect">
              <a:avLst/>
            </a:prstGeom>
            <a:noFill/>
          </p:spPr>
          <p:txBody>
            <a:bodyPr wrap="none" rtlCol="0">
              <a:spAutoFit/>
            </a:bodyPr>
            <a:lstStyle/>
            <a:p>
              <a:r>
                <a:rPr lang="en-US" dirty="0"/>
                <a:t>Incorrect</a:t>
              </a:r>
            </a:p>
          </p:txBody>
        </p:sp>
      </p:grpSp>
      <mc:AlternateContent xmlns:mc="http://schemas.openxmlformats.org/markup-compatibility/2006" xmlns:a14="http://schemas.microsoft.com/office/drawing/2010/main">
        <mc:Choice Requires="a14">
          <p:sp>
            <p:nvSpPr>
              <p:cNvPr id="77" name="文本框 2">
                <a:extLst>
                  <a:ext uri="{FF2B5EF4-FFF2-40B4-BE49-F238E27FC236}">
                    <a16:creationId xmlns:a16="http://schemas.microsoft.com/office/drawing/2014/main" id="{318CAF5B-D7C6-4263-9FA7-DB1360CF1771}"/>
                  </a:ext>
                </a:extLst>
              </p:cNvPr>
              <p:cNvSpPr txBox="1"/>
              <p:nvPr/>
            </p:nvSpPr>
            <p:spPr>
              <a:xfrm>
                <a:off x="3458885" y="6229409"/>
                <a:ext cx="5100244" cy="5671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𝑁𝑒𝑔𝑎𝑡𝑖𝑣𝑒</m:t>
                          </m:r>
                        </m:den>
                      </m:f>
                    </m:oMath>
                  </m:oMathPara>
                </a14:m>
                <a:endParaRPr lang="en-US" dirty="0"/>
              </a:p>
            </p:txBody>
          </p:sp>
        </mc:Choice>
        <mc:Fallback xmlns="">
          <p:sp>
            <p:nvSpPr>
              <p:cNvPr id="77" name="文本框 2">
                <a:extLst>
                  <a:ext uri="{FF2B5EF4-FFF2-40B4-BE49-F238E27FC236}">
                    <a16:creationId xmlns:a16="http://schemas.microsoft.com/office/drawing/2014/main" id="{318CAF5B-D7C6-4263-9FA7-DB1360CF1771}"/>
                  </a:ext>
                </a:extLst>
              </p:cNvPr>
              <p:cNvSpPr txBox="1">
                <a:spLocks noRot="1" noChangeAspect="1" noMove="1" noResize="1" noEditPoints="1" noAdjustHandles="1" noChangeArrowheads="1" noChangeShapeType="1" noTextEdit="1"/>
              </p:cNvSpPr>
              <p:nvPr/>
            </p:nvSpPr>
            <p:spPr>
              <a:xfrm>
                <a:off x="3458885" y="6229409"/>
                <a:ext cx="5100244" cy="567143"/>
              </a:xfrm>
              <a:prstGeom prst="rect">
                <a:avLst/>
              </a:prstGeom>
              <a:blipFill>
                <a:blip r:embed="rId7"/>
                <a:stretch>
                  <a:fillRect/>
                </a:stretch>
              </a:blipFill>
            </p:spPr>
            <p:txBody>
              <a:bodyPr/>
              <a:lstStyle/>
              <a:p>
                <a:r>
                  <a:rPr lang="en-US">
                    <a:noFill/>
                  </a:rPr>
                  <a:t> </a:t>
                </a:r>
              </a:p>
            </p:txBody>
          </p:sp>
        </mc:Fallback>
      </mc:AlternateContent>
      <p:grpSp>
        <p:nvGrpSpPr>
          <p:cNvPr id="78" name="Group 77">
            <a:extLst>
              <a:ext uri="{FF2B5EF4-FFF2-40B4-BE49-F238E27FC236}">
                <a16:creationId xmlns:a16="http://schemas.microsoft.com/office/drawing/2014/main" id="{4F0E67C6-0FF5-4F91-A97A-B0E18C843481}"/>
              </a:ext>
            </a:extLst>
          </p:cNvPr>
          <p:cNvGrpSpPr/>
          <p:nvPr/>
        </p:nvGrpSpPr>
        <p:grpSpPr>
          <a:xfrm>
            <a:off x="7105852" y="3681181"/>
            <a:ext cx="3362596" cy="2341486"/>
            <a:chOff x="1954318" y="3573377"/>
            <a:chExt cx="3841620" cy="2675045"/>
          </a:xfrm>
        </p:grpSpPr>
        <p:pic>
          <p:nvPicPr>
            <p:cNvPr id="79" name="图形 13" descr="框">
              <a:extLst>
                <a:ext uri="{FF2B5EF4-FFF2-40B4-BE49-F238E27FC236}">
                  <a16:creationId xmlns:a16="http://schemas.microsoft.com/office/drawing/2014/main" id="{202BC9E4-0E5E-47E5-960C-484DADB889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66523" y="4309823"/>
              <a:ext cx="480646" cy="480646"/>
            </a:xfrm>
            <a:prstGeom prst="rect">
              <a:avLst/>
            </a:prstGeom>
          </p:spPr>
        </p:pic>
        <p:sp>
          <p:nvSpPr>
            <p:cNvPr id="80" name="TextBox 79">
              <a:extLst>
                <a:ext uri="{FF2B5EF4-FFF2-40B4-BE49-F238E27FC236}">
                  <a16:creationId xmlns:a16="http://schemas.microsoft.com/office/drawing/2014/main" id="{EE0FB966-61F1-436F-8E00-28E0E852D23C}"/>
                </a:ext>
              </a:extLst>
            </p:cNvPr>
            <p:cNvSpPr txBox="1"/>
            <p:nvPr/>
          </p:nvSpPr>
          <p:spPr>
            <a:xfrm>
              <a:off x="3104143" y="4790469"/>
              <a:ext cx="943517" cy="421946"/>
            </a:xfrm>
            <a:prstGeom prst="rect">
              <a:avLst/>
            </a:prstGeom>
            <a:noFill/>
          </p:spPr>
          <p:txBody>
            <a:bodyPr wrap="none" rtlCol="0">
              <a:spAutoFit/>
            </a:bodyPr>
            <a:lstStyle/>
            <a:p>
              <a:r>
                <a:rPr lang="en-US" dirty="0"/>
                <a:t>Item 1</a:t>
              </a:r>
            </a:p>
          </p:txBody>
        </p:sp>
        <p:pic>
          <p:nvPicPr>
            <p:cNvPr id="81" name="图形 13" descr="框">
              <a:extLst>
                <a:ext uri="{FF2B5EF4-FFF2-40B4-BE49-F238E27FC236}">
                  <a16:creationId xmlns:a16="http://schemas.microsoft.com/office/drawing/2014/main" id="{70004CD3-EB5A-46A6-BB01-C2318A88A3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8673" y="4332474"/>
              <a:ext cx="480646" cy="480646"/>
            </a:xfrm>
            <a:prstGeom prst="rect">
              <a:avLst/>
            </a:prstGeom>
          </p:spPr>
        </p:pic>
        <p:sp>
          <p:nvSpPr>
            <p:cNvPr id="82" name="TextBox 81">
              <a:extLst>
                <a:ext uri="{FF2B5EF4-FFF2-40B4-BE49-F238E27FC236}">
                  <a16:creationId xmlns:a16="http://schemas.microsoft.com/office/drawing/2014/main" id="{7EF00E37-47D6-4E73-9F15-4078BF17B1BF}"/>
                </a:ext>
              </a:extLst>
            </p:cNvPr>
            <p:cNvSpPr txBox="1"/>
            <p:nvPr/>
          </p:nvSpPr>
          <p:spPr>
            <a:xfrm>
              <a:off x="4368941" y="4813120"/>
              <a:ext cx="1426997" cy="421946"/>
            </a:xfrm>
            <a:prstGeom prst="rect">
              <a:avLst/>
            </a:prstGeom>
            <a:noFill/>
          </p:spPr>
          <p:txBody>
            <a:bodyPr wrap="none" rtlCol="0">
              <a:spAutoFit/>
            </a:bodyPr>
            <a:lstStyle/>
            <a:p>
              <a:r>
                <a:rPr lang="en-US" dirty="0"/>
                <a:t>Not Item 1</a:t>
              </a:r>
            </a:p>
          </p:txBody>
        </p:sp>
        <p:sp>
          <p:nvSpPr>
            <p:cNvPr id="83" name="Arrow: Left-Up 82">
              <a:extLst>
                <a:ext uri="{FF2B5EF4-FFF2-40B4-BE49-F238E27FC236}">
                  <a16:creationId xmlns:a16="http://schemas.microsoft.com/office/drawing/2014/main" id="{757EA5E1-AA1C-4384-8385-CC7BB52CADBB}"/>
                </a:ext>
              </a:extLst>
            </p:cNvPr>
            <p:cNvSpPr/>
            <p:nvPr/>
          </p:nvSpPr>
          <p:spPr>
            <a:xfrm rot="13502457">
              <a:off x="3743266" y="3604173"/>
              <a:ext cx="1015428" cy="101542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41E789CF-BD4E-4507-9ED2-B8FDA2D6B9FD}"/>
                </a:ext>
              </a:extLst>
            </p:cNvPr>
            <p:cNvSpPr txBox="1"/>
            <p:nvPr/>
          </p:nvSpPr>
          <p:spPr>
            <a:xfrm>
              <a:off x="1954318" y="3573377"/>
              <a:ext cx="1793268" cy="738405"/>
            </a:xfrm>
            <a:prstGeom prst="rect">
              <a:avLst/>
            </a:prstGeom>
            <a:noFill/>
          </p:spPr>
          <p:txBody>
            <a:bodyPr wrap="none" rtlCol="0">
              <a:spAutoFit/>
            </a:bodyPr>
            <a:lstStyle/>
            <a:p>
              <a:r>
                <a:rPr lang="en-US" dirty="0"/>
                <a:t>If the highest </a:t>
              </a:r>
            </a:p>
            <a:p>
              <a:r>
                <a:rPr lang="en-US" dirty="0"/>
                <a:t>prediction is</a:t>
              </a:r>
            </a:p>
          </p:txBody>
        </p:sp>
        <p:sp>
          <p:nvSpPr>
            <p:cNvPr id="85" name="Arrow: Down 84">
              <a:extLst>
                <a:ext uri="{FF2B5EF4-FFF2-40B4-BE49-F238E27FC236}">
                  <a16:creationId xmlns:a16="http://schemas.microsoft.com/office/drawing/2014/main" id="{79DD481A-920E-4E83-88A2-369E501BD8F2}"/>
                </a:ext>
              </a:extLst>
            </p:cNvPr>
            <p:cNvSpPr/>
            <p:nvPr/>
          </p:nvSpPr>
          <p:spPr>
            <a:xfrm>
              <a:off x="3330584" y="5213001"/>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row: Down 85">
              <a:extLst>
                <a:ext uri="{FF2B5EF4-FFF2-40B4-BE49-F238E27FC236}">
                  <a16:creationId xmlns:a16="http://schemas.microsoft.com/office/drawing/2014/main" id="{BFB1D2E7-DB30-401B-9AF9-831F13249C4F}"/>
                </a:ext>
              </a:extLst>
            </p:cNvPr>
            <p:cNvSpPr/>
            <p:nvPr/>
          </p:nvSpPr>
          <p:spPr>
            <a:xfrm>
              <a:off x="4802900" y="5224564"/>
              <a:ext cx="372984" cy="63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A2E98F5-C787-4892-9968-DD37495E6545}"/>
                </a:ext>
              </a:extLst>
            </p:cNvPr>
            <p:cNvSpPr txBox="1"/>
            <p:nvPr/>
          </p:nvSpPr>
          <p:spPr>
            <a:xfrm>
              <a:off x="3020192" y="5850320"/>
              <a:ext cx="941283" cy="369332"/>
            </a:xfrm>
            <a:prstGeom prst="rect">
              <a:avLst/>
            </a:prstGeom>
            <a:noFill/>
          </p:spPr>
          <p:txBody>
            <a:bodyPr wrap="none" rtlCol="0">
              <a:spAutoFit/>
            </a:bodyPr>
            <a:lstStyle/>
            <a:p>
              <a:r>
                <a:rPr lang="en-US" dirty="0"/>
                <a:t>Correct</a:t>
              </a:r>
            </a:p>
          </p:txBody>
        </p:sp>
        <p:sp>
          <p:nvSpPr>
            <p:cNvPr id="88" name="TextBox 87">
              <a:extLst>
                <a:ext uri="{FF2B5EF4-FFF2-40B4-BE49-F238E27FC236}">
                  <a16:creationId xmlns:a16="http://schemas.microsoft.com/office/drawing/2014/main" id="{1DE11097-B968-4FF1-AEAC-474CFCF534C2}"/>
                </a:ext>
              </a:extLst>
            </p:cNvPr>
            <p:cNvSpPr txBox="1"/>
            <p:nvPr/>
          </p:nvSpPr>
          <p:spPr>
            <a:xfrm>
              <a:off x="4474663" y="5879090"/>
              <a:ext cx="1082348" cy="369332"/>
            </a:xfrm>
            <a:prstGeom prst="rect">
              <a:avLst/>
            </a:prstGeom>
            <a:noFill/>
          </p:spPr>
          <p:txBody>
            <a:bodyPr wrap="none" rtlCol="0">
              <a:spAutoFit/>
            </a:bodyPr>
            <a:lstStyle/>
            <a:p>
              <a:r>
                <a:rPr lang="en-US" dirty="0"/>
                <a:t>Incorrect</a:t>
              </a:r>
            </a:p>
          </p:txBody>
        </p:sp>
      </p:grpSp>
      <p:graphicFrame>
        <p:nvGraphicFramePr>
          <p:cNvPr id="66" name="Table 110">
            <a:extLst>
              <a:ext uri="{FF2B5EF4-FFF2-40B4-BE49-F238E27FC236}">
                <a16:creationId xmlns:a16="http://schemas.microsoft.com/office/drawing/2014/main" id="{3B5211DD-DB78-43C2-A3F4-9A96CDB4F7B1}"/>
              </a:ext>
            </a:extLst>
          </p:cNvPr>
          <p:cNvGraphicFramePr>
            <a:graphicFrameLocks noGrp="1"/>
          </p:cNvGraphicFramePr>
          <p:nvPr/>
        </p:nvGraphicFramePr>
        <p:xfrm>
          <a:off x="1142429" y="2833816"/>
          <a:ext cx="4225412" cy="731520"/>
        </p:xfrm>
        <a:graphic>
          <a:graphicData uri="http://schemas.openxmlformats.org/drawingml/2006/table">
            <a:tbl>
              <a:tblPr firstRow="1" bandRow="1">
                <a:tableStyleId>{5C22544A-7EE6-4342-B048-85BDC9FD1C3A}</a:tableStyleId>
              </a:tblPr>
              <a:tblGrid>
                <a:gridCol w="1056353">
                  <a:extLst>
                    <a:ext uri="{9D8B030D-6E8A-4147-A177-3AD203B41FA5}">
                      <a16:colId xmlns:a16="http://schemas.microsoft.com/office/drawing/2014/main" val="3951510217"/>
                    </a:ext>
                  </a:extLst>
                </a:gridCol>
                <a:gridCol w="1056353">
                  <a:extLst>
                    <a:ext uri="{9D8B030D-6E8A-4147-A177-3AD203B41FA5}">
                      <a16:colId xmlns:a16="http://schemas.microsoft.com/office/drawing/2014/main" val="421071877"/>
                    </a:ext>
                  </a:extLst>
                </a:gridCol>
                <a:gridCol w="1056353">
                  <a:extLst>
                    <a:ext uri="{9D8B030D-6E8A-4147-A177-3AD203B41FA5}">
                      <a16:colId xmlns:a16="http://schemas.microsoft.com/office/drawing/2014/main" val="3039861202"/>
                    </a:ext>
                  </a:extLst>
                </a:gridCol>
                <a:gridCol w="1056353">
                  <a:extLst>
                    <a:ext uri="{9D8B030D-6E8A-4147-A177-3AD203B41FA5}">
                      <a16:colId xmlns:a16="http://schemas.microsoft.com/office/drawing/2014/main" val="3325553672"/>
                    </a:ext>
                  </a:extLst>
                </a:gridCol>
              </a:tblGrid>
              <a:tr h="308495">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a:t>
                      </a:r>
                    </a:p>
                  </a:txBody>
                  <a:tcPr/>
                </a:tc>
                <a:extLst>
                  <a:ext uri="{0D108BD9-81ED-4DB2-BD59-A6C34878D82A}">
                    <a16:rowId xmlns:a16="http://schemas.microsoft.com/office/drawing/2014/main" val="4040561342"/>
                  </a:ext>
                </a:extLst>
              </a:tr>
              <a:tr h="308495">
                <a:tc>
                  <a:txBody>
                    <a:bodyPr/>
                    <a:lstStyle/>
                    <a:p>
                      <a:r>
                        <a:rPr lang="en-US" dirty="0"/>
                        <a:t>User</a:t>
                      </a:r>
                    </a:p>
                  </a:txBody>
                  <a:tcPr/>
                </a:tc>
                <a:tc>
                  <a:txBody>
                    <a:bodyPr/>
                    <a:lstStyle/>
                    <a:p>
                      <a:r>
                        <a:rPr lang="en-US" dirty="0"/>
                        <a:t>1</a:t>
                      </a:r>
                    </a:p>
                  </a:txBody>
                  <a:tcPr/>
                </a:tc>
                <a:tc>
                  <a:txBody>
                    <a:bodyPr/>
                    <a:lstStyle/>
                    <a:p>
                      <a:r>
                        <a:rPr lang="en-US" dirty="0"/>
                        <a:t>Pred_2</a:t>
                      </a:r>
                    </a:p>
                  </a:txBody>
                  <a:tcPr/>
                </a:tc>
                <a:tc>
                  <a:txBody>
                    <a:bodyPr/>
                    <a:lstStyle/>
                    <a:p>
                      <a:r>
                        <a:rPr lang="en-US" dirty="0" err="1"/>
                        <a:t>Pred_i</a:t>
                      </a:r>
                      <a:endParaRPr lang="en-US" dirty="0"/>
                    </a:p>
                  </a:txBody>
                  <a:tcPr/>
                </a:tc>
                <a:extLst>
                  <a:ext uri="{0D108BD9-81ED-4DB2-BD59-A6C34878D82A}">
                    <a16:rowId xmlns:a16="http://schemas.microsoft.com/office/drawing/2014/main" val="2666385490"/>
                  </a:ext>
                </a:extLst>
              </a:tr>
            </a:tbl>
          </a:graphicData>
        </a:graphic>
      </p:graphicFrame>
      <p:graphicFrame>
        <p:nvGraphicFramePr>
          <p:cNvPr id="67" name="Table 110">
            <a:extLst>
              <a:ext uri="{FF2B5EF4-FFF2-40B4-BE49-F238E27FC236}">
                <a16:creationId xmlns:a16="http://schemas.microsoft.com/office/drawing/2014/main" id="{DCCFA410-0F59-4418-BCCA-8AC8B03C97DC}"/>
              </a:ext>
            </a:extLst>
          </p:cNvPr>
          <p:cNvGraphicFramePr>
            <a:graphicFrameLocks noGrp="1"/>
          </p:cNvGraphicFramePr>
          <p:nvPr/>
        </p:nvGraphicFramePr>
        <p:xfrm>
          <a:off x="6674444" y="2789864"/>
          <a:ext cx="4225412" cy="731520"/>
        </p:xfrm>
        <a:graphic>
          <a:graphicData uri="http://schemas.openxmlformats.org/drawingml/2006/table">
            <a:tbl>
              <a:tblPr firstRow="1" bandRow="1">
                <a:tableStyleId>{5C22544A-7EE6-4342-B048-85BDC9FD1C3A}</a:tableStyleId>
              </a:tblPr>
              <a:tblGrid>
                <a:gridCol w="1056353">
                  <a:extLst>
                    <a:ext uri="{9D8B030D-6E8A-4147-A177-3AD203B41FA5}">
                      <a16:colId xmlns:a16="http://schemas.microsoft.com/office/drawing/2014/main" val="3951510217"/>
                    </a:ext>
                  </a:extLst>
                </a:gridCol>
                <a:gridCol w="1056353">
                  <a:extLst>
                    <a:ext uri="{9D8B030D-6E8A-4147-A177-3AD203B41FA5}">
                      <a16:colId xmlns:a16="http://schemas.microsoft.com/office/drawing/2014/main" val="421071877"/>
                    </a:ext>
                  </a:extLst>
                </a:gridCol>
                <a:gridCol w="1056353">
                  <a:extLst>
                    <a:ext uri="{9D8B030D-6E8A-4147-A177-3AD203B41FA5}">
                      <a16:colId xmlns:a16="http://schemas.microsoft.com/office/drawing/2014/main" val="3039861202"/>
                    </a:ext>
                  </a:extLst>
                </a:gridCol>
                <a:gridCol w="1056353">
                  <a:extLst>
                    <a:ext uri="{9D8B030D-6E8A-4147-A177-3AD203B41FA5}">
                      <a16:colId xmlns:a16="http://schemas.microsoft.com/office/drawing/2014/main" val="3325553672"/>
                    </a:ext>
                  </a:extLst>
                </a:gridCol>
              </a:tblGrid>
              <a:tr h="308495">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a:t>
                      </a:r>
                    </a:p>
                  </a:txBody>
                  <a:tcPr/>
                </a:tc>
                <a:extLst>
                  <a:ext uri="{0D108BD9-81ED-4DB2-BD59-A6C34878D82A}">
                    <a16:rowId xmlns:a16="http://schemas.microsoft.com/office/drawing/2014/main" val="4040561342"/>
                  </a:ext>
                </a:extLst>
              </a:tr>
              <a:tr h="308495">
                <a:tc>
                  <a:txBody>
                    <a:bodyPr/>
                    <a:lstStyle/>
                    <a:p>
                      <a:r>
                        <a:rPr lang="en-US" dirty="0"/>
                        <a:t>User</a:t>
                      </a:r>
                    </a:p>
                  </a:txBody>
                  <a:tcPr/>
                </a:tc>
                <a:tc>
                  <a:txBody>
                    <a:bodyPr/>
                    <a:lstStyle/>
                    <a:p>
                      <a:r>
                        <a:rPr lang="en-US" dirty="0"/>
                        <a:t>Pred_1</a:t>
                      </a:r>
                    </a:p>
                  </a:txBody>
                  <a:tcPr/>
                </a:tc>
                <a:tc>
                  <a:txBody>
                    <a:bodyPr/>
                    <a:lstStyle/>
                    <a:p>
                      <a:r>
                        <a:rPr lang="en-US" dirty="0"/>
                        <a:t>1</a:t>
                      </a:r>
                    </a:p>
                  </a:txBody>
                  <a:tcPr/>
                </a:tc>
                <a:tc>
                  <a:txBody>
                    <a:bodyPr/>
                    <a:lstStyle/>
                    <a:p>
                      <a:r>
                        <a:rPr lang="en-US" dirty="0" err="1"/>
                        <a:t>Pred_i</a:t>
                      </a:r>
                      <a:endParaRPr lang="en-US" dirty="0"/>
                    </a:p>
                  </a:txBody>
                  <a:tcPr/>
                </a:tc>
                <a:extLst>
                  <a:ext uri="{0D108BD9-81ED-4DB2-BD59-A6C34878D82A}">
                    <a16:rowId xmlns:a16="http://schemas.microsoft.com/office/drawing/2014/main" val="2666385490"/>
                  </a:ext>
                </a:extLst>
              </a:tr>
            </a:tbl>
          </a:graphicData>
        </a:graphic>
      </p:graphicFrame>
    </p:spTree>
    <p:extLst>
      <p:ext uri="{BB962C8B-B14F-4D97-AF65-F5344CB8AC3E}">
        <p14:creationId xmlns:p14="http://schemas.microsoft.com/office/powerpoint/2010/main" val="14919797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D78C4-9E0E-46C8-BA30-6B97A066B4F1}"/>
              </a:ext>
            </a:extLst>
          </p:cNvPr>
          <p:cNvSpPr>
            <a:spLocks noGrp="1"/>
          </p:cNvSpPr>
          <p:nvPr>
            <p:ph type="body" sz="quarter" idx="10"/>
          </p:nvPr>
        </p:nvSpPr>
        <p:spPr>
          <a:xfrm>
            <a:off x="2016244" y="2134286"/>
            <a:ext cx="3151734" cy="2646878"/>
          </a:xfrm>
        </p:spPr>
        <p:txBody>
          <a:bodyPr/>
          <a:lstStyle/>
          <a:p>
            <a:r>
              <a:rPr lang="en-US" dirty="0"/>
              <a:t>3</a:t>
            </a:r>
            <a:r>
              <a:rPr lang="en-US" sz="11500" dirty="0"/>
              <a:t>.2</a:t>
            </a:r>
            <a:endParaRPr lang="en-US" dirty="0"/>
          </a:p>
        </p:txBody>
      </p:sp>
      <p:sp>
        <p:nvSpPr>
          <p:cNvPr id="3" name="Text Placeholder 2">
            <a:extLst>
              <a:ext uri="{FF2B5EF4-FFF2-40B4-BE49-F238E27FC236}">
                <a16:creationId xmlns:a16="http://schemas.microsoft.com/office/drawing/2014/main" id="{011E739C-1EED-4EA4-90CC-B8922B4D0D72}"/>
              </a:ext>
            </a:extLst>
          </p:cNvPr>
          <p:cNvSpPr>
            <a:spLocks noGrp="1"/>
          </p:cNvSpPr>
          <p:nvPr>
            <p:ph type="body" sz="quarter" idx="11"/>
          </p:nvPr>
        </p:nvSpPr>
        <p:spPr>
          <a:xfrm>
            <a:off x="5550118" y="2921168"/>
            <a:ext cx="6232539" cy="1015664"/>
          </a:xfrm>
        </p:spPr>
        <p:txBody>
          <a:bodyPr/>
          <a:lstStyle/>
          <a:p>
            <a:r>
              <a:rPr lang="en-US" dirty="0"/>
              <a:t>Baseline Model</a:t>
            </a:r>
          </a:p>
        </p:txBody>
      </p:sp>
    </p:spTree>
    <p:extLst>
      <p:ext uri="{BB962C8B-B14F-4D97-AF65-F5344CB8AC3E}">
        <p14:creationId xmlns:p14="http://schemas.microsoft.com/office/powerpoint/2010/main" val="3806885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BBAFFA-7303-4ED5-AC37-BC7FBFB24C01}"/>
              </a:ext>
            </a:extLst>
          </p:cNvPr>
          <p:cNvSpPr>
            <a:spLocks noGrp="1"/>
          </p:cNvSpPr>
          <p:nvPr>
            <p:ph type="body" sz="quarter" idx="11"/>
          </p:nvPr>
        </p:nvSpPr>
        <p:spPr>
          <a:xfrm>
            <a:off x="1120377" y="368382"/>
            <a:ext cx="7711008" cy="480131"/>
          </a:xfrm>
        </p:spPr>
        <p:txBody>
          <a:bodyPr/>
          <a:lstStyle/>
          <a:p>
            <a:r>
              <a:rPr lang="en-US" sz="2800" dirty="0"/>
              <a:t>M1: User-Based Collaborative Filtering</a:t>
            </a:r>
          </a:p>
        </p:txBody>
      </p:sp>
      <p:grpSp>
        <p:nvGrpSpPr>
          <p:cNvPr id="3" name="Group 2">
            <a:extLst>
              <a:ext uri="{FF2B5EF4-FFF2-40B4-BE49-F238E27FC236}">
                <a16:creationId xmlns:a16="http://schemas.microsoft.com/office/drawing/2014/main" id="{BD7483CB-5173-4A12-A99E-4A5658564BEF}"/>
              </a:ext>
            </a:extLst>
          </p:cNvPr>
          <p:cNvGrpSpPr/>
          <p:nvPr/>
        </p:nvGrpSpPr>
        <p:grpSpPr>
          <a:xfrm>
            <a:off x="1350436" y="1102935"/>
            <a:ext cx="9452682" cy="3930977"/>
            <a:chOff x="689318" y="933286"/>
            <a:chExt cx="10336043" cy="3884341"/>
          </a:xfrm>
        </p:grpSpPr>
        <p:grpSp>
          <p:nvGrpSpPr>
            <p:cNvPr id="4" name="Group 3">
              <a:extLst>
                <a:ext uri="{FF2B5EF4-FFF2-40B4-BE49-F238E27FC236}">
                  <a16:creationId xmlns:a16="http://schemas.microsoft.com/office/drawing/2014/main" id="{9C533D44-8E0A-42D4-A45D-5ECEA46971BC}"/>
                </a:ext>
              </a:extLst>
            </p:cNvPr>
            <p:cNvGrpSpPr/>
            <p:nvPr/>
          </p:nvGrpSpPr>
          <p:grpSpPr>
            <a:xfrm>
              <a:off x="689318" y="933286"/>
              <a:ext cx="10336043" cy="3884341"/>
              <a:chOff x="576197" y="1450621"/>
              <a:chExt cx="10336043" cy="3884341"/>
            </a:xfrm>
          </p:grpSpPr>
          <p:grpSp>
            <p:nvGrpSpPr>
              <p:cNvPr id="7" name="Group 6">
                <a:extLst>
                  <a:ext uri="{FF2B5EF4-FFF2-40B4-BE49-F238E27FC236}">
                    <a16:creationId xmlns:a16="http://schemas.microsoft.com/office/drawing/2014/main" id="{9E93DCDA-1C1A-4D20-8C0C-35205A139542}"/>
                  </a:ext>
                </a:extLst>
              </p:cNvPr>
              <p:cNvGrpSpPr/>
              <p:nvPr/>
            </p:nvGrpSpPr>
            <p:grpSpPr>
              <a:xfrm>
                <a:off x="2040855" y="1450621"/>
                <a:ext cx="8871385" cy="3884341"/>
                <a:chOff x="1644930" y="1365780"/>
                <a:chExt cx="8871385" cy="3884341"/>
              </a:xfrm>
            </p:grpSpPr>
            <p:pic>
              <p:nvPicPr>
                <p:cNvPr id="9" name="Graphic 8" descr="User">
                  <a:extLst>
                    <a:ext uri="{FF2B5EF4-FFF2-40B4-BE49-F238E27FC236}">
                      <a16:creationId xmlns:a16="http://schemas.microsoft.com/office/drawing/2014/main" id="{74E526D1-20C9-4387-BF08-3374BEFBFA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4930" y="1365781"/>
                  <a:ext cx="1766570" cy="1766570"/>
                </a:xfrm>
                <a:prstGeom prst="rect">
                  <a:avLst/>
                </a:prstGeom>
              </p:spPr>
            </p:pic>
            <p:pic>
              <p:nvPicPr>
                <p:cNvPr id="10" name="Graphic 9" descr="Group of people">
                  <a:extLst>
                    <a:ext uri="{FF2B5EF4-FFF2-40B4-BE49-F238E27FC236}">
                      <a16:creationId xmlns:a16="http://schemas.microsoft.com/office/drawing/2014/main" id="{724221E2-AA20-47C4-80BF-61867B03CB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81760" y="1365781"/>
                  <a:ext cx="1766569" cy="1766569"/>
                </a:xfrm>
                <a:prstGeom prst="rect">
                  <a:avLst/>
                </a:prstGeom>
              </p:spPr>
            </p:pic>
            <p:pic>
              <p:nvPicPr>
                <p:cNvPr id="11" name="Graphic 10" descr="Users">
                  <a:extLst>
                    <a:ext uri="{FF2B5EF4-FFF2-40B4-BE49-F238E27FC236}">
                      <a16:creationId xmlns:a16="http://schemas.microsoft.com/office/drawing/2014/main" id="{27FA6D93-48CB-4D6F-939A-A7EE928FCE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0685" y="1365780"/>
                  <a:ext cx="1766569" cy="1766569"/>
                </a:xfrm>
                <a:prstGeom prst="rect">
                  <a:avLst/>
                </a:prstGeom>
              </p:spPr>
            </p:pic>
            <p:sp>
              <p:nvSpPr>
                <p:cNvPr id="12" name="TextBox 11">
                  <a:extLst>
                    <a:ext uri="{FF2B5EF4-FFF2-40B4-BE49-F238E27FC236}">
                      <a16:creationId xmlns:a16="http://schemas.microsoft.com/office/drawing/2014/main" id="{FF0DAFA6-4DC2-47D0-91A0-059F0845A41C}"/>
                    </a:ext>
                  </a:extLst>
                </p:cNvPr>
                <p:cNvSpPr txBox="1"/>
                <p:nvPr/>
              </p:nvSpPr>
              <p:spPr>
                <a:xfrm>
                  <a:off x="1903011" y="3069997"/>
                  <a:ext cx="1250407" cy="369332"/>
                </a:xfrm>
                <a:prstGeom prst="rect">
                  <a:avLst/>
                </a:prstGeom>
                <a:noFill/>
              </p:spPr>
              <p:txBody>
                <a:bodyPr wrap="none" rtlCol="0">
                  <a:spAutoFit/>
                </a:bodyPr>
                <a:lstStyle/>
                <a:p>
                  <a:r>
                    <a:rPr lang="en-US" dirty="0"/>
                    <a:t>Target User</a:t>
                  </a:r>
                </a:p>
              </p:txBody>
            </p:sp>
            <p:sp>
              <p:nvSpPr>
                <p:cNvPr id="13" name="TextBox 12">
                  <a:extLst>
                    <a:ext uri="{FF2B5EF4-FFF2-40B4-BE49-F238E27FC236}">
                      <a16:creationId xmlns:a16="http://schemas.microsoft.com/office/drawing/2014/main" id="{C248FE23-6B18-4799-B8CC-4F7FE5326FAF}"/>
                    </a:ext>
                  </a:extLst>
                </p:cNvPr>
                <p:cNvSpPr txBox="1"/>
                <p:nvPr/>
              </p:nvSpPr>
              <p:spPr>
                <a:xfrm>
                  <a:off x="4867536" y="3069997"/>
                  <a:ext cx="995016" cy="369332"/>
                </a:xfrm>
                <a:prstGeom prst="rect">
                  <a:avLst/>
                </a:prstGeom>
                <a:noFill/>
              </p:spPr>
              <p:txBody>
                <a:bodyPr wrap="none" rtlCol="0">
                  <a:spAutoFit/>
                </a:bodyPr>
                <a:lstStyle/>
                <a:p>
                  <a:r>
                    <a:rPr lang="en-US" dirty="0"/>
                    <a:t>All Users</a:t>
                  </a:r>
                </a:p>
              </p:txBody>
            </p:sp>
            <p:sp>
              <p:nvSpPr>
                <p:cNvPr id="14" name="TextBox 13">
                  <a:extLst>
                    <a:ext uri="{FF2B5EF4-FFF2-40B4-BE49-F238E27FC236}">
                      <a16:creationId xmlns:a16="http://schemas.microsoft.com/office/drawing/2014/main" id="{ACAC0ECE-1AB4-4A46-B3C6-8EBCD1F2F576}"/>
                    </a:ext>
                  </a:extLst>
                </p:cNvPr>
                <p:cNvSpPr txBox="1"/>
                <p:nvPr/>
              </p:nvSpPr>
              <p:spPr>
                <a:xfrm>
                  <a:off x="7704365" y="3069997"/>
                  <a:ext cx="1568891" cy="369332"/>
                </a:xfrm>
                <a:prstGeom prst="rect">
                  <a:avLst/>
                </a:prstGeom>
                <a:noFill/>
              </p:spPr>
              <p:txBody>
                <a:bodyPr wrap="none" rtlCol="0">
                  <a:spAutoFit/>
                </a:bodyPr>
                <a:lstStyle/>
                <a:p>
                  <a:r>
                    <a:rPr lang="en-US" dirty="0"/>
                    <a:t>K Similar Users</a:t>
                  </a:r>
                </a:p>
              </p:txBody>
            </p:sp>
            <p:pic>
              <p:nvPicPr>
                <p:cNvPr id="15" name="Graphic 14" descr="Checklist RTL">
                  <a:extLst>
                    <a:ext uri="{FF2B5EF4-FFF2-40B4-BE49-F238E27FC236}">
                      <a16:creationId xmlns:a16="http://schemas.microsoft.com/office/drawing/2014/main" id="{33B6365A-A728-4BFC-9760-3E285B0D21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84670" y="3614428"/>
                  <a:ext cx="914400" cy="914400"/>
                </a:xfrm>
                <a:prstGeom prst="rect">
                  <a:avLst/>
                </a:prstGeom>
              </p:spPr>
            </p:pic>
            <p:pic>
              <p:nvPicPr>
                <p:cNvPr id="16" name="Graphic 15" descr="List RTL">
                  <a:extLst>
                    <a:ext uri="{FF2B5EF4-FFF2-40B4-BE49-F238E27FC236}">
                      <a16:creationId xmlns:a16="http://schemas.microsoft.com/office/drawing/2014/main" id="{2E96344D-8E00-4104-B59E-55DF1BA2F6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84670" y="4316526"/>
                  <a:ext cx="914400" cy="914400"/>
                </a:xfrm>
                <a:prstGeom prst="rect">
                  <a:avLst/>
                </a:prstGeom>
              </p:spPr>
            </p:pic>
            <p:pic>
              <p:nvPicPr>
                <p:cNvPr id="17" name="Graphic 16" descr="Checklist RTL">
                  <a:extLst>
                    <a:ext uri="{FF2B5EF4-FFF2-40B4-BE49-F238E27FC236}">
                      <a16:creationId xmlns:a16="http://schemas.microsoft.com/office/drawing/2014/main" id="{1FE2DE24-B092-4D47-AA1B-01D964570B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25182" y="3620811"/>
                  <a:ext cx="914400" cy="914400"/>
                </a:xfrm>
                <a:prstGeom prst="rect">
                  <a:avLst/>
                </a:prstGeom>
              </p:spPr>
            </p:pic>
            <p:pic>
              <p:nvPicPr>
                <p:cNvPr id="18" name="Graphic 17" descr="List RTL">
                  <a:extLst>
                    <a:ext uri="{FF2B5EF4-FFF2-40B4-BE49-F238E27FC236}">
                      <a16:creationId xmlns:a16="http://schemas.microsoft.com/office/drawing/2014/main" id="{E2A4C19E-85F9-480D-832A-3216802436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24560" y="4316526"/>
                  <a:ext cx="914400" cy="914400"/>
                </a:xfrm>
                <a:prstGeom prst="rect">
                  <a:avLst/>
                </a:prstGeom>
              </p:spPr>
            </p:pic>
            <p:pic>
              <p:nvPicPr>
                <p:cNvPr id="19" name="Graphic 18" descr="List RTL">
                  <a:extLst>
                    <a:ext uri="{FF2B5EF4-FFF2-40B4-BE49-F238E27FC236}">
                      <a16:creationId xmlns:a16="http://schemas.microsoft.com/office/drawing/2014/main" id="{53A6A79A-AF46-4439-8DEF-8475058E19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96160" y="4325993"/>
                  <a:ext cx="914400" cy="914400"/>
                </a:xfrm>
                <a:prstGeom prst="rect">
                  <a:avLst/>
                </a:prstGeom>
              </p:spPr>
            </p:pic>
            <p:pic>
              <p:nvPicPr>
                <p:cNvPr id="20" name="Graphic 19" descr="Checklist RTL">
                  <a:extLst>
                    <a:ext uri="{FF2B5EF4-FFF2-40B4-BE49-F238E27FC236}">
                      <a16:creationId xmlns:a16="http://schemas.microsoft.com/office/drawing/2014/main" id="{97B95921-AA05-4348-8592-B4C190CECD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66963" y="3633623"/>
                  <a:ext cx="914400" cy="914400"/>
                </a:xfrm>
                <a:prstGeom prst="rect">
                  <a:avLst/>
                </a:prstGeom>
              </p:spPr>
            </p:pic>
            <p:pic>
              <p:nvPicPr>
                <p:cNvPr id="21" name="Graphic 20" descr="List RTL">
                  <a:extLst>
                    <a:ext uri="{FF2B5EF4-FFF2-40B4-BE49-F238E27FC236}">
                      <a16:creationId xmlns:a16="http://schemas.microsoft.com/office/drawing/2014/main" id="{FF9BB9E8-9173-4D89-AE35-141E7D3556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66963" y="4325993"/>
                  <a:ext cx="914400" cy="914400"/>
                </a:xfrm>
                <a:prstGeom prst="rect">
                  <a:avLst/>
                </a:prstGeom>
              </p:spPr>
            </p:pic>
            <p:pic>
              <p:nvPicPr>
                <p:cNvPr id="22" name="Graphic 21" descr="Checklist RTL">
                  <a:extLst>
                    <a:ext uri="{FF2B5EF4-FFF2-40B4-BE49-F238E27FC236}">
                      <a16:creationId xmlns:a16="http://schemas.microsoft.com/office/drawing/2014/main" id="{15E6FC33-CCBB-4455-927E-94ACB8966E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95363" y="4322576"/>
                  <a:ext cx="914400" cy="914400"/>
                </a:xfrm>
                <a:prstGeom prst="rect">
                  <a:avLst/>
                </a:prstGeom>
              </p:spPr>
            </p:pic>
            <p:pic>
              <p:nvPicPr>
                <p:cNvPr id="23" name="Graphic 22" descr="List RTL">
                  <a:extLst>
                    <a:ext uri="{FF2B5EF4-FFF2-40B4-BE49-F238E27FC236}">
                      <a16:creationId xmlns:a16="http://schemas.microsoft.com/office/drawing/2014/main" id="{B316B1F7-581E-4850-B613-45C8E3D9FB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95363" y="3622353"/>
                  <a:ext cx="914400" cy="914400"/>
                </a:xfrm>
                <a:prstGeom prst="rect">
                  <a:avLst/>
                </a:prstGeom>
              </p:spPr>
            </p:pic>
            <p:pic>
              <p:nvPicPr>
                <p:cNvPr id="24" name="Graphic 23" descr="List RTL">
                  <a:extLst>
                    <a:ext uri="{FF2B5EF4-FFF2-40B4-BE49-F238E27FC236}">
                      <a16:creationId xmlns:a16="http://schemas.microsoft.com/office/drawing/2014/main" id="{174D9527-7AFB-4FDA-84E0-A54A3846B8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95624" y="3624357"/>
                  <a:ext cx="914400" cy="914400"/>
                </a:xfrm>
                <a:prstGeom prst="rect">
                  <a:avLst/>
                </a:prstGeom>
              </p:spPr>
            </p:pic>
            <p:pic>
              <p:nvPicPr>
                <p:cNvPr id="25" name="Graphic 24" descr="Checklist RTL">
                  <a:extLst>
                    <a:ext uri="{FF2B5EF4-FFF2-40B4-BE49-F238E27FC236}">
                      <a16:creationId xmlns:a16="http://schemas.microsoft.com/office/drawing/2014/main" id="{8CABD818-5B81-414C-8941-2BB060FD74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52166" y="3633623"/>
                  <a:ext cx="914400" cy="914400"/>
                </a:xfrm>
                <a:prstGeom prst="rect">
                  <a:avLst/>
                </a:prstGeom>
              </p:spPr>
            </p:pic>
            <p:pic>
              <p:nvPicPr>
                <p:cNvPr id="26" name="Graphic 25" descr="List RTL">
                  <a:extLst>
                    <a:ext uri="{FF2B5EF4-FFF2-40B4-BE49-F238E27FC236}">
                      <a16:creationId xmlns:a16="http://schemas.microsoft.com/office/drawing/2014/main" id="{B5E0BA1B-FD58-4B14-B078-A81AD59B4D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52166" y="4335721"/>
                  <a:ext cx="914400" cy="914400"/>
                </a:xfrm>
                <a:prstGeom prst="rect">
                  <a:avLst/>
                </a:prstGeom>
              </p:spPr>
            </p:pic>
            <p:sp>
              <p:nvSpPr>
                <p:cNvPr id="27" name="Half Frame 26">
                  <a:extLst>
                    <a:ext uri="{FF2B5EF4-FFF2-40B4-BE49-F238E27FC236}">
                      <a16:creationId xmlns:a16="http://schemas.microsoft.com/office/drawing/2014/main" id="{D4C3D0B7-2FD5-4EDC-AB6B-C3DAE430B25E}"/>
                    </a:ext>
                  </a:extLst>
                </p:cNvPr>
                <p:cNvSpPr/>
                <p:nvPr/>
              </p:nvSpPr>
              <p:spPr>
                <a:xfrm rot="13760683">
                  <a:off x="8265642" y="4844631"/>
                  <a:ext cx="114658" cy="203323"/>
                </a:xfrm>
                <a:prstGeom prst="half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8" name="Straight Arrow Connector 27">
                  <a:extLst>
                    <a:ext uri="{FF2B5EF4-FFF2-40B4-BE49-F238E27FC236}">
                      <a16:creationId xmlns:a16="http://schemas.microsoft.com/office/drawing/2014/main" id="{08E8794B-99EC-4877-94A6-FF889778C56E}"/>
                    </a:ext>
                  </a:extLst>
                </p:cNvPr>
                <p:cNvCxnSpPr>
                  <a:cxnSpLocks/>
                  <a:stCxn id="27" idx="2"/>
                </p:cNvCxnSpPr>
                <p:nvPr/>
              </p:nvCxnSpPr>
              <p:spPr>
                <a:xfrm>
                  <a:off x="8360322" y="4989784"/>
                  <a:ext cx="391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3F52C19-3B0E-4B6F-AF20-1038931C8900}"/>
                    </a:ext>
                  </a:extLst>
                </p:cNvPr>
                <p:cNvSpPr txBox="1"/>
                <p:nvPr/>
              </p:nvSpPr>
              <p:spPr>
                <a:xfrm>
                  <a:off x="8667796" y="4792921"/>
                  <a:ext cx="1848519" cy="369332"/>
                </a:xfrm>
                <a:prstGeom prst="rect">
                  <a:avLst/>
                </a:prstGeom>
                <a:noFill/>
              </p:spPr>
              <p:txBody>
                <a:bodyPr wrap="none" rtlCol="0">
                  <a:spAutoFit/>
                </a:bodyPr>
                <a:lstStyle/>
                <a:p>
                  <a:r>
                    <a:rPr lang="en-US" dirty="0"/>
                    <a:t>Recommendation</a:t>
                  </a:r>
                </a:p>
              </p:txBody>
            </p:sp>
          </p:grpSp>
          <p:sp>
            <p:nvSpPr>
              <p:cNvPr id="8" name="TextBox 7">
                <a:extLst>
                  <a:ext uri="{FF2B5EF4-FFF2-40B4-BE49-F238E27FC236}">
                    <a16:creationId xmlns:a16="http://schemas.microsoft.com/office/drawing/2014/main" id="{135472B4-697C-418B-A441-71CCE3C43280}"/>
                  </a:ext>
                </a:extLst>
              </p:cNvPr>
              <p:cNvSpPr txBox="1"/>
              <p:nvPr/>
            </p:nvSpPr>
            <p:spPr>
              <a:xfrm>
                <a:off x="576197" y="4244337"/>
                <a:ext cx="1756571" cy="369332"/>
              </a:xfrm>
              <a:prstGeom prst="rect">
                <a:avLst/>
              </a:prstGeom>
              <a:noFill/>
            </p:spPr>
            <p:txBody>
              <a:bodyPr wrap="none" rtlCol="0">
                <a:spAutoFit/>
              </a:bodyPr>
              <a:lstStyle/>
              <a:p>
                <a:r>
                  <a:rPr lang="en-US" dirty="0"/>
                  <a:t>Purchase History</a:t>
                </a:r>
              </a:p>
            </p:txBody>
          </p:sp>
        </p:grpSp>
        <p:sp>
          <p:nvSpPr>
            <p:cNvPr id="5" name="Arrow: Right 4">
              <a:extLst>
                <a:ext uri="{FF2B5EF4-FFF2-40B4-BE49-F238E27FC236}">
                  <a16:creationId xmlns:a16="http://schemas.microsoft.com/office/drawing/2014/main" id="{C8BB75E2-BA78-4631-9919-1E88D147DC3D}"/>
                </a:ext>
              </a:extLst>
            </p:cNvPr>
            <p:cNvSpPr/>
            <p:nvPr/>
          </p:nvSpPr>
          <p:spPr>
            <a:xfrm>
              <a:off x="3996462" y="1703868"/>
              <a:ext cx="914400" cy="4616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F659BEF-5512-4BC6-9A72-BC741B9767CF}"/>
                </a:ext>
              </a:extLst>
            </p:cNvPr>
            <p:cNvSpPr/>
            <p:nvPr/>
          </p:nvSpPr>
          <p:spPr>
            <a:xfrm>
              <a:off x="6885104" y="1703868"/>
              <a:ext cx="914400" cy="4616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descr="A close up of a logo&#10;&#10;Description automatically generated">
            <a:extLst>
              <a:ext uri="{FF2B5EF4-FFF2-40B4-BE49-F238E27FC236}">
                <a16:creationId xmlns:a16="http://schemas.microsoft.com/office/drawing/2014/main" id="{F1D53E7F-8FEF-4E79-BE00-A9EC8FE86D6C}"/>
              </a:ext>
            </a:extLst>
          </p:cNvPr>
          <p:cNvPicPr>
            <a:picLocks noChangeAspect="1"/>
          </p:cNvPicPr>
          <p:nvPr/>
        </p:nvPicPr>
        <p:blipFill rotWithShape="1">
          <a:blip r:embed="rId13">
            <a:extLst>
              <a:ext uri="{28A0092B-C50C-407E-A947-70E740481C1C}">
                <a14:useLocalDpi xmlns:a14="http://schemas.microsoft.com/office/drawing/2010/main" val="0"/>
              </a:ext>
            </a:extLst>
          </a:blip>
          <a:srcRect r="1699"/>
          <a:stretch/>
        </p:blipFill>
        <p:spPr>
          <a:xfrm>
            <a:off x="1641313" y="5287343"/>
            <a:ext cx="3948034" cy="1101240"/>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765FA9-45DF-4404-BA3E-568FC352870B}"/>
                  </a:ext>
                </a:extLst>
              </p:cNvPr>
              <p:cNvSpPr txBox="1"/>
              <p:nvPr/>
            </p:nvSpPr>
            <p:spPr>
              <a:xfrm>
                <a:off x="5992304" y="5532111"/>
                <a:ext cx="4946611" cy="675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𝑃𝑟𝑒𝑑𝑖𝑐𝑡𝑖𝑜𝑛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grow m:val="on"/>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𝑠𝑖𝑚𝑖𝑙𝑎𝑟𝑖𝑡𝑦</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𝑃𝑢𝑟𝑐h𝑎𝑠𝑒</m:t>
                          </m:r>
                          <m:r>
                            <a:rPr lang="en-US" altLang="zh-CN" b="0" i="1" smtClean="0">
                              <a:latin typeface="Cambria Math" panose="02040503050406030204" pitchFamily="18" charset="0"/>
                            </a:rPr>
                            <m:t>_</m:t>
                          </m:r>
                          <m:r>
                            <a:rPr lang="en-US" altLang="zh-CN" b="0" i="1" smtClean="0">
                              <a:latin typeface="Cambria Math" panose="02040503050406030204" pitchFamily="18" charset="0"/>
                            </a:rPr>
                            <m:t>h𝑖𝑠𝑡𝑟𝑜𝑦</m:t>
                          </m:r>
                        </m:num>
                        <m:den>
                          <m:r>
                            <a:rPr lang="en-US" altLang="zh-CN" b="0" i="1" smtClean="0">
                              <a:latin typeface="Cambria Math" panose="02040503050406030204" pitchFamily="18" charset="0"/>
                            </a:rPr>
                            <m:t>𝛴</m:t>
                          </m:r>
                          <m:r>
                            <a:rPr lang="en-US" altLang="zh-CN" b="0" i="1" smtClean="0">
                              <a:latin typeface="Cambria Math" panose="02040503050406030204" pitchFamily="18" charset="0"/>
                            </a:rPr>
                            <m:t>𝑠𝑖𝑚𝑖𝑙𝑎𝑟𝑖𝑡𝑦</m:t>
                          </m:r>
                        </m:den>
                      </m:f>
                      <m:r>
                        <a:rPr lang="en-US" altLang="zh-CN" b="0" i="1" smtClean="0">
                          <a:latin typeface="Cambria Math" panose="02040503050406030204" pitchFamily="18" charset="0"/>
                        </a:rPr>
                        <m:t> </m:t>
                      </m:r>
                    </m:oMath>
                  </m:oMathPara>
                </a14:m>
                <a:endParaRPr lang="en-US" dirty="0"/>
              </a:p>
            </p:txBody>
          </p:sp>
        </mc:Choice>
        <mc:Fallback xmlns="">
          <p:sp>
            <p:nvSpPr>
              <p:cNvPr id="31" name="TextBox 30">
                <a:extLst>
                  <a:ext uri="{FF2B5EF4-FFF2-40B4-BE49-F238E27FC236}">
                    <a16:creationId xmlns:a16="http://schemas.microsoft.com/office/drawing/2014/main" id="{AF765FA9-45DF-4404-BA3E-568FC352870B}"/>
                  </a:ext>
                </a:extLst>
              </p:cNvPr>
              <p:cNvSpPr txBox="1">
                <a:spLocks noRot="1" noChangeAspect="1" noMove="1" noResize="1" noEditPoints="1" noAdjustHandles="1" noChangeArrowheads="1" noChangeShapeType="1" noTextEdit="1"/>
              </p:cNvSpPr>
              <p:nvPr/>
            </p:nvSpPr>
            <p:spPr>
              <a:xfrm>
                <a:off x="5992304" y="5532111"/>
                <a:ext cx="4946611" cy="675121"/>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7924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DC79432-9DB2-4F6C-ACFA-BE2BFFB346E5}"/>
              </a:ext>
            </a:extLst>
          </p:cNvPr>
          <p:cNvSpPr>
            <a:spLocks noGrp="1"/>
          </p:cNvSpPr>
          <p:nvPr>
            <p:ph type="body" sz="quarter" idx="11"/>
          </p:nvPr>
        </p:nvSpPr>
        <p:spPr/>
        <p:txBody>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Group member</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a:extLst>
              <a:ext uri="{FF2B5EF4-FFF2-40B4-BE49-F238E27FC236}">
                <a16:creationId xmlns:a16="http://schemas.microsoft.com/office/drawing/2014/main" id="{2DFF40F7-6C35-4B7A-950D-A2DAD1C48DB2}"/>
              </a:ext>
            </a:extLst>
          </p:cNvPr>
          <p:cNvGrpSpPr/>
          <p:nvPr/>
        </p:nvGrpSpPr>
        <p:grpSpPr>
          <a:xfrm>
            <a:off x="4065454" y="1776624"/>
            <a:ext cx="1844898" cy="1844898"/>
            <a:chOff x="1130918" y="1618354"/>
            <a:chExt cx="1207079" cy="1207079"/>
          </a:xfrm>
        </p:grpSpPr>
        <p:grpSp>
          <p:nvGrpSpPr>
            <p:cNvPr id="20" name="组合 19">
              <a:extLst>
                <a:ext uri="{FF2B5EF4-FFF2-40B4-BE49-F238E27FC236}">
                  <a16:creationId xmlns:a16="http://schemas.microsoft.com/office/drawing/2014/main" id="{F42F5822-EC8F-41A9-B5C7-D5E7A1B5A68D}"/>
                </a:ext>
              </a:extLst>
            </p:cNvPr>
            <p:cNvGrpSpPr/>
            <p:nvPr/>
          </p:nvGrpSpPr>
          <p:grpSpPr>
            <a:xfrm>
              <a:off x="1130918" y="1618354"/>
              <a:ext cx="1207079" cy="1207079"/>
              <a:chOff x="1065551" y="2221921"/>
              <a:chExt cx="1207079" cy="1207079"/>
            </a:xfrm>
          </p:grpSpPr>
          <p:sp>
            <p:nvSpPr>
              <p:cNvPr id="26" name="椭圆 25">
                <a:extLst>
                  <a:ext uri="{FF2B5EF4-FFF2-40B4-BE49-F238E27FC236}">
                    <a16:creationId xmlns:a16="http://schemas.microsoft.com/office/drawing/2014/main" id="{8D1C2878-05E9-4538-8597-362DB2C43AD2}"/>
                  </a:ext>
                </a:extLst>
              </p:cNvPr>
              <p:cNvSpPr/>
              <p:nvPr/>
            </p:nvSpPr>
            <p:spPr>
              <a:xfrm>
                <a:off x="1161090" y="2317460"/>
                <a:ext cx="1016000" cy="10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a:extLst>
                  <a:ext uri="{FF2B5EF4-FFF2-40B4-BE49-F238E27FC236}">
                    <a16:creationId xmlns:a16="http://schemas.microsoft.com/office/drawing/2014/main" id="{2A34B9C2-90BC-4861-9268-489E3693290A}"/>
                  </a:ext>
                </a:extLst>
              </p:cNvPr>
              <p:cNvSpPr/>
              <p:nvPr/>
            </p:nvSpPr>
            <p:spPr>
              <a:xfrm>
                <a:off x="1065551" y="2221921"/>
                <a:ext cx="1207079" cy="1207079"/>
              </a:xfrm>
              <a:prstGeom prst="ellipse">
                <a:avLst/>
              </a:prstGeom>
              <a:noFill/>
              <a:ln>
                <a:solidFill>
                  <a:srgbClr val="1F38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文本框 24">
              <a:extLst>
                <a:ext uri="{FF2B5EF4-FFF2-40B4-BE49-F238E27FC236}">
                  <a16:creationId xmlns:a16="http://schemas.microsoft.com/office/drawing/2014/main" id="{DBE2C689-BEFA-432C-9456-FFA1C350A33B}"/>
                </a:ext>
              </a:extLst>
            </p:cNvPr>
            <p:cNvSpPr txBox="1"/>
            <p:nvPr/>
          </p:nvSpPr>
          <p:spPr>
            <a:xfrm>
              <a:off x="1374341" y="1990315"/>
              <a:ext cx="952427" cy="463155"/>
            </a:xfrm>
            <a:prstGeom prst="rect">
              <a:avLst/>
            </a:prstGeom>
            <a:noFill/>
          </p:spPr>
          <p:txBody>
            <a:bodyPr wrap="square" rtlCol="0">
              <a:spAutoFit/>
            </a:bodyPr>
            <a:lstStyle/>
            <a:p>
              <a:r>
                <a:rPr lang="en-US" altLang="zh-CN" sz="2000" b="1" i="1" dirty="0">
                  <a:solidFill>
                    <a:schemeClr val="bg1"/>
                  </a:solidFill>
                  <a:latin typeface="Arial" panose="020B0604020202020204" pitchFamily="34" charset="0"/>
                  <a:ea typeface="微软雅黑" panose="020B0503020204020204" pitchFamily="34" charset="-122"/>
                  <a:sym typeface="Arial" panose="020B0604020202020204" pitchFamily="34" charset="0"/>
                </a:rPr>
                <a:t>Project Manager</a:t>
              </a:r>
              <a:endParaRPr lang="zh-CN" altLang="en-US" sz="2000" b="1" i="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a:extLst>
              <a:ext uri="{FF2B5EF4-FFF2-40B4-BE49-F238E27FC236}">
                <a16:creationId xmlns:a16="http://schemas.microsoft.com/office/drawing/2014/main" id="{CB7604D3-B7EF-4773-923F-01811A75DB9F}"/>
              </a:ext>
            </a:extLst>
          </p:cNvPr>
          <p:cNvGrpSpPr/>
          <p:nvPr/>
        </p:nvGrpSpPr>
        <p:grpSpPr>
          <a:xfrm>
            <a:off x="6281137" y="1776624"/>
            <a:ext cx="1844899" cy="1844899"/>
            <a:chOff x="5812179" y="2125001"/>
            <a:chExt cx="1207079" cy="1207079"/>
          </a:xfrm>
        </p:grpSpPr>
        <p:grpSp>
          <p:nvGrpSpPr>
            <p:cNvPr id="34" name="组合 33">
              <a:extLst>
                <a:ext uri="{FF2B5EF4-FFF2-40B4-BE49-F238E27FC236}">
                  <a16:creationId xmlns:a16="http://schemas.microsoft.com/office/drawing/2014/main" id="{01964ACD-14B3-4D0F-9F10-4FA28FD6A63A}"/>
                </a:ext>
              </a:extLst>
            </p:cNvPr>
            <p:cNvGrpSpPr/>
            <p:nvPr/>
          </p:nvGrpSpPr>
          <p:grpSpPr>
            <a:xfrm>
              <a:off x="5812179" y="2125001"/>
              <a:ext cx="1207079" cy="1207079"/>
              <a:chOff x="1065551" y="2221921"/>
              <a:chExt cx="1207079" cy="1207079"/>
            </a:xfrm>
          </p:grpSpPr>
          <p:sp>
            <p:nvSpPr>
              <p:cNvPr id="36" name="椭圆 35">
                <a:extLst>
                  <a:ext uri="{FF2B5EF4-FFF2-40B4-BE49-F238E27FC236}">
                    <a16:creationId xmlns:a16="http://schemas.microsoft.com/office/drawing/2014/main" id="{4B9CE09A-5C84-4624-BCF5-DB04517E0082}"/>
                  </a:ext>
                </a:extLst>
              </p:cNvPr>
              <p:cNvSpPr/>
              <p:nvPr/>
            </p:nvSpPr>
            <p:spPr>
              <a:xfrm>
                <a:off x="1161090" y="2317460"/>
                <a:ext cx="1016000" cy="1016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sp>
            <p:nvSpPr>
              <p:cNvPr id="37" name="椭圆 36">
                <a:extLst>
                  <a:ext uri="{FF2B5EF4-FFF2-40B4-BE49-F238E27FC236}">
                    <a16:creationId xmlns:a16="http://schemas.microsoft.com/office/drawing/2014/main" id="{8C72AE32-6814-4C0F-A1C1-702791688201}"/>
                  </a:ext>
                </a:extLst>
              </p:cNvPr>
              <p:cNvSpPr/>
              <p:nvPr/>
            </p:nvSpPr>
            <p:spPr>
              <a:xfrm>
                <a:off x="1065551" y="2221921"/>
                <a:ext cx="1207079" cy="1207079"/>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文本框 34">
              <a:extLst>
                <a:ext uri="{FF2B5EF4-FFF2-40B4-BE49-F238E27FC236}">
                  <a16:creationId xmlns:a16="http://schemas.microsoft.com/office/drawing/2014/main" id="{7B225E0F-DEA1-47E5-9422-72F38D4BEB3F}"/>
                </a:ext>
              </a:extLst>
            </p:cNvPr>
            <p:cNvSpPr txBox="1"/>
            <p:nvPr/>
          </p:nvSpPr>
          <p:spPr>
            <a:xfrm>
              <a:off x="5976185" y="2496962"/>
              <a:ext cx="952427" cy="463155"/>
            </a:xfrm>
            <a:prstGeom prst="rect">
              <a:avLst/>
            </a:prstGeom>
            <a:noFill/>
          </p:spPr>
          <p:txBody>
            <a:bodyPr wrap="square" rtlCol="0">
              <a:spAutoFit/>
            </a:bodyPr>
            <a:lstStyle/>
            <a:p>
              <a:r>
                <a:rPr lang="en-US" altLang="zh-CN" sz="2000" b="1" i="1" dirty="0">
                  <a:solidFill>
                    <a:schemeClr val="bg1"/>
                  </a:solidFill>
                  <a:latin typeface="Arial" panose="020B0604020202020204" pitchFamily="34" charset="0"/>
                  <a:ea typeface="微软雅黑" panose="020B0503020204020204" pitchFamily="34" charset="-122"/>
                  <a:sym typeface="Arial" panose="020B0604020202020204" pitchFamily="34" charset="0"/>
                </a:rPr>
                <a:t>Algorithm Engineer</a:t>
              </a:r>
              <a:endParaRPr lang="zh-CN" altLang="en-US" sz="2000" b="1" i="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a:extLst>
              <a:ext uri="{FF2B5EF4-FFF2-40B4-BE49-F238E27FC236}">
                <a16:creationId xmlns:a16="http://schemas.microsoft.com/office/drawing/2014/main" id="{8B8E3FF2-7BE5-4F0C-AF35-8613F3A7F3E0}"/>
              </a:ext>
            </a:extLst>
          </p:cNvPr>
          <p:cNvGrpSpPr/>
          <p:nvPr/>
        </p:nvGrpSpPr>
        <p:grpSpPr>
          <a:xfrm>
            <a:off x="4080524" y="3854147"/>
            <a:ext cx="1844899" cy="1844899"/>
            <a:chOff x="3891664" y="3858551"/>
            <a:chExt cx="1207079" cy="1207079"/>
          </a:xfrm>
        </p:grpSpPr>
        <p:grpSp>
          <p:nvGrpSpPr>
            <p:cNvPr id="39" name="组合 38">
              <a:extLst>
                <a:ext uri="{FF2B5EF4-FFF2-40B4-BE49-F238E27FC236}">
                  <a16:creationId xmlns:a16="http://schemas.microsoft.com/office/drawing/2014/main" id="{BBF59B15-9370-4F7A-9732-A9662FC6211D}"/>
                </a:ext>
              </a:extLst>
            </p:cNvPr>
            <p:cNvGrpSpPr/>
            <p:nvPr/>
          </p:nvGrpSpPr>
          <p:grpSpPr>
            <a:xfrm>
              <a:off x="3891664" y="3858551"/>
              <a:ext cx="1207079" cy="1207079"/>
              <a:chOff x="1065551" y="2221921"/>
              <a:chExt cx="1207079" cy="1207079"/>
            </a:xfrm>
          </p:grpSpPr>
          <p:sp>
            <p:nvSpPr>
              <p:cNvPr id="41" name="椭圆 40">
                <a:extLst>
                  <a:ext uri="{FF2B5EF4-FFF2-40B4-BE49-F238E27FC236}">
                    <a16:creationId xmlns:a16="http://schemas.microsoft.com/office/drawing/2014/main" id="{0D652FF7-8934-4426-A48B-D165DDF21CC7}"/>
                  </a:ext>
                </a:extLst>
              </p:cNvPr>
              <p:cNvSpPr/>
              <p:nvPr/>
            </p:nvSpPr>
            <p:spPr>
              <a:xfrm>
                <a:off x="1161090" y="2317460"/>
                <a:ext cx="1016000" cy="1016000"/>
              </a:xfrm>
              <a:prstGeom prst="ellipse">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a:extLst>
                  <a:ext uri="{FF2B5EF4-FFF2-40B4-BE49-F238E27FC236}">
                    <a16:creationId xmlns:a16="http://schemas.microsoft.com/office/drawing/2014/main" id="{8359EA8E-FC5C-496F-9A0E-5F9DE6C7E06D}"/>
                  </a:ext>
                </a:extLst>
              </p:cNvPr>
              <p:cNvSpPr/>
              <p:nvPr/>
            </p:nvSpPr>
            <p:spPr>
              <a:xfrm>
                <a:off x="1065551" y="2221921"/>
                <a:ext cx="1207079" cy="1207079"/>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文本框 39">
              <a:extLst>
                <a:ext uri="{FF2B5EF4-FFF2-40B4-BE49-F238E27FC236}">
                  <a16:creationId xmlns:a16="http://schemas.microsoft.com/office/drawing/2014/main" id="{1DE3D4B2-31A4-4664-8A90-0AE4597D0B95}"/>
                </a:ext>
              </a:extLst>
            </p:cNvPr>
            <p:cNvSpPr txBox="1"/>
            <p:nvPr/>
          </p:nvSpPr>
          <p:spPr>
            <a:xfrm>
              <a:off x="3907445" y="4145030"/>
              <a:ext cx="1175517" cy="604116"/>
            </a:xfrm>
            <a:prstGeom prst="rect">
              <a:avLst/>
            </a:prstGeom>
            <a:noFill/>
          </p:spPr>
          <p:txBody>
            <a:bodyPr wrap="square" rtlCol="0">
              <a:spAutoFit/>
            </a:bodyPr>
            <a:lstStyle/>
            <a:p>
              <a:pPr algn="ctr"/>
              <a:r>
                <a:rPr lang="en-US" altLang="zh-CN" b="1" i="1" dirty="0">
                  <a:solidFill>
                    <a:schemeClr val="bg1"/>
                  </a:solidFill>
                  <a:latin typeface="Arial" panose="020B0604020202020204" pitchFamily="34" charset="0"/>
                  <a:ea typeface="微软雅黑" panose="020B0503020204020204" pitchFamily="34" charset="-122"/>
                  <a:sym typeface="Arial" panose="020B0604020202020204" pitchFamily="34" charset="0"/>
                </a:rPr>
                <a:t>Software</a:t>
              </a:r>
            </a:p>
            <a:p>
              <a:pPr algn="ctr"/>
              <a:r>
                <a:rPr lang="en-US" altLang="zh-CN" b="1" i="1" dirty="0">
                  <a:solidFill>
                    <a:schemeClr val="bg1"/>
                  </a:solidFill>
                  <a:latin typeface="Arial" panose="020B0604020202020204" pitchFamily="34" charset="0"/>
                  <a:ea typeface="微软雅黑" panose="020B0503020204020204" pitchFamily="34" charset="-122"/>
                  <a:sym typeface="Arial" panose="020B0604020202020204" pitchFamily="34" charset="0"/>
                </a:rPr>
                <a:t>Development </a:t>
              </a:r>
            </a:p>
            <a:p>
              <a:pPr algn="ctr"/>
              <a:r>
                <a:rPr lang="en-US" altLang="zh-CN" b="1" i="1" dirty="0">
                  <a:solidFill>
                    <a:schemeClr val="bg1"/>
                  </a:solidFill>
                  <a:latin typeface="Arial" panose="020B0604020202020204" pitchFamily="34" charset="0"/>
                  <a:ea typeface="微软雅黑" panose="020B0503020204020204" pitchFamily="34" charset="-122"/>
                  <a:sym typeface="Arial" panose="020B0604020202020204" pitchFamily="34" charset="0"/>
                </a:rPr>
                <a:t>Engineer</a:t>
              </a:r>
              <a:endParaRPr lang="zh-CN" altLang="en-US" b="1" i="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a:extLst>
              <a:ext uri="{FF2B5EF4-FFF2-40B4-BE49-F238E27FC236}">
                <a16:creationId xmlns:a16="http://schemas.microsoft.com/office/drawing/2014/main" id="{A5331F61-9E52-4744-B55E-3560DA9EF30E}"/>
              </a:ext>
            </a:extLst>
          </p:cNvPr>
          <p:cNvGrpSpPr/>
          <p:nvPr/>
        </p:nvGrpSpPr>
        <p:grpSpPr>
          <a:xfrm>
            <a:off x="6280626" y="3854147"/>
            <a:ext cx="1844899" cy="1844899"/>
            <a:chOff x="1130918" y="1618354"/>
            <a:chExt cx="1207079" cy="1207079"/>
          </a:xfrm>
        </p:grpSpPr>
        <p:grpSp>
          <p:nvGrpSpPr>
            <p:cNvPr id="44" name="组合 43">
              <a:extLst>
                <a:ext uri="{FF2B5EF4-FFF2-40B4-BE49-F238E27FC236}">
                  <a16:creationId xmlns:a16="http://schemas.microsoft.com/office/drawing/2014/main" id="{91720460-AB46-4EE0-B803-0B1BC2D3F1C8}"/>
                </a:ext>
              </a:extLst>
            </p:cNvPr>
            <p:cNvGrpSpPr/>
            <p:nvPr/>
          </p:nvGrpSpPr>
          <p:grpSpPr>
            <a:xfrm>
              <a:off x="1130918" y="1618354"/>
              <a:ext cx="1207079" cy="1207079"/>
              <a:chOff x="1065551" y="2221921"/>
              <a:chExt cx="1207079" cy="1207079"/>
            </a:xfrm>
          </p:grpSpPr>
          <p:sp>
            <p:nvSpPr>
              <p:cNvPr id="46" name="椭圆 45">
                <a:extLst>
                  <a:ext uri="{FF2B5EF4-FFF2-40B4-BE49-F238E27FC236}">
                    <a16:creationId xmlns:a16="http://schemas.microsoft.com/office/drawing/2014/main" id="{E1D84BF3-F1B7-4574-AA6D-DEC6299D27FD}"/>
                  </a:ext>
                </a:extLst>
              </p:cNvPr>
              <p:cNvSpPr/>
              <p:nvPr/>
            </p:nvSpPr>
            <p:spPr>
              <a:xfrm>
                <a:off x="1161090" y="2317460"/>
                <a:ext cx="1016000" cy="10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sp>
            <p:nvSpPr>
              <p:cNvPr id="47" name="椭圆 46">
                <a:extLst>
                  <a:ext uri="{FF2B5EF4-FFF2-40B4-BE49-F238E27FC236}">
                    <a16:creationId xmlns:a16="http://schemas.microsoft.com/office/drawing/2014/main" id="{62434345-8BE0-4ECC-B2BE-01EE6E523BA6}"/>
                  </a:ext>
                </a:extLst>
              </p:cNvPr>
              <p:cNvSpPr/>
              <p:nvPr/>
            </p:nvSpPr>
            <p:spPr>
              <a:xfrm>
                <a:off x="1065551" y="2221921"/>
                <a:ext cx="1207079" cy="1207079"/>
              </a:xfrm>
              <a:prstGeom prst="ellipse">
                <a:avLst/>
              </a:prstGeom>
              <a:noFill/>
              <a:ln>
                <a:solidFill>
                  <a:srgbClr val="1F38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文本框 44">
              <a:extLst>
                <a:ext uri="{FF2B5EF4-FFF2-40B4-BE49-F238E27FC236}">
                  <a16:creationId xmlns:a16="http://schemas.microsoft.com/office/drawing/2014/main" id="{744BBB64-7D44-4F5D-AD7E-24A2077BAAD7}"/>
                </a:ext>
              </a:extLst>
            </p:cNvPr>
            <p:cNvSpPr txBox="1"/>
            <p:nvPr/>
          </p:nvSpPr>
          <p:spPr>
            <a:xfrm>
              <a:off x="1342677" y="1975314"/>
              <a:ext cx="952427" cy="463155"/>
            </a:xfrm>
            <a:prstGeom prst="rect">
              <a:avLst/>
            </a:prstGeom>
            <a:noFill/>
          </p:spPr>
          <p:txBody>
            <a:bodyPr wrap="square" rtlCol="0">
              <a:spAutoFit/>
            </a:bodyPr>
            <a:lstStyle/>
            <a:p>
              <a:r>
                <a:rPr lang="en-US" altLang="zh-CN" sz="2000" b="1" i="1" dirty="0">
                  <a:solidFill>
                    <a:schemeClr val="bg1"/>
                  </a:solidFill>
                  <a:latin typeface="Arial" panose="020B0604020202020204" pitchFamily="34" charset="0"/>
                  <a:ea typeface="微软雅黑" panose="020B0503020204020204" pitchFamily="34" charset="-122"/>
                  <a:sym typeface="Arial" panose="020B0604020202020204" pitchFamily="34" charset="0"/>
                </a:rPr>
                <a:t>Product Engineer</a:t>
              </a:r>
              <a:endParaRPr lang="zh-CN" altLang="en-US" sz="2000" b="1" i="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文本框 47">
            <a:extLst>
              <a:ext uri="{FF2B5EF4-FFF2-40B4-BE49-F238E27FC236}">
                <a16:creationId xmlns:a16="http://schemas.microsoft.com/office/drawing/2014/main" id="{21D12506-0A93-44FF-AF25-5DFB919945CB}"/>
              </a:ext>
            </a:extLst>
          </p:cNvPr>
          <p:cNvSpPr txBox="1"/>
          <p:nvPr/>
        </p:nvSpPr>
        <p:spPr>
          <a:xfrm>
            <a:off x="2084289" y="2043597"/>
            <a:ext cx="1824538" cy="400110"/>
          </a:xfrm>
          <a:prstGeom prst="rect">
            <a:avLst/>
          </a:prstGeom>
          <a:noFill/>
        </p:spPr>
        <p:txBody>
          <a:bodyPr wrap="none" rtlCol="0">
            <a:spAutoFit/>
          </a:bodyPr>
          <a:lstStyle/>
          <a:p>
            <a:pPr algn="ctr"/>
            <a:r>
              <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Person Name</a:t>
            </a:r>
            <a:endPar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48">
            <a:extLst>
              <a:ext uri="{FF2B5EF4-FFF2-40B4-BE49-F238E27FC236}">
                <a16:creationId xmlns:a16="http://schemas.microsoft.com/office/drawing/2014/main" id="{28380F83-3EAF-44A1-8133-7E2712DD15B8}"/>
              </a:ext>
            </a:extLst>
          </p:cNvPr>
          <p:cNvSpPr/>
          <p:nvPr/>
        </p:nvSpPr>
        <p:spPr>
          <a:xfrm>
            <a:off x="1222626" y="2434365"/>
            <a:ext cx="2371744" cy="547522"/>
          </a:xfrm>
          <a:prstGeom prst="rect">
            <a:avLst/>
          </a:prstGeom>
        </p:spPr>
        <p:txBody>
          <a:bodyPr wrap="square">
            <a:spAutoFit/>
          </a:bodyPr>
          <a:lstStyle/>
          <a:p>
            <a:pPr algn="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Second-year MS </a:t>
            </a:r>
          </a:p>
          <a:p>
            <a:pPr algn="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Data Science student </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49">
            <a:extLst>
              <a:ext uri="{FF2B5EF4-FFF2-40B4-BE49-F238E27FC236}">
                <a16:creationId xmlns:a16="http://schemas.microsoft.com/office/drawing/2014/main" id="{D864F42B-C89B-4E1D-A68B-6A79DB0A4737}"/>
              </a:ext>
            </a:extLst>
          </p:cNvPr>
          <p:cNvSpPr txBox="1"/>
          <p:nvPr/>
        </p:nvSpPr>
        <p:spPr>
          <a:xfrm>
            <a:off x="2076886" y="4399725"/>
            <a:ext cx="1824538" cy="400110"/>
          </a:xfrm>
          <a:prstGeom prst="rect">
            <a:avLst/>
          </a:prstGeom>
          <a:noFill/>
        </p:spPr>
        <p:txBody>
          <a:bodyPr wrap="none" rtlCol="0">
            <a:spAutoFit/>
          </a:bodyPr>
          <a:lstStyle/>
          <a:p>
            <a:pPr algn="ctr"/>
            <a:r>
              <a:rPr lang="en-US" altLang="zh-CN" sz="2000" b="1" dirty="0">
                <a:solidFill>
                  <a:srgbClr val="FFC000"/>
                </a:solidFill>
                <a:latin typeface="Arial" panose="020B0604020202020204" pitchFamily="34" charset="0"/>
                <a:ea typeface="微软雅黑" panose="020B0503020204020204" pitchFamily="34" charset="-122"/>
                <a:sym typeface="Arial" panose="020B0604020202020204" pitchFamily="34" charset="0"/>
              </a:rPr>
              <a:t>Person Name</a:t>
            </a:r>
            <a:endParaRPr lang="zh-CN" altLang="en-US" sz="2000"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a:extLst>
              <a:ext uri="{FF2B5EF4-FFF2-40B4-BE49-F238E27FC236}">
                <a16:creationId xmlns:a16="http://schemas.microsoft.com/office/drawing/2014/main" id="{97569873-86A7-44ED-9121-EF16A1F62C78}"/>
              </a:ext>
            </a:extLst>
          </p:cNvPr>
          <p:cNvSpPr/>
          <p:nvPr/>
        </p:nvSpPr>
        <p:spPr>
          <a:xfrm>
            <a:off x="1215219" y="4790493"/>
            <a:ext cx="2371744" cy="547522"/>
          </a:xfrm>
          <a:prstGeom prst="rect">
            <a:avLst/>
          </a:prstGeom>
        </p:spPr>
        <p:txBody>
          <a:bodyPr wrap="square">
            <a:spAutoFit/>
          </a:bodyPr>
          <a:lstStyle/>
          <a:p>
            <a:pPr algn="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Second-year MS </a:t>
            </a:r>
          </a:p>
          <a:p>
            <a:pPr algn="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Data Science student </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a:extLst>
              <a:ext uri="{FF2B5EF4-FFF2-40B4-BE49-F238E27FC236}">
                <a16:creationId xmlns:a16="http://schemas.microsoft.com/office/drawing/2014/main" id="{444F79B5-CC16-4685-B46A-2EA55D59ACF8}"/>
              </a:ext>
            </a:extLst>
          </p:cNvPr>
          <p:cNvSpPr txBox="1"/>
          <p:nvPr/>
        </p:nvSpPr>
        <p:spPr>
          <a:xfrm>
            <a:off x="8612518" y="4399725"/>
            <a:ext cx="1824538" cy="400110"/>
          </a:xfrm>
          <a:prstGeom prst="rect">
            <a:avLst/>
          </a:prstGeom>
          <a:noFill/>
        </p:spPr>
        <p:txBody>
          <a:bodyPr wrap="none" rtlCol="0">
            <a:spAutoFit/>
          </a:bodyPr>
          <a:lstStyle/>
          <a:p>
            <a:r>
              <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Person Name</a:t>
            </a:r>
            <a:endPar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a:extLst>
              <a:ext uri="{FF2B5EF4-FFF2-40B4-BE49-F238E27FC236}">
                <a16:creationId xmlns:a16="http://schemas.microsoft.com/office/drawing/2014/main" id="{DDE1826E-725D-4A5A-803C-344289EA8685}"/>
              </a:ext>
            </a:extLst>
          </p:cNvPr>
          <p:cNvSpPr/>
          <p:nvPr/>
        </p:nvSpPr>
        <p:spPr>
          <a:xfrm>
            <a:off x="8605038" y="4799835"/>
            <a:ext cx="2371744" cy="547522"/>
          </a:xfrm>
          <a:prstGeom prst="rect">
            <a:avLst/>
          </a:prstGeom>
        </p:spPr>
        <p:txBody>
          <a:bodyPr wrap="square">
            <a:spAutoFit/>
          </a:bodyPr>
          <a:lstStyle/>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Second-year MS </a:t>
            </a:r>
          </a:p>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Data Science student </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a:extLst>
              <a:ext uri="{FF2B5EF4-FFF2-40B4-BE49-F238E27FC236}">
                <a16:creationId xmlns:a16="http://schemas.microsoft.com/office/drawing/2014/main" id="{ED1E5175-91BC-484D-BF38-B8FEFEBFBB04}"/>
              </a:ext>
            </a:extLst>
          </p:cNvPr>
          <p:cNvSpPr txBox="1"/>
          <p:nvPr/>
        </p:nvSpPr>
        <p:spPr>
          <a:xfrm>
            <a:off x="8612518" y="1990173"/>
            <a:ext cx="1824538" cy="400110"/>
          </a:xfrm>
          <a:prstGeom prst="rect">
            <a:avLst/>
          </a:prstGeom>
          <a:noFill/>
        </p:spPr>
        <p:txBody>
          <a:bodyPr wrap="none" rtlCol="0">
            <a:spAutoFit/>
          </a:bodyPr>
          <a:lstStyle/>
          <a:p>
            <a:r>
              <a:rPr lang="en-US" altLang="zh-CN" sz="2000" b="1" dirty="0">
                <a:solidFill>
                  <a:srgbClr val="FFC000"/>
                </a:solidFill>
                <a:latin typeface="Arial" panose="020B0604020202020204" pitchFamily="34" charset="0"/>
                <a:ea typeface="微软雅黑" panose="020B0503020204020204" pitchFamily="34" charset="-122"/>
                <a:sym typeface="Arial" panose="020B0604020202020204" pitchFamily="34" charset="0"/>
              </a:rPr>
              <a:t>Person Name</a:t>
            </a:r>
            <a:endParaRPr lang="zh-CN" altLang="en-US" sz="2000"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矩形 54">
            <a:extLst>
              <a:ext uri="{FF2B5EF4-FFF2-40B4-BE49-F238E27FC236}">
                <a16:creationId xmlns:a16="http://schemas.microsoft.com/office/drawing/2014/main" id="{65CA1CDA-061E-4743-8C0D-FB6C5FD322A1}"/>
              </a:ext>
            </a:extLst>
          </p:cNvPr>
          <p:cNvSpPr/>
          <p:nvPr/>
        </p:nvSpPr>
        <p:spPr>
          <a:xfrm>
            <a:off x="8605038" y="2390283"/>
            <a:ext cx="2371744" cy="547522"/>
          </a:xfrm>
          <a:prstGeom prst="rect">
            <a:avLst/>
          </a:prstGeom>
        </p:spPr>
        <p:txBody>
          <a:bodyPr wrap="square">
            <a:spAutoFit/>
          </a:bodyPr>
          <a:lstStyle/>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Second-year MS </a:t>
            </a:r>
          </a:p>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Data Science student </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4621969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AE66D9-961C-4CA2-BC94-811C4EFFF269}"/>
              </a:ext>
            </a:extLst>
          </p:cNvPr>
          <p:cNvSpPr>
            <a:spLocks noGrp="1"/>
          </p:cNvSpPr>
          <p:nvPr>
            <p:ph type="body" sz="quarter" idx="11"/>
          </p:nvPr>
        </p:nvSpPr>
        <p:spPr/>
        <p:txBody>
          <a:bodyPr/>
          <a:lstStyle/>
          <a:p>
            <a:r>
              <a:rPr lang="en-US" dirty="0"/>
              <a:t>M1: Results of User-based CF</a:t>
            </a:r>
          </a:p>
        </p:txBody>
      </p:sp>
      <p:pic>
        <p:nvPicPr>
          <p:cNvPr id="4" name="Picture 3" descr="A close up of a colorful background&#10;&#10;Description automatically generated">
            <a:extLst>
              <a:ext uri="{FF2B5EF4-FFF2-40B4-BE49-F238E27FC236}">
                <a16:creationId xmlns:a16="http://schemas.microsoft.com/office/drawing/2014/main" id="{AA38E03A-9793-4B0B-A1C5-F2528DB85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08" y="1204090"/>
            <a:ext cx="8313330" cy="52855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9ED2EE7A-36E7-4B52-83C1-ED32869883D1}"/>
              </a:ext>
            </a:extLst>
          </p:cNvPr>
          <p:cNvSpPr txBox="1"/>
          <p:nvPr/>
        </p:nvSpPr>
        <p:spPr>
          <a:xfrm>
            <a:off x="8414138" y="2227635"/>
            <a:ext cx="3637534" cy="646331"/>
          </a:xfrm>
          <a:prstGeom prst="rect">
            <a:avLst/>
          </a:prstGeom>
          <a:noFill/>
        </p:spPr>
        <p:txBody>
          <a:bodyPr wrap="none" rtlCol="0">
            <a:spAutoFit/>
          </a:bodyPr>
          <a:lstStyle/>
          <a:p>
            <a:r>
              <a:rPr lang="en-US" dirty="0"/>
              <a:t>The highest Recall@1: 59.6%</a:t>
            </a:r>
          </a:p>
          <a:p>
            <a:r>
              <a:rPr lang="en-US" dirty="0"/>
              <a:t>K for the highest Recall@1: 4000 </a:t>
            </a:r>
          </a:p>
        </p:txBody>
      </p:sp>
      <p:sp>
        <p:nvSpPr>
          <p:cNvPr id="8" name="TextBox 7">
            <a:extLst>
              <a:ext uri="{FF2B5EF4-FFF2-40B4-BE49-F238E27FC236}">
                <a16:creationId xmlns:a16="http://schemas.microsoft.com/office/drawing/2014/main" id="{C2BA4E1F-B340-4858-B0BA-9D8BDFD4B03B}"/>
              </a:ext>
            </a:extLst>
          </p:cNvPr>
          <p:cNvSpPr txBox="1"/>
          <p:nvPr/>
        </p:nvSpPr>
        <p:spPr>
          <a:xfrm>
            <a:off x="8414138" y="4395355"/>
            <a:ext cx="3637534" cy="646331"/>
          </a:xfrm>
          <a:prstGeom prst="rect">
            <a:avLst/>
          </a:prstGeom>
          <a:noFill/>
        </p:spPr>
        <p:txBody>
          <a:bodyPr wrap="square" rtlCol="0">
            <a:spAutoFit/>
          </a:bodyPr>
          <a:lstStyle/>
          <a:p>
            <a:r>
              <a:rPr lang="en-US" dirty="0"/>
              <a:t>* Note that all Recall@1 here is calculated for low-level products, </a:t>
            </a:r>
          </a:p>
        </p:txBody>
      </p:sp>
    </p:spTree>
    <p:extLst>
      <p:ext uri="{BB962C8B-B14F-4D97-AF65-F5344CB8AC3E}">
        <p14:creationId xmlns:p14="http://schemas.microsoft.com/office/powerpoint/2010/main" val="399120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48BFB-2BEF-4016-AB76-3D003EBC4A1C}"/>
              </a:ext>
            </a:extLst>
          </p:cNvPr>
          <p:cNvSpPr>
            <a:spLocks noGrp="1"/>
          </p:cNvSpPr>
          <p:nvPr>
            <p:ph type="body" sz="quarter" idx="11"/>
          </p:nvPr>
        </p:nvSpPr>
        <p:spPr>
          <a:xfrm>
            <a:off x="1120377" y="368382"/>
            <a:ext cx="6774685" cy="923330"/>
          </a:xfrm>
        </p:spPr>
        <p:txBody>
          <a:bodyPr/>
          <a:lstStyle/>
          <a:p>
            <a:r>
              <a:rPr lang="en-US" dirty="0"/>
              <a:t>M1: Extensible Coding Structure</a:t>
            </a:r>
          </a:p>
        </p:txBody>
      </p:sp>
      <p:grpSp>
        <p:nvGrpSpPr>
          <p:cNvPr id="3" name="Group 2">
            <a:extLst>
              <a:ext uri="{FF2B5EF4-FFF2-40B4-BE49-F238E27FC236}">
                <a16:creationId xmlns:a16="http://schemas.microsoft.com/office/drawing/2014/main" id="{92E8FEFE-2B6D-4A51-B255-CA3FA2D42E35}"/>
              </a:ext>
            </a:extLst>
          </p:cNvPr>
          <p:cNvGrpSpPr/>
          <p:nvPr/>
        </p:nvGrpSpPr>
        <p:grpSpPr>
          <a:xfrm>
            <a:off x="714231" y="1060314"/>
            <a:ext cx="11477769" cy="5429303"/>
            <a:chOff x="490194" y="1258446"/>
            <a:chExt cx="10934876" cy="5178116"/>
          </a:xfrm>
        </p:grpSpPr>
        <p:sp>
          <p:nvSpPr>
            <p:cNvPr id="4" name="Flowchart: Process 3">
              <a:extLst>
                <a:ext uri="{FF2B5EF4-FFF2-40B4-BE49-F238E27FC236}">
                  <a16:creationId xmlns:a16="http://schemas.microsoft.com/office/drawing/2014/main" id="{81E99647-2348-40AA-88BB-8D3762E7E0EC}"/>
                </a:ext>
              </a:extLst>
            </p:cNvPr>
            <p:cNvSpPr/>
            <p:nvPr/>
          </p:nvSpPr>
          <p:spPr>
            <a:xfrm>
              <a:off x="1426704" y="1258446"/>
              <a:ext cx="3808429" cy="378957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Collaborative Filtering (Class)</a:t>
              </a:r>
            </a:p>
          </p:txBody>
        </p:sp>
        <p:sp>
          <p:nvSpPr>
            <p:cNvPr id="5" name="Flowchart: Process 4">
              <a:extLst>
                <a:ext uri="{FF2B5EF4-FFF2-40B4-BE49-F238E27FC236}">
                  <a16:creationId xmlns:a16="http://schemas.microsoft.com/office/drawing/2014/main" id="{AF2DF0C1-FC75-4742-AD0E-364B78A90ED3}"/>
                </a:ext>
              </a:extLst>
            </p:cNvPr>
            <p:cNvSpPr/>
            <p:nvPr/>
          </p:nvSpPr>
          <p:spPr>
            <a:xfrm>
              <a:off x="6811014" y="1824054"/>
              <a:ext cx="2714920" cy="2356701"/>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Similarity (Class)</a:t>
              </a:r>
            </a:p>
          </p:txBody>
        </p:sp>
        <p:cxnSp>
          <p:nvCxnSpPr>
            <p:cNvPr id="6" name="Straight Arrow Connector 5">
              <a:extLst>
                <a:ext uri="{FF2B5EF4-FFF2-40B4-BE49-F238E27FC236}">
                  <a16:creationId xmlns:a16="http://schemas.microsoft.com/office/drawing/2014/main" id="{3CBE4C6D-5632-40B5-A531-DAB5C5396A27}"/>
                </a:ext>
              </a:extLst>
            </p:cNvPr>
            <p:cNvCxnSpPr>
              <a:cxnSpLocks/>
            </p:cNvCxnSpPr>
            <p:nvPr/>
          </p:nvCxnSpPr>
          <p:spPr>
            <a:xfrm>
              <a:off x="5235133" y="2865748"/>
              <a:ext cx="15758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BD9999A-9C12-4E8B-A471-370B3FA5DAFD}"/>
                </a:ext>
              </a:extLst>
            </p:cNvPr>
            <p:cNvCxnSpPr>
              <a:cxnSpLocks/>
            </p:cNvCxnSpPr>
            <p:nvPr/>
          </p:nvCxnSpPr>
          <p:spPr>
            <a:xfrm flipH="1">
              <a:off x="5235133" y="3506770"/>
              <a:ext cx="1646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7A43E69-4B48-44C4-B4E4-B8A2768D3E8A}"/>
                </a:ext>
              </a:extLst>
            </p:cNvPr>
            <p:cNvSpPr txBox="1"/>
            <p:nvPr/>
          </p:nvSpPr>
          <p:spPr>
            <a:xfrm>
              <a:off x="5192198" y="2555869"/>
              <a:ext cx="1575881" cy="646331"/>
            </a:xfrm>
            <a:prstGeom prst="rect">
              <a:avLst/>
            </a:prstGeom>
            <a:noFill/>
          </p:spPr>
          <p:txBody>
            <a:bodyPr wrap="none" rtlCol="0">
              <a:spAutoFit/>
            </a:bodyPr>
            <a:lstStyle/>
            <a:p>
              <a:pPr algn="ctr"/>
              <a:r>
                <a:rPr lang="en-US" dirty="0"/>
                <a:t>STEP 1</a:t>
              </a:r>
            </a:p>
            <a:p>
              <a:pPr algn="ctr"/>
              <a:r>
                <a:rPr lang="en-US" dirty="0"/>
                <a:t>Train/test Data</a:t>
              </a:r>
            </a:p>
          </p:txBody>
        </p:sp>
        <p:sp>
          <p:nvSpPr>
            <p:cNvPr id="9" name="TextBox 8">
              <a:extLst>
                <a:ext uri="{FF2B5EF4-FFF2-40B4-BE49-F238E27FC236}">
                  <a16:creationId xmlns:a16="http://schemas.microsoft.com/office/drawing/2014/main" id="{5C20DB20-337A-4891-872F-D6F1260F1BB0}"/>
                </a:ext>
              </a:extLst>
            </p:cNvPr>
            <p:cNvSpPr txBox="1"/>
            <p:nvPr/>
          </p:nvSpPr>
          <p:spPr>
            <a:xfrm>
              <a:off x="5112390" y="3169691"/>
              <a:ext cx="1726242" cy="646331"/>
            </a:xfrm>
            <a:prstGeom prst="rect">
              <a:avLst/>
            </a:prstGeom>
            <a:noFill/>
          </p:spPr>
          <p:txBody>
            <a:bodyPr wrap="none" rtlCol="0">
              <a:spAutoFit/>
            </a:bodyPr>
            <a:lstStyle/>
            <a:p>
              <a:pPr algn="ctr"/>
              <a:r>
                <a:rPr lang="en-US" dirty="0"/>
                <a:t>STEP 2</a:t>
              </a:r>
            </a:p>
            <a:p>
              <a:pPr algn="ctr"/>
              <a:r>
                <a:rPr lang="en-US" dirty="0"/>
                <a:t>Similarity Matrix</a:t>
              </a:r>
            </a:p>
          </p:txBody>
        </p:sp>
        <p:cxnSp>
          <p:nvCxnSpPr>
            <p:cNvPr id="10" name="Straight Arrow Connector 9">
              <a:extLst>
                <a:ext uri="{FF2B5EF4-FFF2-40B4-BE49-F238E27FC236}">
                  <a16:creationId xmlns:a16="http://schemas.microsoft.com/office/drawing/2014/main" id="{40E57309-57D5-4069-99C3-BBBE3CF702EA}"/>
                </a:ext>
              </a:extLst>
            </p:cNvPr>
            <p:cNvCxnSpPr>
              <a:cxnSpLocks/>
              <a:endCxn id="4" idx="1"/>
            </p:cNvCxnSpPr>
            <p:nvPr/>
          </p:nvCxnSpPr>
          <p:spPr>
            <a:xfrm flipV="1">
              <a:off x="490194" y="3153234"/>
              <a:ext cx="936510" cy="1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4309BCD-1B38-45F0-99FD-05B8B080BC35}"/>
                </a:ext>
              </a:extLst>
            </p:cNvPr>
            <p:cNvSpPr txBox="1"/>
            <p:nvPr/>
          </p:nvSpPr>
          <p:spPr>
            <a:xfrm>
              <a:off x="616047" y="2832868"/>
              <a:ext cx="684803" cy="369332"/>
            </a:xfrm>
            <a:prstGeom prst="rect">
              <a:avLst/>
            </a:prstGeom>
            <a:noFill/>
          </p:spPr>
          <p:txBody>
            <a:bodyPr wrap="none" rtlCol="0">
              <a:spAutoFit/>
            </a:bodyPr>
            <a:lstStyle/>
            <a:p>
              <a:r>
                <a:rPr lang="en-US" dirty="0"/>
                <a:t>Input</a:t>
              </a:r>
            </a:p>
          </p:txBody>
        </p:sp>
        <p:sp>
          <p:nvSpPr>
            <p:cNvPr id="12" name="Flowchart: Process 11">
              <a:extLst>
                <a:ext uri="{FF2B5EF4-FFF2-40B4-BE49-F238E27FC236}">
                  <a16:creationId xmlns:a16="http://schemas.microsoft.com/office/drawing/2014/main" id="{537F55CF-88D1-41DF-86FF-21122DDE5A51}"/>
                </a:ext>
              </a:extLst>
            </p:cNvPr>
            <p:cNvSpPr/>
            <p:nvPr/>
          </p:nvSpPr>
          <p:spPr>
            <a:xfrm>
              <a:off x="1426704" y="5727267"/>
              <a:ext cx="6048752" cy="70929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Performance Metric (Class)</a:t>
              </a:r>
            </a:p>
          </p:txBody>
        </p:sp>
        <p:cxnSp>
          <p:nvCxnSpPr>
            <p:cNvPr id="13" name="Straight Arrow Connector 12">
              <a:extLst>
                <a:ext uri="{FF2B5EF4-FFF2-40B4-BE49-F238E27FC236}">
                  <a16:creationId xmlns:a16="http://schemas.microsoft.com/office/drawing/2014/main" id="{5F12863C-4D7A-4815-A632-E8696D1FAF34}"/>
                </a:ext>
              </a:extLst>
            </p:cNvPr>
            <p:cNvCxnSpPr>
              <a:cxnSpLocks/>
              <a:stCxn id="4" idx="2"/>
            </p:cNvCxnSpPr>
            <p:nvPr/>
          </p:nvCxnSpPr>
          <p:spPr>
            <a:xfrm>
              <a:off x="3330919" y="5048021"/>
              <a:ext cx="0" cy="709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0A4BFE7-CA91-41EA-AC48-9FBDB3E3645C}"/>
                </a:ext>
              </a:extLst>
            </p:cNvPr>
            <p:cNvSpPr txBox="1"/>
            <p:nvPr/>
          </p:nvSpPr>
          <p:spPr>
            <a:xfrm>
              <a:off x="2864018" y="5048021"/>
              <a:ext cx="1141851" cy="646331"/>
            </a:xfrm>
            <a:prstGeom prst="rect">
              <a:avLst/>
            </a:prstGeom>
            <a:noFill/>
          </p:spPr>
          <p:txBody>
            <a:bodyPr wrap="none" rtlCol="0">
              <a:spAutoFit/>
            </a:bodyPr>
            <a:lstStyle/>
            <a:p>
              <a:r>
                <a:rPr lang="en-US" dirty="0"/>
                <a:t>STEP 3</a:t>
              </a:r>
            </a:p>
            <a:p>
              <a:r>
                <a:rPr lang="en-US" dirty="0"/>
                <a:t>Prediction</a:t>
              </a:r>
            </a:p>
          </p:txBody>
        </p:sp>
        <p:cxnSp>
          <p:nvCxnSpPr>
            <p:cNvPr id="15" name="Straight Arrow Connector 14">
              <a:extLst>
                <a:ext uri="{FF2B5EF4-FFF2-40B4-BE49-F238E27FC236}">
                  <a16:creationId xmlns:a16="http://schemas.microsoft.com/office/drawing/2014/main" id="{5421E473-7790-44D8-AB5B-133B2189AB25}"/>
                </a:ext>
              </a:extLst>
            </p:cNvPr>
            <p:cNvCxnSpPr>
              <a:cxnSpLocks/>
              <a:stCxn id="12" idx="3"/>
            </p:cNvCxnSpPr>
            <p:nvPr/>
          </p:nvCxnSpPr>
          <p:spPr>
            <a:xfrm flipV="1">
              <a:off x="7475456" y="6081914"/>
              <a:ext cx="6930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894FC66-59BA-45FC-BFA2-BAA1DEB85B03}"/>
                </a:ext>
              </a:extLst>
            </p:cNvPr>
            <p:cNvSpPr txBox="1"/>
            <p:nvPr/>
          </p:nvSpPr>
          <p:spPr>
            <a:xfrm>
              <a:off x="7913774" y="5773699"/>
              <a:ext cx="3511296" cy="616428"/>
            </a:xfrm>
            <a:prstGeom prst="rect">
              <a:avLst/>
            </a:prstGeom>
            <a:noFill/>
          </p:spPr>
          <p:txBody>
            <a:bodyPr wrap="none" rtlCol="0">
              <a:spAutoFit/>
            </a:bodyPr>
            <a:lstStyle/>
            <a:p>
              <a:r>
                <a:rPr lang="en-US" dirty="0"/>
                <a:t>Accuracy value(s) of specific </a:t>
              </a:r>
            </a:p>
            <a:p>
              <a:r>
                <a:rPr lang="en-US" dirty="0"/>
                <a:t>accuracy measurement method(s)</a:t>
              </a:r>
            </a:p>
          </p:txBody>
        </p:sp>
      </p:grpSp>
    </p:spTree>
    <p:extLst>
      <p:ext uri="{BB962C8B-B14F-4D97-AF65-F5344CB8AC3E}">
        <p14:creationId xmlns:p14="http://schemas.microsoft.com/office/powerpoint/2010/main" val="15627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48BFB-2BEF-4016-AB76-3D003EBC4A1C}"/>
              </a:ext>
            </a:extLst>
          </p:cNvPr>
          <p:cNvSpPr>
            <a:spLocks noGrp="1"/>
          </p:cNvSpPr>
          <p:nvPr>
            <p:ph type="body" sz="quarter" idx="11"/>
          </p:nvPr>
        </p:nvSpPr>
        <p:spPr>
          <a:xfrm>
            <a:off x="1120377" y="368382"/>
            <a:ext cx="8523625" cy="424732"/>
          </a:xfrm>
        </p:spPr>
        <p:txBody>
          <a:bodyPr/>
          <a:lstStyle/>
          <a:p>
            <a:r>
              <a:rPr lang="en-US" sz="2400" dirty="0"/>
              <a:t>M1: Speed &amp; Memory Usage Improvement</a:t>
            </a:r>
          </a:p>
        </p:txBody>
      </p:sp>
      <p:grpSp>
        <p:nvGrpSpPr>
          <p:cNvPr id="3" name="Group 2">
            <a:extLst>
              <a:ext uri="{FF2B5EF4-FFF2-40B4-BE49-F238E27FC236}">
                <a16:creationId xmlns:a16="http://schemas.microsoft.com/office/drawing/2014/main" id="{D2AEE434-CF00-41CB-A40A-C69E53B278AA}"/>
              </a:ext>
            </a:extLst>
          </p:cNvPr>
          <p:cNvGrpSpPr/>
          <p:nvPr/>
        </p:nvGrpSpPr>
        <p:grpSpPr>
          <a:xfrm>
            <a:off x="970492" y="1414661"/>
            <a:ext cx="8978418" cy="5519046"/>
            <a:chOff x="1748901" y="1156316"/>
            <a:chExt cx="8527130" cy="4814947"/>
          </a:xfrm>
        </p:grpSpPr>
        <p:sp>
          <p:nvSpPr>
            <p:cNvPr id="6" name="Rectangle 5">
              <a:extLst>
                <a:ext uri="{FF2B5EF4-FFF2-40B4-BE49-F238E27FC236}">
                  <a16:creationId xmlns:a16="http://schemas.microsoft.com/office/drawing/2014/main" id="{2D610486-8D7F-4FE0-99EB-5A6279CAEE21}"/>
                </a:ext>
              </a:extLst>
            </p:cNvPr>
            <p:cNvSpPr/>
            <p:nvPr/>
          </p:nvSpPr>
          <p:spPr>
            <a:xfrm>
              <a:off x="1748901" y="1156318"/>
              <a:ext cx="2719655" cy="45453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4382562E-3FE6-4619-B7BA-E1977FF77347}"/>
                </a:ext>
              </a:extLst>
            </p:cNvPr>
            <p:cNvSpPr/>
            <p:nvPr/>
          </p:nvSpPr>
          <p:spPr>
            <a:xfrm>
              <a:off x="4620956" y="1156317"/>
              <a:ext cx="2719655" cy="45453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Rectangle 7">
              <a:extLst>
                <a:ext uri="{FF2B5EF4-FFF2-40B4-BE49-F238E27FC236}">
                  <a16:creationId xmlns:a16="http://schemas.microsoft.com/office/drawing/2014/main" id="{AEA59B50-440F-4761-A5DB-013147500C8B}"/>
                </a:ext>
              </a:extLst>
            </p:cNvPr>
            <p:cNvSpPr/>
            <p:nvPr/>
          </p:nvSpPr>
          <p:spPr>
            <a:xfrm>
              <a:off x="7556376" y="1156316"/>
              <a:ext cx="2719655" cy="45453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Arrow: Right 8">
              <a:extLst>
                <a:ext uri="{FF2B5EF4-FFF2-40B4-BE49-F238E27FC236}">
                  <a16:creationId xmlns:a16="http://schemas.microsoft.com/office/drawing/2014/main" id="{163C290F-5DA1-4975-96B6-ED5E2019C188}"/>
                </a:ext>
              </a:extLst>
            </p:cNvPr>
            <p:cNvSpPr/>
            <p:nvPr/>
          </p:nvSpPr>
          <p:spPr>
            <a:xfrm>
              <a:off x="2246051" y="4813918"/>
              <a:ext cx="7368466" cy="5770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TextBox 8">
              <a:extLst>
                <a:ext uri="{FF2B5EF4-FFF2-40B4-BE49-F238E27FC236}">
                  <a16:creationId xmlns:a16="http://schemas.microsoft.com/office/drawing/2014/main" id="{5BFB4C27-F797-4726-AD69-53AD4A8343B8}"/>
                </a:ext>
              </a:extLst>
            </p:cNvPr>
            <p:cNvSpPr txBox="1"/>
            <p:nvPr/>
          </p:nvSpPr>
          <p:spPr>
            <a:xfrm>
              <a:off x="2359131" y="1164286"/>
              <a:ext cx="156171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Stage 1: Linear</a:t>
              </a:r>
              <a:endParaRPr lang="en-US" dirty="0"/>
            </a:p>
          </p:txBody>
        </p:sp>
        <p:sp>
          <p:nvSpPr>
            <p:cNvPr id="11" name="TextBox 9">
              <a:extLst>
                <a:ext uri="{FF2B5EF4-FFF2-40B4-BE49-F238E27FC236}">
                  <a16:creationId xmlns:a16="http://schemas.microsoft.com/office/drawing/2014/main" id="{79BA328D-2519-480D-A7FF-FB0CE1DBB87F}"/>
                </a:ext>
              </a:extLst>
            </p:cNvPr>
            <p:cNvSpPr txBox="1"/>
            <p:nvPr/>
          </p:nvSpPr>
          <p:spPr>
            <a:xfrm>
              <a:off x="5231186" y="1164286"/>
              <a:ext cx="166744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Stage 2: Parallel</a:t>
              </a:r>
              <a:endParaRPr lang="en-US" dirty="0"/>
            </a:p>
          </p:txBody>
        </p:sp>
        <p:sp>
          <p:nvSpPr>
            <p:cNvPr id="12" name="TextBox 10">
              <a:extLst>
                <a:ext uri="{FF2B5EF4-FFF2-40B4-BE49-F238E27FC236}">
                  <a16:creationId xmlns:a16="http://schemas.microsoft.com/office/drawing/2014/main" id="{3E8EE674-A9D5-4715-81D1-7F43088E298C}"/>
                </a:ext>
              </a:extLst>
            </p:cNvPr>
            <p:cNvSpPr txBox="1"/>
            <p:nvPr/>
          </p:nvSpPr>
          <p:spPr>
            <a:xfrm>
              <a:off x="7789805" y="1156316"/>
              <a:ext cx="23181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Stage 3: Partial Parallel</a:t>
              </a:r>
              <a:endParaRPr lang="en-US" dirty="0"/>
            </a:p>
          </p:txBody>
        </p:sp>
        <p:sp>
          <p:nvSpPr>
            <p:cNvPr id="13" name="Rectangle 12">
              <a:extLst>
                <a:ext uri="{FF2B5EF4-FFF2-40B4-BE49-F238E27FC236}">
                  <a16:creationId xmlns:a16="http://schemas.microsoft.com/office/drawing/2014/main" id="{0BCE9175-5AF8-462F-B250-D47C8097FCD1}"/>
                </a:ext>
              </a:extLst>
            </p:cNvPr>
            <p:cNvSpPr/>
            <p:nvPr/>
          </p:nvSpPr>
          <p:spPr>
            <a:xfrm>
              <a:off x="2093651" y="1854124"/>
              <a:ext cx="1157185"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Decoded test data</a:t>
              </a:r>
            </a:p>
          </p:txBody>
        </p:sp>
        <p:sp>
          <p:nvSpPr>
            <p:cNvPr id="14" name="Rectangle 13">
              <a:extLst>
                <a:ext uri="{FF2B5EF4-FFF2-40B4-BE49-F238E27FC236}">
                  <a16:creationId xmlns:a16="http://schemas.microsoft.com/office/drawing/2014/main" id="{C5DAECC0-CA4A-45E8-8F9C-C606C3D018D1}"/>
                </a:ext>
              </a:extLst>
            </p:cNvPr>
            <p:cNvSpPr/>
            <p:nvPr/>
          </p:nvSpPr>
          <p:spPr>
            <a:xfrm>
              <a:off x="4940359" y="1854124"/>
              <a:ext cx="1157185"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Decoded test data</a:t>
              </a:r>
            </a:p>
          </p:txBody>
        </p:sp>
        <p:sp>
          <p:nvSpPr>
            <p:cNvPr id="15" name="Rectangle 14">
              <a:extLst>
                <a:ext uri="{FF2B5EF4-FFF2-40B4-BE49-F238E27FC236}">
                  <a16:creationId xmlns:a16="http://schemas.microsoft.com/office/drawing/2014/main" id="{B9B4FA38-E6C4-4CBA-974D-2DA23E7C9D31}"/>
                </a:ext>
              </a:extLst>
            </p:cNvPr>
            <p:cNvSpPr/>
            <p:nvPr/>
          </p:nvSpPr>
          <p:spPr>
            <a:xfrm>
              <a:off x="7969671" y="1854124"/>
              <a:ext cx="1157185"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Decoded test data</a:t>
              </a:r>
            </a:p>
          </p:txBody>
        </p:sp>
        <p:sp>
          <p:nvSpPr>
            <p:cNvPr id="16" name="Right Brace 15">
              <a:extLst>
                <a:ext uri="{FF2B5EF4-FFF2-40B4-BE49-F238E27FC236}">
                  <a16:creationId xmlns:a16="http://schemas.microsoft.com/office/drawing/2014/main" id="{F39F76CF-8D94-40BD-BB8C-E18610F9A319}"/>
                </a:ext>
              </a:extLst>
            </p:cNvPr>
            <p:cNvSpPr/>
            <p:nvPr/>
          </p:nvSpPr>
          <p:spPr>
            <a:xfrm>
              <a:off x="3250836" y="1854124"/>
              <a:ext cx="127053" cy="18995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Right Brace 16">
              <a:extLst>
                <a:ext uri="{FF2B5EF4-FFF2-40B4-BE49-F238E27FC236}">
                  <a16:creationId xmlns:a16="http://schemas.microsoft.com/office/drawing/2014/main" id="{ABEE4411-1AB9-4B63-A023-A71CC26E384A}"/>
                </a:ext>
              </a:extLst>
            </p:cNvPr>
            <p:cNvSpPr/>
            <p:nvPr/>
          </p:nvSpPr>
          <p:spPr>
            <a:xfrm>
              <a:off x="6096001" y="1876034"/>
              <a:ext cx="149376" cy="169147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Right Brace 17">
              <a:extLst>
                <a:ext uri="{FF2B5EF4-FFF2-40B4-BE49-F238E27FC236}">
                  <a16:creationId xmlns:a16="http://schemas.microsoft.com/office/drawing/2014/main" id="{DF3AA98B-A800-40BC-B555-0A881A337D17}"/>
                </a:ext>
              </a:extLst>
            </p:cNvPr>
            <p:cNvSpPr/>
            <p:nvPr/>
          </p:nvSpPr>
          <p:spPr>
            <a:xfrm>
              <a:off x="9185364" y="1854124"/>
              <a:ext cx="68545" cy="73815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 name="TextBox 17">
              <a:extLst>
                <a:ext uri="{FF2B5EF4-FFF2-40B4-BE49-F238E27FC236}">
                  <a16:creationId xmlns:a16="http://schemas.microsoft.com/office/drawing/2014/main" id="{A1EF8A92-AB7E-4ADC-A805-54A53BAB6DD7}"/>
                </a:ext>
              </a:extLst>
            </p:cNvPr>
            <p:cNvSpPr txBox="1"/>
            <p:nvPr/>
          </p:nvSpPr>
          <p:spPr>
            <a:xfrm>
              <a:off x="5637320" y="2974019"/>
              <a:ext cx="65" cy="2769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TextBox 18">
              <a:extLst>
                <a:ext uri="{FF2B5EF4-FFF2-40B4-BE49-F238E27FC236}">
                  <a16:creationId xmlns:a16="http://schemas.microsoft.com/office/drawing/2014/main" id="{0E90965B-C568-4C8E-8D8F-9A7F9F6902C5}"/>
                </a:ext>
              </a:extLst>
            </p:cNvPr>
            <p:cNvSpPr txBox="1"/>
            <p:nvPr/>
          </p:nvSpPr>
          <p:spPr>
            <a:xfrm>
              <a:off x="6313294" y="2387833"/>
              <a:ext cx="1027317" cy="7249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tested whole </a:t>
              </a:r>
            </a:p>
            <a:p>
              <a:r>
                <a:rPr lang="en-US" sz="1600" dirty="0"/>
                <a:t>test data</a:t>
              </a:r>
            </a:p>
          </p:txBody>
        </p:sp>
        <p:sp>
          <p:nvSpPr>
            <p:cNvPr id="21" name="TextBox 19">
              <a:extLst>
                <a:ext uri="{FF2B5EF4-FFF2-40B4-BE49-F238E27FC236}">
                  <a16:creationId xmlns:a16="http://schemas.microsoft.com/office/drawing/2014/main" id="{C39875BA-6ABA-4A0D-8A8C-E842B7DD688D}"/>
                </a:ext>
              </a:extLst>
            </p:cNvPr>
            <p:cNvSpPr txBox="1"/>
            <p:nvPr/>
          </p:nvSpPr>
          <p:spPr>
            <a:xfrm>
              <a:off x="3435436" y="1741502"/>
              <a:ext cx="969754" cy="93979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tested one </a:t>
              </a:r>
            </a:p>
            <a:p>
              <a:r>
                <a:rPr lang="en-US" sz="1600" dirty="0"/>
                <a:t>line at a</a:t>
              </a:r>
            </a:p>
            <a:p>
              <a:r>
                <a:rPr lang="en-US" sz="1600" dirty="0"/>
                <a:t>time</a:t>
              </a:r>
            </a:p>
          </p:txBody>
        </p:sp>
        <p:sp>
          <p:nvSpPr>
            <p:cNvPr id="22" name="TextBox 21">
              <a:extLst>
                <a:ext uri="{FF2B5EF4-FFF2-40B4-BE49-F238E27FC236}">
                  <a16:creationId xmlns:a16="http://schemas.microsoft.com/office/drawing/2014/main" id="{BF98B67A-B924-420B-8CE9-1651C3DFA017}"/>
                </a:ext>
              </a:extLst>
            </p:cNvPr>
            <p:cNvSpPr txBox="1"/>
            <p:nvPr/>
          </p:nvSpPr>
          <p:spPr>
            <a:xfrm>
              <a:off x="9229494" y="1837848"/>
              <a:ext cx="1046537" cy="1584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test n = 100</a:t>
              </a:r>
            </a:p>
            <a:p>
              <a:r>
                <a:rPr lang="en-US" sz="1600" dirty="0"/>
                <a:t>(user-defined </a:t>
              </a:r>
            </a:p>
            <a:p>
              <a:r>
                <a:rPr lang="en-US" sz="1600" dirty="0"/>
                <a:t>number) lines </a:t>
              </a:r>
            </a:p>
            <a:p>
              <a:r>
                <a:rPr lang="en-US" sz="1600" dirty="0"/>
                <a:t>at a time</a:t>
              </a:r>
            </a:p>
          </p:txBody>
        </p:sp>
        <p:sp>
          <p:nvSpPr>
            <p:cNvPr id="23" name="Rectangle 22">
              <a:extLst>
                <a:ext uri="{FF2B5EF4-FFF2-40B4-BE49-F238E27FC236}">
                  <a16:creationId xmlns:a16="http://schemas.microsoft.com/office/drawing/2014/main" id="{8DE4E866-4749-46FA-BC24-826EC733C7D9}"/>
                </a:ext>
              </a:extLst>
            </p:cNvPr>
            <p:cNvSpPr/>
            <p:nvPr/>
          </p:nvSpPr>
          <p:spPr>
            <a:xfrm>
              <a:off x="2231903" y="3959703"/>
              <a:ext cx="1947072" cy="26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Time Required: &gt;10 h</a:t>
              </a:r>
              <a:endParaRPr lang="en-US" dirty="0"/>
            </a:p>
          </p:txBody>
        </p:sp>
        <p:sp>
          <p:nvSpPr>
            <p:cNvPr id="24" name="Rectangle 23">
              <a:extLst>
                <a:ext uri="{FF2B5EF4-FFF2-40B4-BE49-F238E27FC236}">
                  <a16:creationId xmlns:a16="http://schemas.microsoft.com/office/drawing/2014/main" id="{32F30D78-8E30-4D60-A3B7-ECD998B0FF9B}"/>
                </a:ext>
              </a:extLst>
            </p:cNvPr>
            <p:cNvSpPr/>
            <p:nvPr/>
          </p:nvSpPr>
          <p:spPr>
            <a:xfrm>
              <a:off x="2231902" y="4358085"/>
              <a:ext cx="1947073" cy="26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Memory Usage: 500MB </a:t>
              </a:r>
            </a:p>
          </p:txBody>
        </p:sp>
        <p:sp>
          <p:nvSpPr>
            <p:cNvPr id="25" name="Rectangle 24">
              <a:extLst>
                <a:ext uri="{FF2B5EF4-FFF2-40B4-BE49-F238E27FC236}">
                  <a16:creationId xmlns:a16="http://schemas.microsoft.com/office/drawing/2014/main" id="{BA144134-D8CF-49A9-B182-D44FE8743936}"/>
                </a:ext>
              </a:extLst>
            </p:cNvPr>
            <p:cNvSpPr/>
            <p:nvPr/>
          </p:nvSpPr>
          <p:spPr>
            <a:xfrm>
              <a:off x="5098186" y="3969393"/>
              <a:ext cx="1800444" cy="26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Time Required: 3~4 h</a:t>
              </a:r>
              <a:endParaRPr lang="en-US" dirty="0"/>
            </a:p>
          </p:txBody>
        </p:sp>
        <p:sp>
          <p:nvSpPr>
            <p:cNvPr id="26" name="Rectangle 25">
              <a:extLst>
                <a:ext uri="{FF2B5EF4-FFF2-40B4-BE49-F238E27FC236}">
                  <a16:creationId xmlns:a16="http://schemas.microsoft.com/office/drawing/2014/main" id="{CF465F65-DD06-4291-888E-0A29348C6D66}"/>
                </a:ext>
              </a:extLst>
            </p:cNvPr>
            <p:cNvSpPr/>
            <p:nvPr/>
          </p:nvSpPr>
          <p:spPr>
            <a:xfrm>
              <a:off x="5098186" y="4367775"/>
              <a:ext cx="1944010" cy="26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Memory Usage: &gt;32GB </a:t>
              </a:r>
            </a:p>
          </p:txBody>
        </p:sp>
        <p:sp>
          <p:nvSpPr>
            <p:cNvPr id="27" name="Rectangle 26">
              <a:extLst>
                <a:ext uri="{FF2B5EF4-FFF2-40B4-BE49-F238E27FC236}">
                  <a16:creationId xmlns:a16="http://schemas.microsoft.com/office/drawing/2014/main" id="{D2E91AB3-8C71-4156-B49B-DC89F63146AB}"/>
                </a:ext>
              </a:extLst>
            </p:cNvPr>
            <p:cNvSpPr/>
            <p:nvPr/>
          </p:nvSpPr>
          <p:spPr>
            <a:xfrm>
              <a:off x="8022152" y="3969393"/>
              <a:ext cx="1964297" cy="26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Time Required: ~16min</a:t>
              </a:r>
              <a:endParaRPr lang="en-US" dirty="0"/>
            </a:p>
          </p:txBody>
        </p:sp>
        <p:sp>
          <p:nvSpPr>
            <p:cNvPr id="28" name="Rectangle 27">
              <a:extLst>
                <a:ext uri="{FF2B5EF4-FFF2-40B4-BE49-F238E27FC236}">
                  <a16:creationId xmlns:a16="http://schemas.microsoft.com/office/drawing/2014/main" id="{53128660-0542-4087-9D36-9BC369190F3F}"/>
                </a:ext>
              </a:extLst>
            </p:cNvPr>
            <p:cNvSpPr/>
            <p:nvPr/>
          </p:nvSpPr>
          <p:spPr>
            <a:xfrm>
              <a:off x="8022152" y="4367775"/>
              <a:ext cx="1964297" cy="26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Memory Usage: 3GB </a:t>
              </a:r>
            </a:p>
          </p:txBody>
        </p:sp>
        <p:sp>
          <p:nvSpPr>
            <p:cNvPr id="29" name="TextBox 30">
              <a:extLst>
                <a:ext uri="{FF2B5EF4-FFF2-40B4-BE49-F238E27FC236}">
                  <a16:creationId xmlns:a16="http://schemas.microsoft.com/office/drawing/2014/main" id="{F5682D82-0A82-4BF7-95B2-7125BB09B3F3}"/>
                </a:ext>
              </a:extLst>
            </p:cNvPr>
            <p:cNvSpPr txBox="1"/>
            <p:nvPr/>
          </p:nvSpPr>
          <p:spPr>
            <a:xfrm>
              <a:off x="4919370" y="5709653"/>
              <a:ext cx="21228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p>
          </p:txBody>
        </p:sp>
      </p:grpSp>
      <p:sp>
        <p:nvSpPr>
          <p:cNvPr id="4" name="Rectangle 3">
            <a:extLst>
              <a:ext uri="{FF2B5EF4-FFF2-40B4-BE49-F238E27FC236}">
                <a16:creationId xmlns:a16="http://schemas.microsoft.com/office/drawing/2014/main" id="{40A823C4-13E4-452D-AD20-BECB5E785309}"/>
              </a:ext>
            </a:extLst>
          </p:cNvPr>
          <p:cNvSpPr/>
          <p:nvPr/>
        </p:nvSpPr>
        <p:spPr>
          <a:xfrm>
            <a:off x="10109376" y="1395582"/>
            <a:ext cx="1580481" cy="68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1GB = 1024MB</a:t>
            </a:r>
          </a:p>
          <a:p>
            <a:pPr algn="ctr"/>
            <a:r>
              <a:rPr lang="en-US" sz="1400" dirty="0"/>
              <a:t>1MB = 1024KB</a:t>
            </a:r>
          </a:p>
        </p:txBody>
      </p:sp>
      <p:sp>
        <p:nvSpPr>
          <p:cNvPr id="5" name="Rectangle 4">
            <a:extLst>
              <a:ext uri="{FF2B5EF4-FFF2-40B4-BE49-F238E27FC236}">
                <a16:creationId xmlns:a16="http://schemas.microsoft.com/office/drawing/2014/main" id="{C3DFA4ED-4740-4E84-8166-145A0DD9B740}"/>
              </a:ext>
            </a:extLst>
          </p:cNvPr>
          <p:cNvSpPr/>
          <p:nvPr/>
        </p:nvSpPr>
        <p:spPr>
          <a:xfrm>
            <a:off x="10109376" y="2323379"/>
            <a:ext cx="1777824" cy="219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t>* Time and memory usage here are estimated values </a:t>
            </a:r>
          </a:p>
          <a:p>
            <a:r>
              <a:rPr lang="en-US" sz="1600" dirty="0"/>
              <a:t>based on the real performance</a:t>
            </a:r>
          </a:p>
        </p:txBody>
      </p:sp>
      <p:sp>
        <p:nvSpPr>
          <p:cNvPr id="32" name="TextBox 31">
            <a:extLst>
              <a:ext uri="{FF2B5EF4-FFF2-40B4-BE49-F238E27FC236}">
                <a16:creationId xmlns:a16="http://schemas.microsoft.com/office/drawing/2014/main" id="{FCA3CB59-0E38-446F-AD03-EAECA883E5DD}"/>
              </a:ext>
            </a:extLst>
          </p:cNvPr>
          <p:cNvSpPr txBox="1"/>
          <p:nvPr/>
        </p:nvSpPr>
        <p:spPr>
          <a:xfrm>
            <a:off x="87549" y="980062"/>
            <a:ext cx="8336513" cy="369332"/>
          </a:xfrm>
          <a:prstGeom prst="rect">
            <a:avLst/>
          </a:prstGeom>
          <a:noFill/>
        </p:spPr>
        <p:txBody>
          <a:bodyPr wrap="none" rtlCol="0">
            <a:spAutoFit/>
          </a:bodyPr>
          <a:lstStyle/>
          <a:p>
            <a:r>
              <a:rPr lang="en-US" dirty="0"/>
              <a:t>Testing one line of data is easy, but testing thousands of data is time-consuming</a:t>
            </a:r>
          </a:p>
        </p:txBody>
      </p:sp>
    </p:spTree>
    <p:extLst>
      <p:ext uri="{BB962C8B-B14F-4D97-AF65-F5344CB8AC3E}">
        <p14:creationId xmlns:p14="http://schemas.microsoft.com/office/powerpoint/2010/main" val="91829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D78C4-9E0E-46C8-BA30-6B97A066B4F1}"/>
              </a:ext>
            </a:extLst>
          </p:cNvPr>
          <p:cNvSpPr>
            <a:spLocks noGrp="1"/>
          </p:cNvSpPr>
          <p:nvPr>
            <p:ph type="body" sz="quarter" idx="10"/>
          </p:nvPr>
        </p:nvSpPr>
        <p:spPr>
          <a:xfrm>
            <a:off x="2016244" y="2134286"/>
            <a:ext cx="3151734" cy="2646878"/>
          </a:xfrm>
        </p:spPr>
        <p:txBody>
          <a:bodyPr/>
          <a:lstStyle/>
          <a:p>
            <a:r>
              <a:rPr lang="en-US" dirty="0"/>
              <a:t>3</a:t>
            </a:r>
            <a:r>
              <a:rPr lang="en-US" sz="11500" dirty="0"/>
              <a:t>.3</a:t>
            </a:r>
            <a:endParaRPr lang="en-US" dirty="0"/>
          </a:p>
        </p:txBody>
      </p:sp>
      <p:sp>
        <p:nvSpPr>
          <p:cNvPr id="3" name="Text Placeholder 2">
            <a:extLst>
              <a:ext uri="{FF2B5EF4-FFF2-40B4-BE49-F238E27FC236}">
                <a16:creationId xmlns:a16="http://schemas.microsoft.com/office/drawing/2014/main" id="{011E739C-1EED-4EA4-90CC-B8922B4D0D72}"/>
              </a:ext>
            </a:extLst>
          </p:cNvPr>
          <p:cNvSpPr>
            <a:spLocks noGrp="1"/>
          </p:cNvSpPr>
          <p:nvPr>
            <p:ph type="body" sz="quarter" idx="11"/>
          </p:nvPr>
        </p:nvSpPr>
        <p:spPr>
          <a:xfrm>
            <a:off x="5550118" y="2921168"/>
            <a:ext cx="6232539" cy="1015664"/>
          </a:xfrm>
        </p:spPr>
        <p:txBody>
          <a:bodyPr/>
          <a:lstStyle/>
          <a:p>
            <a:r>
              <a:rPr lang="en-US" dirty="0"/>
              <a:t>SVD</a:t>
            </a:r>
          </a:p>
        </p:txBody>
      </p:sp>
    </p:spTree>
    <p:extLst>
      <p:ext uri="{BB962C8B-B14F-4D97-AF65-F5344CB8AC3E}">
        <p14:creationId xmlns:p14="http://schemas.microsoft.com/office/powerpoint/2010/main" val="148934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5EF48C4-BAB7-44E6-B498-C7640FC527A9}"/>
              </a:ext>
            </a:extLst>
          </p:cNvPr>
          <p:cNvSpPr>
            <a:spLocks noGrp="1"/>
          </p:cNvSpPr>
          <p:nvPr>
            <p:ph type="body" sz="quarter" idx="14"/>
          </p:nvPr>
        </p:nvSpPr>
        <p:spPr>
          <a:xfrm>
            <a:off x="1120377" y="368382"/>
            <a:ext cx="6919651" cy="923330"/>
          </a:xfrm>
        </p:spPr>
        <p:txBody>
          <a:bodyPr/>
          <a:lstStyle/>
          <a:p>
            <a:r>
              <a:rPr lang="en-US" dirty="0"/>
              <a:t>M2: Singular Value Decomposition</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BC0618C3-C7F0-42A5-BE0E-840E6F4AE24A}"/>
                  </a:ext>
                </a:extLst>
              </p:cNvPr>
              <p:cNvGraphicFramePr>
                <a:graphicFrameLocks noGrp="1"/>
              </p:cNvGraphicFramePr>
              <p:nvPr/>
            </p:nvGraphicFramePr>
            <p:xfrm>
              <a:off x="3680872" y="1349043"/>
              <a:ext cx="4830256" cy="2079957"/>
            </p:xfrm>
            <a:graphic>
              <a:graphicData uri="http://schemas.openxmlformats.org/drawingml/2006/table">
                <a:tbl>
                  <a:tblPr firstRow="1" bandRow="1">
                    <a:tableStyleId>{5C22544A-7EE6-4342-B048-85BDC9FD1C3A}</a:tableStyleId>
                  </a:tblPr>
                  <a:tblGrid>
                    <a:gridCol w="1707228">
                      <a:extLst>
                        <a:ext uri="{9D8B030D-6E8A-4147-A177-3AD203B41FA5}">
                          <a16:colId xmlns:a16="http://schemas.microsoft.com/office/drawing/2014/main" val="3337211885"/>
                        </a:ext>
                      </a:extLst>
                    </a:gridCol>
                    <a:gridCol w="1237957">
                      <a:extLst>
                        <a:ext uri="{9D8B030D-6E8A-4147-A177-3AD203B41FA5}">
                          <a16:colId xmlns:a16="http://schemas.microsoft.com/office/drawing/2014/main" val="1416130696"/>
                        </a:ext>
                      </a:extLst>
                    </a:gridCol>
                    <a:gridCol w="562708">
                      <a:extLst>
                        <a:ext uri="{9D8B030D-6E8A-4147-A177-3AD203B41FA5}">
                          <a16:colId xmlns:a16="http://schemas.microsoft.com/office/drawing/2014/main" val="2040545083"/>
                        </a:ext>
                      </a:extLst>
                    </a:gridCol>
                    <a:gridCol w="1322363">
                      <a:extLst>
                        <a:ext uri="{9D8B030D-6E8A-4147-A177-3AD203B41FA5}">
                          <a16:colId xmlns:a16="http://schemas.microsoft.com/office/drawing/2014/main" val="3820380680"/>
                        </a:ext>
                      </a:extLst>
                    </a:gridCol>
                  </a:tblGrid>
                  <a:tr h="597723">
                    <a:tc>
                      <a:txBody>
                        <a:bodyPr/>
                        <a:lstStyle/>
                        <a:p>
                          <a:r>
                            <a:rPr lang="en-US" b="1" dirty="0"/>
                            <a:t>          Product</a:t>
                          </a:r>
                        </a:p>
                        <a:p>
                          <a:r>
                            <a:rPr lang="en-US" b="1" dirty="0"/>
                            <a:t>Client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r>
                            <a:rPr lang="en-US" b="1" dirty="0"/>
                            <a:t>Product 1</a:t>
                          </a:r>
                        </a:p>
                      </a:txBody>
                      <a:tcPr>
                        <a:lnL w="12700" cap="flat" cmpd="sng" algn="ctr">
                          <a:solidFill>
                            <a:schemeClr val="bg1"/>
                          </a:solidFill>
                          <a:prstDash val="solid"/>
                          <a:round/>
                          <a:headEnd type="none" w="med" len="med"/>
                          <a:tailEnd type="none" w="med" len="med"/>
                        </a:lnL>
                      </a:tcPr>
                    </a:tc>
                    <a:tc>
                      <a:txBody>
                        <a:bodyPr/>
                        <a:lstStyle/>
                        <a:p>
                          <a:r>
                            <a:rPr lang="en-US" b="1" dirty="0"/>
                            <a:t>…</a:t>
                          </a:r>
                        </a:p>
                      </a:txBody>
                      <a:tcPr/>
                    </a:tc>
                    <a:tc>
                      <a:txBody>
                        <a:bodyPr/>
                        <a:lstStyle/>
                        <a:p>
                          <a:r>
                            <a:rPr lang="en-US" b="1" dirty="0"/>
                            <a:t>Product n</a:t>
                          </a:r>
                        </a:p>
                      </a:txBody>
                      <a:tcPr/>
                    </a:tc>
                    <a:extLst>
                      <a:ext uri="{0D108BD9-81ED-4DB2-BD59-A6C34878D82A}">
                        <a16:rowId xmlns:a16="http://schemas.microsoft.com/office/drawing/2014/main" val="3718913443"/>
                      </a:ext>
                    </a:extLst>
                  </a:tr>
                  <a:tr h="479959">
                    <a:tc>
                      <a:txBody>
                        <a:bodyPr/>
                        <a:lstStyle/>
                        <a:p>
                          <a:r>
                            <a:rPr lang="en-US" b="1" dirty="0"/>
                            <a:t>Client 1</a:t>
                          </a:r>
                        </a:p>
                      </a:txBody>
                      <a:tcPr>
                        <a:lnT w="12700" cap="flat" cmpd="sng" algn="ctr">
                          <a:solidFill>
                            <a:schemeClr val="bg1"/>
                          </a:solidFill>
                          <a:prstDash val="solid"/>
                          <a:round/>
                          <a:headEnd type="none" w="med" len="med"/>
                          <a:tailEnd type="none" w="med" len="med"/>
                        </a:lnT>
                      </a:tcPr>
                    </a:tc>
                    <a:tc rowSpan="3" gridSpan="3">
                      <a:txBody>
                        <a:bodyPr/>
                        <a:lstStyle/>
                        <a:p>
                          <a:pPr algn="ctr"/>
                          <a:endParaRPr lang="en-US" b="1" dirty="0"/>
                        </a:p>
                        <a:p>
                          <a:pPr algn="ctr"/>
                          <a:r>
                            <a:rPr lang="en-US" b="1" dirty="0"/>
                            <a:t>Purchase History</a:t>
                          </a:r>
                        </a:p>
                        <a:p>
                          <a:pPr algn="ct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𝒎</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𝒏</m:t>
                                </m:r>
                              </m:oMath>
                            </m:oMathPara>
                          </a14:m>
                          <a:endParaRPr lang="en-US" sz="3200" b="1" dirty="0"/>
                        </a:p>
                      </a:txBody>
                      <a:tcPr/>
                    </a:tc>
                    <a:tc rowSpan="3" hMerge="1">
                      <a:txBody>
                        <a:bodyPr/>
                        <a:lstStyle/>
                        <a:p>
                          <a:endParaRPr lang="en-US" dirty="0"/>
                        </a:p>
                      </a:txBody>
                      <a:tcPr/>
                    </a:tc>
                    <a:tc rowSpan="3" hMerge="1">
                      <a:txBody>
                        <a:bodyPr/>
                        <a:lstStyle/>
                        <a:p>
                          <a:endParaRPr lang="en-US"/>
                        </a:p>
                      </a:txBody>
                      <a:tcPr/>
                    </a:tc>
                    <a:extLst>
                      <a:ext uri="{0D108BD9-81ED-4DB2-BD59-A6C34878D82A}">
                        <a16:rowId xmlns:a16="http://schemas.microsoft.com/office/drawing/2014/main" val="3393763395"/>
                      </a:ext>
                    </a:extLst>
                  </a:tr>
                  <a:tr h="479959">
                    <a:tc>
                      <a:txBody>
                        <a:bodyPr/>
                        <a:lstStyle/>
                        <a:p>
                          <a:r>
                            <a:rPr lang="en-US" b="1" dirty="0"/>
                            <a:t>…</a:t>
                          </a:r>
                        </a:p>
                      </a:txBody>
                      <a:tcPr/>
                    </a:tc>
                    <a:tc gridSpan="3" vMerge="1">
                      <a:txBody>
                        <a:bodyPr/>
                        <a:lstStyle/>
                        <a:p>
                          <a:endParaRPr lang="en-US"/>
                        </a:p>
                      </a:txBody>
                      <a:tcPr/>
                    </a:tc>
                    <a:tc hMerge="1" vMerge="1">
                      <a:txBody>
                        <a:bodyPr/>
                        <a:lstStyle/>
                        <a:p>
                          <a:endParaRPr lang="en-US" dirty="0"/>
                        </a:p>
                      </a:txBody>
                      <a:tcPr/>
                    </a:tc>
                    <a:tc hMerge="1" vMerge="1">
                      <a:txBody>
                        <a:bodyPr/>
                        <a:lstStyle/>
                        <a:p>
                          <a:endParaRPr lang="en-US" dirty="0"/>
                        </a:p>
                      </a:txBody>
                      <a:tcPr/>
                    </a:tc>
                    <a:extLst>
                      <a:ext uri="{0D108BD9-81ED-4DB2-BD59-A6C34878D82A}">
                        <a16:rowId xmlns:a16="http://schemas.microsoft.com/office/drawing/2014/main" val="1881632902"/>
                      </a:ext>
                    </a:extLst>
                  </a:tr>
                  <a:tr h="479959">
                    <a:tc>
                      <a:txBody>
                        <a:bodyPr/>
                        <a:lstStyle/>
                        <a:p>
                          <a:r>
                            <a:rPr lang="en-US" b="1" dirty="0"/>
                            <a:t>Client m</a:t>
                          </a:r>
                        </a:p>
                      </a:txBody>
                      <a:tcPr/>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2010896869"/>
                      </a:ext>
                    </a:extLst>
                  </a:tr>
                </a:tbl>
              </a:graphicData>
            </a:graphic>
          </p:graphicFrame>
        </mc:Choice>
        <mc:Fallback xmlns="">
          <p:graphicFrame>
            <p:nvGraphicFramePr>
              <p:cNvPr id="2" name="表格 1">
                <a:extLst>
                  <a:ext uri="{FF2B5EF4-FFF2-40B4-BE49-F238E27FC236}">
                    <a16:creationId xmlns:a16="http://schemas.microsoft.com/office/drawing/2014/main" id="{BC0618C3-C7F0-42A5-BE0E-840E6F4AE24A}"/>
                  </a:ext>
                </a:extLst>
              </p:cNvPr>
              <p:cNvGraphicFramePr>
                <a:graphicFrameLocks noGrp="1"/>
              </p:cNvGraphicFramePr>
              <p:nvPr>
                <p:extLst>
                  <p:ext uri="{D42A27DB-BD31-4B8C-83A1-F6EECF244321}">
                    <p14:modId xmlns:p14="http://schemas.microsoft.com/office/powerpoint/2010/main" val="2422625845"/>
                  </p:ext>
                </p:extLst>
              </p:nvPr>
            </p:nvGraphicFramePr>
            <p:xfrm>
              <a:off x="3680872" y="1349043"/>
              <a:ext cx="4830256" cy="2079957"/>
            </p:xfrm>
            <a:graphic>
              <a:graphicData uri="http://schemas.openxmlformats.org/drawingml/2006/table">
                <a:tbl>
                  <a:tblPr firstRow="1" bandRow="1">
                    <a:tableStyleId>{5C22544A-7EE6-4342-B048-85BDC9FD1C3A}</a:tableStyleId>
                  </a:tblPr>
                  <a:tblGrid>
                    <a:gridCol w="1707228">
                      <a:extLst>
                        <a:ext uri="{9D8B030D-6E8A-4147-A177-3AD203B41FA5}">
                          <a16:colId xmlns:a16="http://schemas.microsoft.com/office/drawing/2014/main" val="3337211885"/>
                        </a:ext>
                      </a:extLst>
                    </a:gridCol>
                    <a:gridCol w="1237957">
                      <a:extLst>
                        <a:ext uri="{9D8B030D-6E8A-4147-A177-3AD203B41FA5}">
                          <a16:colId xmlns:a16="http://schemas.microsoft.com/office/drawing/2014/main" val="1416130696"/>
                        </a:ext>
                      </a:extLst>
                    </a:gridCol>
                    <a:gridCol w="562708">
                      <a:extLst>
                        <a:ext uri="{9D8B030D-6E8A-4147-A177-3AD203B41FA5}">
                          <a16:colId xmlns:a16="http://schemas.microsoft.com/office/drawing/2014/main" val="2040545083"/>
                        </a:ext>
                      </a:extLst>
                    </a:gridCol>
                    <a:gridCol w="1322363">
                      <a:extLst>
                        <a:ext uri="{9D8B030D-6E8A-4147-A177-3AD203B41FA5}">
                          <a16:colId xmlns:a16="http://schemas.microsoft.com/office/drawing/2014/main" val="3820380680"/>
                        </a:ext>
                      </a:extLst>
                    </a:gridCol>
                  </a:tblGrid>
                  <a:tr h="640080">
                    <a:tc>
                      <a:txBody>
                        <a:bodyPr/>
                        <a:lstStyle/>
                        <a:p>
                          <a:r>
                            <a:rPr lang="en-US" b="1" dirty="0"/>
                            <a:t>          Product</a:t>
                          </a:r>
                        </a:p>
                        <a:p>
                          <a:r>
                            <a:rPr lang="en-US" b="1" dirty="0"/>
                            <a:t>Client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tcPr>
                    </a:tc>
                    <a:tc>
                      <a:txBody>
                        <a:bodyPr/>
                        <a:lstStyle/>
                        <a:p>
                          <a:r>
                            <a:rPr lang="en-US" b="1" dirty="0"/>
                            <a:t>Product 1</a:t>
                          </a:r>
                        </a:p>
                      </a:txBody>
                      <a:tcPr>
                        <a:lnL w="12700" cap="flat" cmpd="sng" algn="ctr">
                          <a:solidFill>
                            <a:schemeClr val="bg1"/>
                          </a:solidFill>
                          <a:prstDash val="solid"/>
                          <a:round/>
                          <a:headEnd type="none" w="med" len="med"/>
                          <a:tailEnd type="none" w="med" len="med"/>
                        </a:lnL>
                      </a:tcPr>
                    </a:tc>
                    <a:tc>
                      <a:txBody>
                        <a:bodyPr/>
                        <a:lstStyle/>
                        <a:p>
                          <a:r>
                            <a:rPr lang="en-US" b="1" dirty="0"/>
                            <a:t>…</a:t>
                          </a:r>
                        </a:p>
                      </a:txBody>
                      <a:tcPr/>
                    </a:tc>
                    <a:tc>
                      <a:txBody>
                        <a:bodyPr/>
                        <a:lstStyle/>
                        <a:p>
                          <a:r>
                            <a:rPr lang="en-US" b="1" dirty="0"/>
                            <a:t>Product n</a:t>
                          </a:r>
                        </a:p>
                      </a:txBody>
                      <a:tcPr/>
                    </a:tc>
                    <a:extLst>
                      <a:ext uri="{0D108BD9-81ED-4DB2-BD59-A6C34878D82A}">
                        <a16:rowId xmlns:a16="http://schemas.microsoft.com/office/drawing/2014/main" val="3718913443"/>
                      </a:ext>
                    </a:extLst>
                  </a:tr>
                  <a:tr h="479959">
                    <a:tc>
                      <a:txBody>
                        <a:bodyPr/>
                        <a:lstStyle/>
                        <a:p>
                          <a:r>
                            <a:rPr lang="en-US" b="1" dirty="0"/>
                            <a:t>Client 1</a:t>
                          </a:r>
                        </a:p>
                      </a:txBody>
                      <a:tcPr>
                        <a:lnT w="12700" cap="flat" cmpd="sng" algn="ctr">
                          <a:solidFill>
                            <a:schemeClr val="bg1"/>
                          </a:solidFill>
                          <a:prstDash val="solid"/>
                          <a:round/>
                          <a:headEnd type="none" w="med" len="med"/>
                          <a:tailEnd type="none" w="med" len="med"/>
                        </a:lnT>
                      </a:tcPr>
                    </a:tc>
                    <a:tc rowSpan="3" gridSpan="3">
                      <a:txBody>
                        <a:bodyPr/>
                        <a:lstStyle/>
                        <a:p>
                          <a:endParaRPr lang="en-US"/>
                        </a:p>
                      </a:txBody>
                      <a:tcPr>
                        <a:blipFill>
                          <a:blip r:embed="rId3"/>
                          <a:stretch>
                            <a:fillRect l="-54971" t="-46414" r="-780" b="-844"/>
                          </a:stretch>
                        </a:blipFill>
                      </a:tcPr>
                    </a:tc>
                    <a:tc rowSpan="3" hMerge="1">
                      <a:txBody>
                        <a:bodyPr/>
                        <a:lstStyle/>
                        <a:p>
                          <a:endParaRPr lang="en-US" dirty="0"/>
                        </a:p>
                      </a:txBody>
                      <a:tcPr/>
                    </a:tc>
                    <a:tc rowSpan="3" hMerge="1">
                      <a:txBody>
                        <a:bodyPr/>
                        <a:lstStyle/>
                        <a:p>
                          <a:endParaRPr lang="en-US"/>
                        </a:p>
                      </a:txBody>
                      <a:tcPr/>
                    </a:tc>
                    <a:extLst>
                      <a:ext uri="{0D108BD9-81ED-4DB2-BD59-A6C34878D82A}">
                        <a16:rowId xmlns:a16="http://schemas.microsoft.com/office/drawing/2014/main" val="3393763395"/>
                      </a:ext>
                    </a:extLst>
                  </a:tr>
                  <a:tr h="479959">
                    <a:tc>
                      <a:txBody>
                        <a:bodyPr/>
                        <a:lstStyle/>
                        <a:p>
                          <a:r>
                            <a:rPr lang="en-US" b="1" dirty="0"/>
                            <a:t>…</a:t>
                          </a:r>
                        </a:p>
                      </a:txBody>
                      <a:tcPr/>
                    </a:tc>
                    <a:tc gridSpan="3" vMerge="1">
                      <a:txBody>
                        <a:bodyPr/>
                        <a:lstStyle/>
                        <a:p>
                          <a:endParaRPr lang="en-US"/>
                        </a:p>
                      </a:txBody>
                      <a:tcPr/>
                    </a:tc>
                    <a:tc hMerge="1" vMerge="1">
                      <a:txBody>
                        <a:bodyPr/>
                        <a:lstStyle/>
                        <a:p>
                          <a:endParaRPr lang="en-US" dirty="0"/>
                        </a:p>
                      </a:txBody>
                      <a:tcPr/>
                    </a:tc>
                    <a:tc hMerge="1" vMerge="1">
                      <a:txBody>
                        <a:bodyPr/>
                        <a:lstStyle/>
                        <a:p>
                          <a:endParaRPr lang="en-US" dirty="0"/>
                        </a:p>
                      </a:txBody>
                      <a:tcPr/>
                    </a:tc>
                    <a:extLst>
                      <a:ext uri="{0D108BD9-81ED-4DB2-BD59-A6C34878D82A}">
                        <a16:rowId xmlns:a16="http://schemas.microsoft.com/office/drawing/2014/main" val="1881632902"/>
                      </a:ext>
                    </a:extLst>
                  </a:tr>
                  <a:tr h="479959">
                    <a:tc>
                      <a:txBody>
                        <a:bodyPr/>
                        <a:lstStyle/>
                        <a:p>
                          <a:r>
                            <a:rPr lang="en-US" b="1" dirty="0"/>
                            <a:t>Client m</a:t>
                          </a:r>
                        </a:p>
                      </a:txBody>
                      <a:tcPr/>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20108968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F2C85A6A-A9F3-4A7C-BDF8-0487B039F096}"/>
                  </a:ext>
                </a:extLst>
              </p:cNvPr>
              <p:cNvGraphicFramePr>
                <a:graphicFrameLocks noGrp="1"/>
              </p:cNvGraphicFramePr>
              <p:nvPr/>
            </p:nvGraphicFramePr>
            <p:xfrm>
              <a:off x="812766" y="4529607"/>
              <a:ext cx="3027714" cy="1439877"/>
            </p:xfrm>
            <a:graphic>
              <a:graphicData uri="http://schemas.openxmlformats.org/drawingml/2006/table">
                <a:tbl>
                  <a:tblPr firstRow="1" bandRow="1">
                    <a:tableStyleId>{5C22544A-7EE6-4342-B048-85BDC9FD1C3A}</a:tableStyleId>
                  </a:tblPr>
                  <a:tblGrid>
                    <a:gridCol w="1134088">
                      <a:extLst>
                        <a:ext uri="{9D8B030D-6E8A-4147-A177-3AD203B41FA5}">
                          <a16:colId xmlns:a16="http://schemas.microsoft.com/office/drawing/2014/main" val="3337211885"/>
                        </a:ext>
                      </a:extLst>
                    </a:gridCol>
                    <a:gridCol w="1893626">
                      <a:extLst>
                        <a:ext uri="{9D8B030D-6E8A-4147-A177-3AD203B41FA5}">
                          <a16:colId xmlns:a16="http://schemas.microsoft.com/office/drawing/2014/main" val="1416130696"/>
                        </a:ext>
                      </a:extLst>
                    </a:gridCol>
                  </a:tblGrid>
                  <a:tr h="479959">
                    <a:tc>
                      <a:txBody>
                        <a:bodyPr/>
                        <a:lstStyle/>
                        <a:p>
                          <a:r>
                            <a:rPr lang="en-US" dirty="0">
                              <a:solidFill>
                                <a:schemeClr val="bg1"/>
                              </a:solidFill>
                            </a:rPr>
                            <a:t>Client 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3864"/>
                        </a:solidFill>
                      </a:tcPr>
                    </a:tc>
                    <a:tc rowSpan="3">
                      <a:txBody>
                        <a:bodyPr/>
                        <a:lstStyle/>
                        <a:p>
                          <a:pPr algn="ctr"/>
                          <a:endParaRPr lang="en-US"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panose="02040503050406030204" pitchFamily="18" charset="0"/>
                                  </a:rPr>
                                  <m:t>𝒎</m:t>
                                </m:r>
                                <m:r>
                                  <a:rPr lang="en-US" sz="3200" b="1" i="1" smtClean="0">
                                    <a:solidFill>
                                      <a:schemeClr val="tx1"/>
                                    </a:solidFill>
                                    <a:latin typeface="Cambria Math" panose="02040503050406030204" pitchFamily="18" charset="0"/>
                                    <a:ea typeface="Cambria Math" panose="02040503050406030204" pitchFamily="18" charset="0"/>
                                  </a:rPr>
                                  <m:t>×</m:t>
                                </m:r>
                                <m:r>
                                  <a:rPr lang="en-US" sz="3200" b="1" i="1" smtClean="0">
                                    <a:solidFill>
                                      <a:schemeClr val="tx1"/>
                                    </a:solidFill>
                                    <a:latin typeface="Cambria Math" panose="02040503050406030204" pitchFamily="18" charset="0"/>
                                    <a:ea typeface="Cambria Math" panose="02040503050406030204" pitchFamily="18" charset="0"/>
                                  </a:rPr>
                                  <m:t>𝒎</m:t>
                                </m:r>
                              </m:oMath>
                            </m:oMathPara>
                          </a14:m>
                          <a:endParaRPr lang="en-US" sz="3200" b="1" dirty="0">
                            <a:solidFill>
                              <a:schemeClr val="tx1"/>
                            </a:solidFill>
                          </a:endParaRPr>
                        </a:p>
                        <a:p>
                          <a:pPr algn="ct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ED3"/>
                        </a:solidFill>
                      </a:tcPr>
                    </a:tc>
                    <a:extLst>
                      <a:ext uri="{0D108BD9-81ED-4DB2-BD59-A6C34878D82A}">
                        <a16:rowId xmlns:a16="http://schemas.microsoft.com/office/drawing/2014/main" val="3393763395"/>
                      </a:ext>
                    </a:extLst>
                  </a:tr>
                  <a:tr h="479959">
                    <a:tc>
                      <a:txBody>
                        <a:bodyPr/>
                        <a:lstStyle/>
                        <a:p>
                          <a:r>
                            <a:rPr lang="en-US"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3864"/>
                        </a:solidFill>
                      </a:tcPr>
                    </a:tc>
                    <a:tc vMerge="1">
                      <a:txBody>
                        <a:bodyPr/>
                        <a:lstStyle/>
                        <a:p>
                          <a:endParaRPr lang="en-US"/>
                        </a:p>
                      </a:txBody>
                      <a:tcPr/>
                    </a:tc>
                    <a:extLst>
                      <a:ext uri="{0D108BD9-81ED-4DB2-BD59-A6C34878D82A}">
                        <a16:rowId xmlns:a16="http://schemas.microsoft.com/office/drawing/2014/main" val="1881632902"/>
                      </a:ext>
                    </a:extLst>
                  </a:tr>
                  <a:tr h="479959">
                    <a:tc>
                      <a:txBody>
                        <a:bodyPr/>
                        <a:lstStyle/>
                        <a:p>
                          <a:r>
                            <a:rPr lang="en-US" b="1" dirty="0">
                              <a:solidFill>
                                <a:schemeClr val="bg1"/>
                              </a:solidFill>
                            </a:rPr>
                            <a:t>Client 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3864"/>
                        </a:solidFill>
                      </a:tcPr>
                    </a:tc>
                    <a:tc vMerge="1">
                      <a:txBody>
                        <a:bodyPr/>
                        <a:lstStyle/>
                        <a:p>
                          <a:endParaRPr lang="en-US"/>
                        </a:p>
                      </a:txBody>
                      <a:tcPr/>
                    </a:tc>
                    <a:extLst>
                      <a:ext uri="{0D108BD9-81ED-4DB2-BD59-A6C34878D82A}">
                        <a16:rowId xmlns:a16="http://schemas.microsoft.com/office/drawing/2014/main" val="2010896869"/>
                      </a:ext>
                    </a:extLst>
                  </a:tr>
                </a:tbl>
              </a:graphicData>
            </a:graphic>
          </p:graphicFrame>
        </mc:Choice>
        <mc:Fallback xmlns="">
          <p:graphicFrame>
            <p:nvGraphicFramePr>
              <p:cNvPr id="4" name="表格 3">
                <a:extLst>
                  <a:ext uri="{FF2B5EF4-FFF2-40B4-BE49-F238E27FC236}">
                    <a16:creationId xmlns:a16="http://schemas.microsoft.com/office/drawing/2014/main" id="{F2C85A6A-A9F3-4A7C-BDF8-0487B039F096}"/>
                  </a:ext>
                </a:extLst>
              </p:cNvPr>
              <p:cNvGraphicFramePr>
                <a:graphicFrameLocks noGrp="1"/>
              </p:cNvGraphicFramePr>
              <p:nvPr>
                <p:extLst>
                  <p:ext uri="{D42A27DB-BD31-4B8C-83A1-F6EECF244321}">
                    <p14:modId xmlns:p14="http://schemas.microsoft.com/office/powerpoint/2010/main" val="2501518713"/>
                  </p:ext>
                </p:extLst>
              </p:nvPr>
            </p:nvGraphicFramePr>
            <p:xfrm>
              <a:off x="812766" y="4529607"/>
              <a:ext cx="3027714" cy="1439877"/>
            </p:xfrm>
            <a:graphic>
              <a:graphicData uri="http://schemas.openxmlformats.org/drawingml/2006/table">
                <a:tbl>
                  <a:tblPr firstRow="1" bandRow="1">
                    <a:tableStyleId>{5C22544A-7EE6-4342-B048-85BDC9FD1C3A}</a:tableStyleId>
                  </a:tblPr>
                  <a:tblGrid>
                    <a:gridCol w="1134088">
                      <a:extLst>
                        <a:ext uri="{9D8B030D-6E8A-4147-A177-3AD203B41FA5}">
                          <a16:colId xmlns:a16="http://schemas.microsoft.com/office/drawing/2014/main" val="3337211885"/>
                        </a:ext>
                      </a:extLst>
                    </a:gridCol>
                    <a:gridCol w="1893626">
                      <a:extLst>
                        <a:ext uri="{9D8B030D-6E8A-4147-A177-3AD203B41FA5}">
                          <a16:colId xmlns:a16="http://schemas.microsoft.com/office/drawing/2014/main" val="1416130696"/>
                        </a:ext>
                      </a:extLst>
                    </a:gridCol>
                  </a:tblGrid>
                  <a:tr h="479959">
                    <a:tc>
                      <a:txBody>
                        <a:bodyPr/>
                        <a:lstStyle/>
                        <a:p>
                          <a:r>
                            <a:rPr lang="en-US" dirty="0">
                              <a:solidFill>
                                <a:schemeClr val="bg1"/>
                              </a:solidFill>
                            </a:rPr>
                            <a:t>Client 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3864"/>
                        </a:solidFill>
                      </a:tcPr>
                    </a:tc>
                    <a:tc rowSpan="3">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60129" t="-2110" r="-965" b="-844"/>
                          </a:stretch>
                        </a:blipFill>
                      </a:tcPr>
                    </a:tc>
                    <a:extLst>
                      <a:ext uri="{0D108BD9-81ED-4DB2-BD59-A6C34878D82A}">
                        <a16:rowId xmlns:a16="http://schemas.microsoft.com/office/drawing/2014/main" val="3393763395"/>
                      </a:ext>
                    </a:extLst>
                  </a:tr>
                  <a:tr h="479959">
                    <a:tc>
                      <a:txBody>
                        <a:bodyPr/>
                        <a:lstStyle/>
                        <a:p>
                          <a:r>
                            <a:rPr lang="en-US"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3864"/>
                        </a:solidFill>
                      </a:tcPr>
                    </a:tc>
                    <a:tc vMerge="1">
                      <a:txBody>
                        <a:bodyPr/>
                        <a:lstStyle/>
                        <a:p>
                          <a:endParaRPr lang="en-US"/>
                        </a:p>
                      </a:txBody>
                      <a:tcPr/>
                    </a:tc>
                    <a:extLst>
                      <a:ext uri="{0D108BD9-81ED-4DB2-BD59-A6C34878D82A}">
                        <a16:rowId xmlns:a16="http://schemas.microsoft.com/office/drawing/2014/main" val="1881632902"/>
                      </a:ext>
                    </a:extLst>
                  </a:tr>
                  <a:tr h="479959">
                    <a:tc>
                      <a:txBody>
                        <a:bodyPr/>
                        <a:lstStyle/>
                        <a:p>
                          <a:r>
                            <a:rPr lang="en-US" b="1" dirty="0">
                              <a:solidFill>
                                <a:schemeClr val="bg1"/>
                              </a:solidFill>
                            </a:rPr>
                            <a:t>Client 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3864"/>
                        </a:solidFill>
                      </a:tcPr>
                    </a:tc>
                    <a:tc vMerge="1">
                      <a:txBody>
                        <a:bodyPr/>
                        <a:lstStyle/>
                        <a:p>
                          <a:endParaRPr lang="en-US"/>
                        </a:p>
                      </a:txBody>
                      <a:tcPr/>
                    </a:tc>
                    <a:extLst>
                      <a:ext uri="{0D108BD9-81ED-4DB2-BD59-A6C34878D82A}">
                        <a16:rowId xmlns:a16="http://schemas.microsoft.com/office/drawing/2014/main" val="2010896869"/>
                      </a:ext>
                    </a:extLst>
                  </a:tr>
                </a:tbl>
              </a:graphicData>
            </a:graphic>
          </p:graphicFrame>
        </mc:Fallback>
      </mc:AlternateContent>
      <p:sp>
        <p:nvSpPr>
          <p:cNvPr id="3" name="箭头: 下 2">
            <a:extLst>
              <a:ext uri="{FF2B5EF4-FFF2-40B4-BE49-F238E27FC236}">
                <a16:creationId xmlns:a16="http://schemas.microsoft.com/office/drawing/2014/main" id="{16A0BA67-FE49-4E59-86AB-4F8F50414646}"/>
              </a:ext>
            </a:extLst>
          </p:cNvPr>
          <p:cNvSpPr/>
          <p:nvPr/>
        </p:nvSpPr>
        <p:spPr>
          <a:xfrm>
            <a:off x="5533292" y="3662678"/>
            <a:ext cx="1125416" cy="627967"/>
          </a:xfrm>
          <a:prstGeom prst="downArrow">
            <a:avLst>
              <a:gd name="adj1" fmla="val 25000"/>
              <a:gd name="adj2" fmla="val 40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1C50B334-5229-42A0-8924-5042A291BAE9}"/>
                  </a:ext>
                </a:extLst>
              </p:cNvPr>
              <p:cNvGraphicFramePr>
                <a:graphicFrameLocks noGrp="1"/>
              </p:cNvGraphicFramePr>
              <p:nvPr/>
            </p:nvGraphicFramePr>
            <p:xfrm>
              <a:off x="8256206" y="4529607"/>
              <a:ext cx="3123028" cy="1439877"/>
            </p:xfrm>
            <a:graphic>
              <a:graphicData uri="http://schemas.openxmlformats.org/drawingml/2006/table">
                <a:tbl>
                  <a:tblPr firstRow="1" bandRow="1">
                    <a:tableStyleId>{5C22544A-7EE6-4342-B048-85BDC9FD1C3A}</a:tableStyleId>
                  </a:tblPr>
                  <a:tblGrid>
                    <a:gridCol w="1237957">
                      <a:extLst>
                        <a:ext uri="{9D8B030D-6E8A-4147-A177-3AD203B41FA5}">
                          <a16:colId xmlns:a16="http://schemas.microsoft.com/office/drawing/2014/main" val="1416130696"/>
                        </a:ext>
                      </a:extLst>
                    </a:gridCol>
                    <a:gridCol w="562708">
                      <a:extLst>
                        <a:ext uri="{9D8B030D-6E8A-4147-A177-3AD203B41FA5}">
                          <a16:colId xmlns:a16="http://schemas.microsoft.com/office/drawing/2014/main" val="2040545083"/>
                        </a:ext>
                      </a:extLst>
                    </a:gridCol>
                    <a:gridCol w="1322363">
                      <a:extLst>
                        <a:ext uri="{9D8B030D-6E8A-4147-A177-3AD203B41FA5}">
                          <a16:colId xmlns:a16="http://schemas.microsoft.com/office/drawing/2014/main" val="3820380680"/>
                        </a:ext>
                      </a:extLst>
                    </a:gridCol>
                  </a:tblGrid>
                  <a:tr h="422383">
                    <a:tc>
                      <a:txBody>
                        <a:bodyPr/>
                        <a:lstStyle/>
                        <a:p>
                          <a:r>
                            <a:rPr lang="en-US" b="1" dirty="0"/>
                            <a:t>Product 1</a:t>
                          </a:r>
                        </a:p>
                      </a:txBody>
                      <a:tcPr>
                        <a:lnL w="12700" cap="flat" cmpd="sng" algn="ctr">
                          <a:solidFill>
                            <a:schemeClr val="bg1"/>
                          </a:solidFill>
                          <a:prstDash val="solid"/>
                          <a:round/>
                          <a:headEnd type="none" w="med" len="med"/>
                          <a:tailEnd type="none" w="med" len="med"/>
                        </a:lnL>
                      </a:tcPr>
                    </a:tc>
                    <a:tc>
                      <a:txBody>
                        <a:bodyPr/>
                        <a:lstStyle/>
                        <a:p>
                          <a:r>
                            <a:rPr lang="en-US" b="1" dirty="0"/>
                            <a:t>…</a:t>
                          </a:r>
                        </a:p>
                      </a:txBody>
                      <a:tcPr/>
                    </a:tc>
                    <a:tc>
                      <a:txBody>
                        <a:bodyPr/>
                        <a:lstStyle/>
                        <a:p>
                          <a:r>
                            <a:rPr lang="en-US" b="1" dirty="0"/>
                            <a:t>Product n</a:t>
                          </a:r>
                        </a:p>
                      </a:txBody>
                      <a:tcPr/>
                    </a:tc>
                    <a:extLst>
                      <a:ext uri="{0D108BD9-81ED-4DB2-BD59-A6C34878D82A}">
                        <a16:rowId xmlns:a16="http://schemas.microsoft.com/office/drawing/2014/main" val="3718913443"/>
                      </a:ext>
                    </a:extLst>
                  </a:tr>
                  <a:tr h="1017494">
                    <a:tc gridSpan="3">
                      <a:txBody>
                        <a:bodyPr/>
                        <a:lstStyle/>
                        <a:p>
                          <a:pPr algn="ctr"/>
                          <a:endParaRPr lang="en-US" b="1" dirty="0"/>
                        </a:p>
                        <a:p>
                          <a:pPr algn="ct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ea typeface="Cambria Math" panose="02040503050406030204" pitchFamily="18" charset="0"/>
                                  </a:rPr>
                                  <m:t>𝒏</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𝒏</m:t>
                                </m:r>
                              </m:oMath>
                            </m:oMathPara>
                          </a14:m>
                          <a:endParaRPr lang="en-US" sz="3200" b="1"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393763395"/>
                      </a:ext>
                    </a:extLst>
                  </a:tr>
                </a:tbl>
              </a:graphicData>
            </a:graphic>
          </p:graphicFrame>
        </mc:Choice>
        <mc:Fallback xmlns="">
          <p:graphicFrame>
            <p:nvGraphicFramePr>
              <p:cNvPr id="7" name="表格 6">
                <a:extLst>
                  <a:ext uri="{FF2B5EF4-FFF2-40B4-BE49-F238E27FC236}">
                    <a16:creationId xmlns:a16="http://schemas.microsoft.com/office/drawing/2014/main" id="{1C50B334-5229-42A0-8924-5042A291BAE9}"/>
                  </a:ext>
                </a:extLst>
              </p:cNvPr>
              <p:cNvGraphicFramePr>
                <a:graphicFrameLocks noGrp="1"/>
              </p:cNvGraphicFramePr>
              <p:nvPr>
                <p:extLst>
                  <p:ext uri="{D42A27DB-BD31-4B8C-83A1-F6EECF244321}">
                    <p14:modId xmlns:p14="http://schemas.microsoft.com/office/powerpoint/2010/main" val="3513853169"/>
                  </p:ext>
                </p:extLst>
              </p:nvPr>
            </p:nvGraphicFramePr>
            <p:xfrm>
              <a:off x="8256206" y="4529607"/>
              <a:ext cx="3123028" cy="1439877"/>
            </p:xfrm>
            <a:graphic>
              <a:graphicData uri="http://schemas.openxmlformats.org/drawingml/2006/table">
                <a:tbl>
                  <a:tblPr firstRow="1" bandRow="1">
                    <a:tableStyleId>{5C22544A-7EE6-4342-B048-85BDC9FD1C3A}</a:tableStyleId>
                  </a:tblPr>
                  <a:tblGrid>
                    <a:gridCol w="1237957">
                      <a:extLst>
                        <a:ext uri="{9D8B030D-6E8A-4147-A177-3AD203B41FA5}">
                          <a16:colId xmlns:a16="http://schemas.microsoft.com/office/drawing/2014/main" val="1416130696"/>
                        </a:ext>
                      </a:extLst>
                    </a:gridCol>
                    <a:gridCol w="562708">
                      <a:extLst>
                        <a:ext uri="{9D8B030D-6E8A-4147-A177-3AD203B41FA5}">
                          <a16:colId xmlns:a16="http://schemas.microsoft.com/office/drawing/2014/main" val="2040545083"/>
                        </a:ext>
                      </a:extLst>
                    </a:gridCol>
                    <a:gridCol w="1322363">
                      <a:extLst>
                        <a:ext uri="{9D8B030D-6E8A-4147-A177-3AD203B41FA5}">
                          <a16:colId xmlns:a16="http://schemas.microsoft.com/office/drawing/2014/main" val="3820380680"/>
                        </a:ext>
                      </a:extLst>
                    </a:gridCol>
                  </a:tblGrid>
                  <a:tr h="422383">
                    <a:tc>
                      <a:txBody>
                        <a:bodyPr/>
                        <a:lstStyle/>
                        <a:p>
                          <a:r>
                            <a:rPr lang="en-US" b="1" dirty="0"/>
                            <a:t>Product 1</a:t>
                          </a:r>
                        </a:p>
                      </a:txBody>
                      <a:tcPr>
                        <a:lnL w="12700" cap="flat" cmpd="sng" algn="ctr">
                          <a:solidFill>
                            <a:schemeClr val="bg1"/>
                          </a:solidFill>
                          <a:prstDash val="solid"/>
                          <a:round/>
                          <a:headEnd type="none" w="med" len="med"/>
                          <a:tailEnd type="none" w="med" len="med"/>
                        </a:lnL>
                      </a:tcPr>
                    </a:tc>
                    <a:tc>
                      <a:txBody>
                        <a:bodyPr/>
                        <a:lstStyle/>
                        <a:p>
                          <a:r>
                            <a:rPr lang="en-US" b="1" dirty="0"/>
                            <a:t>…</a:t>
                          </a:r>
                        </a:p>
                      </a:txBody>
                      <a:tcPr/>
                    </a:tc>
                    <a:tc>
                      <a:txBody>
                        <a:bodyPr/>
                        <a:lstStyle/>
                        <a:p>
                          <a:r>
                            <a:rPr lang="en-US" b="1" dirty="0"/>
                            <a:t>Product n</a:t>
                          </a:r>
                        </a:p>
                      </a:txBody>
                      <a:tcPr/>
                    </a:tc>
                    <a:extLst>
                      <a:ext uri="{0D108BD9-81ED-4DB2-BD59-A6C34878D82A}">
                        <a16:rowId xmlns:a16="http://schemas.microsoft.com/office/drawing/2014/main" val="3718913443"/>
                      </a:ext>
                    </a:extLst>
                  </a:tr>
                  <a:tr h="1017494">
                    <a:tc gridSpan="3">
                      <a:txBody>
                        <a:bodyPr/>
                        <a:lstStyle/>
                        <a:p>
                          <a:endParaRPr lang="en-US"/>
                        </a:p>
                      </a:txBody>
                      <a:tcPr>
                        <a:blipFill>
                          <a:blip r:embed="rId5"/>
                          <a:stretch>
                            <a:fillRect l="-195" t="-44910" r="-780" b="-1198"/>
                          </a:stretch>
                        </a:blipFill>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3937633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FBD8CDEA-A0DB-4C63-A2C2-71FDF5499B38}"/>
                  </a:ext>
                </a:extLst>
              </p:cNvPr>
              <p:cNvGraphicFramePr>
                <a:graphicFrameLocks noGrp="1"/>
              </p:cNvGraphicFramePr>
              <p:nvPr/>
            </p:nvGraphicFramePr>
            <p:xfrm>
              <a:off x="4896479" y="4529607"/>
              <a:ext cx="2300849" cy="1439877"/>
            </p:xfrm>
            <a:graphic>
              <a:graphicData uri="http://schemas.openxmlformats.org/drawingml/2006/table">
                <a:tbl>
                  <a:tblPr firstRow="1" bandRow="1">
                    <a:tableStyleId>{5C22544A-7EE6-4342-B048-85BDC9FD1C3A}</a:tableStyleId>
                  </a:tblPr>
                  <a:tblGrid>
                    <a:gridCol w="2300849">
                      <a:extLst>
                        <a:ext uri="{9D8B030D-6E8A-4147-A177-3AD203B41FA5}">
                          <a16:colId xmlns:a16="http://schemas.microsoft.com/office/drawing/2014/main" val="2012242589"/>
                        </a:ext>
                      </a:extLst>
                    </a:gridCol>
                  </a:tblGrid>
                  <a:tr h="1439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dirty="0">
                              <a:solidFill>
                                <a:schemeClr val="tx1"/>
                              </a:solidFill>
                              <a:latin typeface="+mn-lt"/>
                            </a:rPr>
                            <a:t>Diagonal Matrix</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panose="02040503050406030204" pitchFamily="18" charset="0"/>
                                  </a:rPr>
                                  <m:t>𝒎</m:t>
                                </m:r>
                                <m:r>
                                  <a:rPr lang="en-US" sz="3200" b="1" i="1" smtClean="0">
                                    <a:solidFill>
                                      <a:schemeClr val="tx1"/>
                                    </a:solidFill>
                                    <a:latin typeface="Cambria Math" panose="02040503050406030204" pitchFamily="18" charset="0"/>
                                    <a:ea typeface="Cambria Math" panose="02040503050406030204" pitchFamily="18" charset="0"/>
                                  </a:rPr>
                                  <m:t>×</m:t>
                                </m:r>
                                <m:r>
                                  <a:rPr lang="en-US" sz="3200" b="1" i="1" smtClean="0">
                                    <a:solidFill>
                                      <a:schemeClr val="tx1"/>
                                    </a:solidFill>
                                    <a:latin typeface="Cambria Math" panose="02040503050406030204" pitchFamily="18" charset="0"/>
                                    <a:ea typeface="Cambria Math" panose="02040503050406030204" pitchFamily="18" charset="0"/>
                                  </a:rPr>
                                  <m:t>𝒏</m:t>
                                </m:r>
                              </m:oMath>
                            </m:oMathPara>
                          </a14:m>
                          <a:endParaRPr lang="en-US" sz="3200" b="1" dirty="0">
                            <a:solidFill>
                              <a:schemeClr val="tx1"/>
                            </a:solidFill>
                          </a:endParaRPr>
                        </a:p>
                        <a:p>
                          <a:endParaRPr lang="en-US" dirty="0">
                            <a:solidFill>
                              <a:schemeClr val="tx1"/>
                            </a:solidFill>
                          </a:endParaRPr>
                        </a:p>
                      </a:txBody>
                      <a:tcPr>
                        <a:solidFill>
                          <a:srgbClr val="CCCED3"/>
                        </a:solidFill>
                      </a:tcPr>
                    </a:tc>
                    <a:extLst>
                      <a:ext uri="{0D108BD9-81ED-4DB2-BD59-A6C34878D82A}">
                        <a16:rowId xmlns:a16="http://schemas.microsoft.com/office/drawing/2014/main" val="2850451832"/>
                      </a:ext>
                    </a:extLst>
                  </a:tr>
                </a:tbl>
              </a:graphicData>
            </a:graphic>
          </p:graphicFrame>
        </mc:Choice>
        <mc:Fallback xmlns="">
          <p:graphicFrame>
            <p:nvGraphicFramePr>
              <p:cNvPr id="8" name="表格 7">
                <a:extLst>
                  <a:ext uri="{FF2B5EF4-FFF2-40B4-BE49-F238E27FC236}">
                    <a16:creationId xmlns:a16="http://schemas.microsoft.com/office/drawing/2014/main" id="{FBD8CDEA-A0DB-4C63-A2C2-71FDF5499B38}"/>
                  </a:ext>
                </a:extLst>
              </p:cNvPr>
              <p:cNvGraphicFramePr>
                <a:graphicFrameLocks noGrp="1"/>
              </p:cNvGraphicFramePr>
              <p:nvPr>
                <p:extLst>
                  <p:ext uri="{D42A27DB-BD31-4B8C-83A1-F6EECF244321}">
                    <p14:modId xmlns:p14="http://schemas.microsoft.com/office/powerpoint/2010/main" val="1433616400"/>
                  </p:ext>
                </p:extLst>
              </p:nvPr>
            </p:nvGraphicFramePr>
            <p:xfrm>
              <a:off x="4896479" y="4529607"/>
              <a:ext cx="2300849" cy="1439877"/>
            </p:xfrm>
            <a:graphic>
              <a:graphicData uri="http://schemas.openxmlformats.org/drawingml/2006/table">
                <a:tbl>
                  <a:tblPr firstRow="1" bandRow="1">
                    <a:tableStyleId>{5C22544A-7EE6-4342-B048-85BDC9FD1C3A}</a:tableStyleId>
                  </a:tblPr>
                  <a:tblGrid>
                    <a:gridCol w="2300849">
                      <a:extLst>
                        <a:ext uri="{9D8B030D-6E8A-4147-A177-3AD203B41FA5}">
                          <a16:colId xmlns:a16="http://schemas.microsoft.com/office/drawing/2014/main" val="2012242589"/>
                        </a:ext>
                      </a:extLst>
                    </a:gridCol>
                  </a:tblGrid>
                  <a:tr h="1439877">
                    <a:tc>
                      <a:txBody>
                        <a:bodyPr/>
                        <a:lstStyle/>
                        <a:p>
                          <a:endParaRPr lang="en-US"/>
                        </a:p>
                      </a:txBody>
                      <a:tcPr>
                        <a:blipFill>
                          <a:blip r:embed="rId6"/>
                          <a:stretch>
                            <a:fillRect l="-265" t="-2110" r="-1058" b="-1688"/>
                          </a:stretch>
                        </a:blipFill>
                      </a:tcPr>
                    </a:tc>
                    <a:extLst>
                      <a:ext uri="{0D108BD9-81ED-4DB2-BD59-A6C34878D82A}">
                        <a16:rowId xmlns:a16="http://schemas.microsoft.com/office/drawing/2014/main" val="2850451832"/>
                      </a:ext>
                    </a:extLst>
                  </a:tr>
                </a:tbl>
              </a:graphicData>
            </a:graphic>
          </p:graphicFrame>
        </mc:Fallback>
      </mc:AlternateContent>
    </p:spTree>
    <p:extLst>
      <p:ext uri="{BB962C8B-B14F-4D97-AF65-F5344CB8AC3E}">
        <p14:creationId xmlns:p14="http://schemas.microsoft.com/office/powerpoint/2010/main" val="3310347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A82293E-F4EE-41BE-B257-213B440F7AF9}"/>
              </a:ext>
            </a:extLst>
          </p:cNvPr>
          <p:cNvSpPr>
            <a:spLocks noGrp="1"/>
          </p:cNvSpPr>
          <p:nvPr>
            <p:ph type="body" sz="quarter" idx="14"/>
          </p:nvPr>
        </p:nvSpPr>
        <p:spPr/>
        <p:txBody>
          <a:bodyPr/>
          <a:lstStyle/>
          <a:p>
            <a:r>
              <a:rPr lang="en-US" dirty="0"/>
              <a:t>M2: SVD as model</a:t>
            </a:r>
          </a:p>
        </p:txBody>
      </p:sp>
      <p:pic>
        <p:nvPicPr>
          <p:cNvPr id="3" name="图片 2">
            <a:extLst>
              <a:ext uri="{FF2B5EF4-FFF2-40B4-BE49-F238E27FC236}">
                <a16:creationId xmlns:a16="http://schemas.microsoft.com/office/drawing/2014/main" id="{FC14D0D7-011D-4C7B-96F9-0078014F311B}"/>
              </a:ext>
            </a:extLst>
          </p:cNvPr>
          <p:cNvPicPr>
            <a:picLocks noChangeAspect="1"/>
          </p:cNvPicPr>
          <p:nvPr/>
        </p:nvPicPr>
        <p:blipFill>
          <a:blip r:embed="rId3"/>
          <a:stretch>
            <a:fillRect/>
          </a:stretch>
        </p:blipFill>
        <p:spPr>
          <a:xfrm>
            <a:off x="770644" y="1496304"/>
            <a:ext cx="5818384" cy="4594075"/>
          </a:xfrm>
          <a:prstGeom prst="rect">
            <a:avLst/>
          </a:prstGeom>
        </p:spPr>
      </p:pic>
      <p:graphicFrame>
        <p:nvGraphicFramePr>
          <p:cNvPr id="6" name="表格 5">
            <a:extLst>
              <a:ext uri="{FF2B5EF4-FFF2-40B4-BE49-F238E27FC236}">
                <a16:creationId xmlns:a16="http://schemas.microsoft.com/office/drawing/2014/main" id="{48060F44-971A-4F47-ABBA-588592A464F4}"/>
              </a:ext>
            </a:extLst>
          </p:cNvPr>
          <p:cNvGraphicFramePr>
            <a:graphicFrameLocks noGrp="1"/>
          </p:cNvGraphicFramePr>
          <p:nvPr/>
        </p:nvGraphicFramePr>
        <p:xfrm>
          <a:off x="6986312" y="3373170"/>
          <a:ext cx="4788345" cy="840342"/>
        </p:xfrm>
        <a:graphic>
          <a:graphicData uri="http://schemas.openxmlformats.org/drawingml/2006/table">
            <a:tbl>
              <a:tblPr firstRow="1" bandRow="1">
                <a:tableStyleId>{5C22544A-7EE6-4342-B048-85BDC9FD1C3A}</a:tableStyleId>
              </a:tblPr>
              <a:tblGrid>
                <a:gridCol w="1392339">
                  <a:extLst>
                    <a:ext uri="{9D8B030D-6E8A-4147-A177-3AD203B41FA5}">
                      <a16:colId xmlns:a16="http://schemas.microsoft.com/office/drawing/2014/main" val="3337211885"/>
                    </a:ext>
                  </a:extLst>
                </a:gridCol>
                <a:gridCol w="849001">
                  <a:extLst>
                    <a:ext uri="{9D8B030D-6E8A-4147-A177-3AD203B41FA5}">
                      <a16:colId xmlns:a16="http://schemas.microsoft.com/office/drawing/2014/main" val="1416130696"/>
                    </a:ext>
                  </a:extLst>
                </a:gridCol>
                <a:gridCol w="849003">
                  <a:extLst>
                    <a:ext uri="{9D8B030D-6E8A-4147-A177-3AD203B41FA5}">
                      <a16:colId xmlns:a16="http://schemas.microsoft.com/office/drawing/2014/main" val="4220997669"/>
                    </a:ext>
                  </a:extLst>
                </a:gridCol>
                <a:gridCol w="849001">
                  <a:extLst>
                    <a:ext uri="{9D8B030D-6E8A-4147-A177-3AD203B41FA5}">
                      <a16:colId xmlns:a16="http://schemas.microsoft.com/office/drawing/2014/main" val="621635682"/>
                    </a:ext>
                  </a:extLst>
                </a:gridCol>
                <a:gridCol w="849001">
                  <a:extLst>
                    <a:ext uri="{9D8B030D-6E8A-4147-A177-3AD203B41FA5}">
                      <a16:colId xmlns:a16="http://schemas.microsoft.com/office/drawing/2014/main" val="3355132680"/>
                    </a:ext>
                  </a:extLst>
                </a:gridCol>
              </a:tblGrid>
              <a:tr h="432379">
                <a:tc>
                  <a:txBody>
                    <a:bodyPr/>
                    <a:lstStyle/>
                    <a:p>
                      <a:pPr algn="ctr"/>
                      <a:r>
                        <a:rPr lang="en-US" sz="1800" b="1" dirty="0"/>
                        <a:t>n</a:t>
                      </a:r>
                    </a:p>
                  </a:txBody>
                  <a:tcPr>
                    <a:lnT w="12700" cap="flat" cmpd="sng" algn="ctr">
                      <a:solidFill>
                        <a:schemeClr val="bg1"/>
                      </a:solidFill>
                      <a:prstDash val="solid"/>
                      <a:round/>
                      <a:headEnd type="none" w="med" len="med"/>
                      <a:tailEnd type="none" w="med" len="med"/>
                    </a:lnT>
                  </a:tcPr>
                </a:tc>
                <a:tc>
                  <a:txBody>
                    <a:bodyPr/>
                    <a:lstStyle/>
                    <a:p>
                      <a:pPr algn="ctr"/>
                      <a:r>
                        <a:rPr lang="en-US" sz="1800" b="1" dirty="0"/>
                        <a:t>3</a:t>
                      </a:r>
                    </a:p>
                  </a:txBody>
                  <a:tcPr/>
                </a:tc>
                <a:tc>
                  <a:txBody>
                    <a:bodyPr/>
                    <a:lstStyle/>
                    <a:p>
                      <a:pPr algn="ctr"/>
                      <a:r>
                        <a:rPr lang="en-US" sz="1800" b="1" dirty="0"/>
                        <a:t>4</a:t>
                      </a:r>
                    </a:p>
                  </a:txBody>
                  <a:tcPr/>
                </a:tc>
                <a:tc>
                  <a:txBody>
                    <a:bodyPr/>
                    <a:lstStyle/>
                    <a:p>
                      <a:pPr algn="ctr"/>
                      <a:r>
                        <a:rPr lang="en-US" sz="1800" b="1" dirty="0"/>
                        <a:t>5</a:t>
                      </a:r>
                    </a:p>
                  </a:txBody>
                  <a:tcPr/>
                </a:tc>
                <a:tc>
                  <a:txBody>
                    <a:bodyPr/>
                    <a:lstStyle/>
                    <a:p>
                      <a:pPr algn="ctr"/>
                      <a:r>
                        <a:rPr lang="en-US" sz="1800" b="1" dirty="0"/>
                        <a:t>6</a:t>
                      </a:r>
                    </a:p>
                  </a:txBody>
                  <a:tcPr/>
                </a:tc>
                <a:extLst>
                  <a:ext uri="{0D108BD9-81ED-4DB2-BD59-A6C34878D82A}">
                    <a16:rowId xmlns:a16="http://schemas.microsoft.com/office/drawing/2014/main" val="3393763395"/>
                  </a:ext>
                </a:extLst>
              </a:tr>
              <a:tr h="407963">
                <a:tc>
                  <a:txBody>
                    <a:bodyPr/>
                    <a:lstStyle/>
                    <a:p>
                      <a:pPr algn="ctr"/>
                      <a:r>
                        <a:rPr lang="en-US" sz="1800" b="1" dirty="0"/>
                        <a:t>Recall @1</a:t>
                      </a:r>
                    </a:p>
                  </a:txBody>
                  <a:tcPr/>
                </a:tc>
                <a:tc>
                  <a:txBody>
                    <a:bodyPr/>
                    <a:lstStyle/>
                    <a:p>
                      <a:pPr algn="ctr"/>
                      <a:r>
                        <a:rPr lang="en-US" sz="1800" b="1" dirty="0"/>
                        <a:t>61.5%</a:t>
                      </a:r>
                    </a:p>
                  </a:txBody>
                  <a:tcPr/>
                </a:tc>
                <a:tc>
                  <a:txBody>
                    <a:bodyPr/>
                    <a:lstStyle/>
                    <a:p>
                      <a:pPr algn="ctr"/>
                      <a:r>
                        <a:rPr lang="en-US" sz="1800" b="1" dirty="0"/>
                        <a:t>61.7%</a:t>
                      </a:r>
                    </a:p>
                  </a:txBody>
                  <a:tcPr/>
                </a:tc>
                <a:tc>
                  <a:txBody>
                    <a:bodyPr/>
                    <a:lstStyle/>
                    <a:p>
                      <a:pPr algn="ctr"/>
                      <a:r>
                        <a:rPr lang="en-US" sz="1800" b="1" dirty="0"/>
                        <a:t>61.6%</a:t>
                      </a:r>
                    </a:p>
                  </a:txBody>
                  <a:tcPr/>
                </a:tc>
                <a:tc>
                  <a:txBody>
                    <a:bodyPr/>
                    <a:lstStyle/>
                    <a:p>
                      <a:pPr algn="ctr"/>
                      <a:r>
                        <a:rPr lang="en-US" sz="1800" b="1" dirty="0"/>
                        <a:t>61.0%</a:t>
                      </a:r>
                    </a:p>
                  </a:txBody>
                  <a:tcPr/>
                </a:tc>
                <a:extLst>
                  <a:ext uri="{0D108BD9-81ED-4DB2-BD59-A6C34878D82A}">
                    <a16:rowId xmlns:a16="http://schemas.microsoft.com/office/drawing/2014/main" val="2010896869"/>
                  </a:ext>
                </a:extLst>
              </a:tr>
            </a:tbl>
          </a:graphicData>
        </a:graphic>
      </p:graphicFrame>
    </p:spTree>
    <p:extLst>
      <p:ext uri="{BB962C8B-B14F-4D97-AF65-F5344CB8AC3E}">
        <p14:creationId xmlns:p14="http://schemas.microsoft.com/office/powerpoint/2010/main" val="122305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A23F3F0-4521-43A9-ACF5-1B9C42051930}"/>
              </a:ext>
            </a:extLst>
          </p:cNvPr>
          <p:cNvSpPr>
            <a:spLocks noGrp="1"/>
          </p:cNvSpPr>
          <p:nvPr>
            <p:ph type="body" sz="quarter" idx="14"/>
          </p:nvPr>
        </p:nvSpPr>
        <p:spPr/>
        <p:txBody>
          <a:bodyPr/>
          <a:lstStyle/>
          <a:p>
            <a:r>
              <a:rPr lang="en-US" dirty="0"/>
              <a:t>M2: SVD for data imputation</a:t>
            </a:r>
          </a:p>
        </p:txBody>
      </p:sp>
      <p:pic>
        <p:nvPicPr>
          <p:cNvPr id="3" name="图片 2">
            <a:extLst>
              <a:ext uri="{FF2B5EF4-FFF2-40B4-BE49-F238E27FC236}">
                <a16:creationId xmlns:a16="http://schemas.microsoft.com/office/drawing/2014/main" id="{DF961C87-3912-446D-B635-8E9214E5B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82" y="1632172"/>
            <a:ext cx="6418762" cy="4388800"/>
          </a:xfrm>
          <a:prstGeom prst="rect">
            <a:avLst/>
          </a:prstGeom>
        </p:spPr>
      </p:pic>
      <p:graphicFrame>
        <p:nvGraphicFramePr>
          <p:cNvPr id="6" name="表格 5">
            <a:extLst>
              <a:ext uri="{FF2B5EF4-FFF2-40B4-BE49-F238E27FC236}">
                <a16:creationId xmlns:a16="http://schemas.microsoft.com/office/drawing/2014/main" id="{A3A8434D-93D7-4E0A-A0BE-D4E23028AD85}"/>
              </a:ext>
            </a:extLst>
          </p:cNvPr>
          <p:cNvGraphicFramePr>
            <a:graphicFrameLocks noGrp="1"/>
          </p:cNvGraphicFramePr>
          <p:nvPr/>
        </p:nvGraphicFramePr>
        <p:xfrm>
          <a:off x="6986312" y="3406401"/>
          <a:ext cx="4788345" cy="840342"/>
        </p:xfrm>
        <a:graphic>
          <a:graphicData uri="http://schemas.openxmlformats.org/drawingml/2006/table">
            <a:tbl>
              <a:tblPr firstRow="1" bandRow="1">
                <a:tableStyleId>{5C22544A-7EE6-4342-B048-85BDC9FD1C3A}</a:tableStyleId>
              </a:tblPr>
              <a:tblGrid>
                <a:gridCol w="1392339">
                  <a:extLst>
                    <a:ext uri="{9D8B030D-6E8A-4147-A177-3AD203B41FA5}">
                      <a16:colId xmlns:a16="http://schemas.microsoft.com/office/drawing/2014/main" val="3337211885"/>
                    </a:ext>
                  </a:extLst>
                </a:gridCol>
                <a:gridCol w="849001">
                  <a:extLst>
                    <a:ext uri="{9D8B030D-6E8A-4147-A177-3AD203B41FA5}">
                      <a16:colId xmlns:a16="http://schemas.microsoft.com/office/drawing/2014/main" val="1416130696"/>
                    </a:ext>
                  </a:extLst>
                </a:gridCol>
                <a:gridCol w="849003">
                  <a:extLst>
                    <a:ext uri="{9D8B030D-6E8A-4147-A177-3AD203B41FA5}">
                      <a16:colId xmlns:a16="http://schemas.microsoft.com/office/drawing/2014/main" val="4220997669"/>
                    </a:ext>
                  </a:extLst>
                </a:gridCol>
                <a:gridCol w="849001">
                  <a:extLst>
                    <a:ext uri="{9D8B030D-6E8A-4147-A177-3AD203B41FA5}">
                      <a16:colId xmlns:a16="http://schemas.microsoft.com/office/drawing/2014/main" val="621635682"/>
                    </a:ext>
                  </a:extLst>
                </a:gridCol>
                <a:gridCol w="849001">
                  <a:extLst>
                    <a:ext uri="{9D8B030D-6E8A-4147-A177-3AD203B41FA5}">
                      <a16:colId xmlns:a16="http://schemas.microsoft.com/office/drawing/2014/main" val="3355132680"/>
                    </a:ext>
                  </a:extLst>
                </a:gridCol>
              </a:tblGrid>
              <a:tr h="432379">
                <a:tc>
                  <a:txBody>
                    <a:bodyPr/>
                    <a:lstStyle/>
                    <a:p>
                      <a:pPr algn="ctr"/>
                      <a:r>
                        <a:rPr lang="en-US" sz="1800" b="1" dirty="0"/>
                        <a:t>n</a:t>
                      </a:r>
                    </a:p>
                  </a:txBody>
                  <a:tcPr>
                    <a:lnT w="12700" cap="flat" cmpd="sng" algn="ctr">
                      <a:solidFill>
                        <a:schemeClr val="bg1"/>
                      </a:solidFill>
                      <a:prstDash val="solid"/>
                      <a:round/>
                      <a:headEnd type="none" w="med" len="med"/>
                      <a:tailEnd type="none" w="med" len="med"/>
                    </a:lnT>
                  </a:tcPr>
                </a:tc>
                <a:tc>
                  <a:txBody>
                    <a:bodyPr/>
                    <a:lstStyle/>
                    <a:p>
                      <a:pPr algn="ctr"/>
                      <a:r>
                        <a:rPr lang="en-US" sz="1800" b="1" dirty="0"/>
                        <a:t>3</a:t>
                      </a:r>
                    </a:p>
                  </a:txBody>
                  <a:tcPr/>
                </a:tc>
                <a:tc>
                  <a:txBody>
                    <a:bodyPr/>
                    <a:lstStyle/>
                    <a:p>
                      <a:pPr algn="ctr"/>
                      <a:r>
                        <a:rPr lang="en-US" sz="1800" b="1" dirty="0"/>
                        <a:t>4</a:t>
                      </a:r>
                    </a:p>
                  </a:txBody>
                  <a:tcPr/>
                </a:tc>
                <a:tc>
                  <a:txBody>
                    <a:bodyPr/>
                    <a:lstStyle/>
                    <a:p>
                      <a:pPr algn="ctr"/>
                      <a:r>
                        <a:rPr lang="en-US" sz="1800" b="1" dirty="0"/>
                        <a:t>5</a:t>
                      </a:r>
                    </a:p>
                  </a:txBody>
                  <a:tcPr/>
                </a:tc>
                <a:tc>
                  <a:txBody>
                    <a:bodyPr/>
                    <a:lstStyle/>
                    <a:p>
                      <a:pPr algn="ctr"/>
                      <a:r>
                        <a:rPr lang="en-US" sz="1800" b="1" dirty="0"/>
                        <a:t>6</a:t>
                      </a:r>
                    </a:p>
                  </a:txBody>
                  <a:tcPr/>
                </a:tc>
                <a:extLst>
                  <a:ext uri="{0D108BD9-81ED-4DB2-BD59-A6C34878D82A}">
                    <a16:rowId xmlns:a16="http://schemas.microsoft.com/office/drawing/2014/main" val="3393763395"/>
                  </a:ext>
                </a:extLst>
              </a:tr>
              <a:tr h="407963">
                <a:tc>
                  <a:txBody>
                    <a:bodyPr/>
                    <a:lstStyle/>
                    <a:p>
                      <a:pPr algn="ctr"/>
                      <a:r>
                        <a:rPr lang="en-US" sz="1800" b="1" dirty="0"/>
                        <a:t>Recall @1</a:t>
                      </a:r>
                    </a:p>
                  </a:txBody>
                  <a:tcPr/>
                </a:tc>
                <a:tc>
                  <a:txBody>
                    <a:bodyPr/>
                    <a:lstStyle/>
                    <a:p>
                      <a:pPr algn="ctr"/>
                      <a:r>
                        <a:rPr lang="en-US" sz="1800" b="1" dirty="0"/>
                        <a:t>61.7%</a:t>
                      </a:r>
                    </a:p>
                  </a:txBody>
                  <a:tcPr/>
                </a:tc>
                <a:tc>
                  <a:txBody>
                    <a:bodyPr/>
                    <a:lstStyle/>
                    <a:p>
                      <a:pPr algn="ctr"/>
                      <a:r>
                        <a:rPr lang="en-US" sz="1800" b="1" dirty="0"/>
                        <a:t>62.2%</a:t>
                      </a:r>
                    </a:p>
                  </a:txBody>
                  <a:tcPr/>
                </a:tc>
                <a:tc>
                  <a:txBody>
                    <a:bodyPr/>
                    <a:lstStyle/>
                    <a:p>
                      <a:pPr algn="ctr"/>
                      <a:r>
                        <a:rPr lang="en-US" sz="1800" b="1" dirty="0"/>
                        <a:t>62.3%</a:t>
                      </a:r>
                    </a:p>
                  </a:txBody>
                  <a:tcPr/>
                </a:tc>
                <a:tc>
                  <a:txBody>
                    <a:bodyPr/>
                    <a:lstStyle/>
                    <a:p>
                      <a:pPr algn="ctr"/>
                      <a:r>
                        <a:rPr lang="en-US" sz="1800" b="1" dirty="0"/>
                        <a:t>61.8%</a:t>
                      </a:r>
                    </a:p>
                  </a:txBody>
                  <a:tcPr/>
                </a:tc>
                <a:extLst>
                  <a:ext uri="{0D108BD9-81ED-4DB2-BD59-A6C34878D82A}">
                    <a16:rowId xmlns:a16="http://schemas.microsoft.com/office/drawing/2014/main" val="2010896869"/>
                  </a:ext>
                </a:extLst>
              </a:tr>
            </a:tbl>
          </a:graphicData>
        </a:graphic>
      </p:graphicFrame>
    </p:spTree>
    <p:extLst>
      <p:ext uri="{BB962C8B-B14F-4D97-AF65-F5344CB8AC3E}">
        <p14:creationId xmlns:p14="http://schemas.microsoft.com/office/powerpoint/2010/main" val="2813460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D78C4-9E0E-46C8-BA30-6B97A066B4F1}"/>
              </a:ext>
            </a:extLst>
          </p:cNvPr>
          <p:cNvSpPr>
            <a:spLocks noGrp="1"/>
          </p:cNvSpPr>
          <p:nvPr>
            <p:ph type="body" sz="quarter" idx="10"/>
          </p:nvPr>
        </p:nvSpPr>
        <p:spPr>
          <a:xfrm>
            <a:off x="2016244" y="2134286"/>
            <a:ext cx="3151734" cy="2646878"/>
          </a:xfrm>
        </p:spPr>
        <p:txBody>
          <a:bodyPr/>
          <a:lstStyle/>
          <a:p>
            <a:r>
              <a:rPr lang="en-US" dirty="0"/>
              <a:t>3</a:t>
            </a:r>
            <a:r>
              <a:rPr lang="en-US" sz="11500" dirty="0"/>
              <a:t>.4</a:t>
            </a:r>
            <a:endParaRPr lang="en-US" dirty="0"/>
          </a:p>
        </p:txBody>
      </p:sp>
      <p:sp>
        <p:nvSpPr>
          <p:cNvPr id="3" name="Text Placeholder 2">
            <a:extLst>
              <a:ext uri="{FF2B5EF4-FFF2-40B4-BE49-F238E27FC236}">
                <a16:creationId xmlns:a16="http://schemas.microsoft.com/office/drawing/2014/main" id="{011E739C-1EED-4EA4-90CC-B8922B4D0D72}"/>
              </a:ext>
            </a:extLst>
          </p:cNvPr>
          <p:cNvSpPr>
            <a:spLocks noGrp="1"/>
          </p:cNvSpPr>
          <p:nvPr>
            <p:ph type="body" sz="quarter" idx="11"/>
          </p:nvPr>
        </p:nvSpPr>
        <p:spPr>
          <a:xfrm>
            <a:off x="5550118" y="2921168"/>
            <a:ext cx="6232539" cy="830997"/>
          </a:xfrm>
        </p:spPr>
        <p:txBody>
          <a:bodyPr/>
          <a:lstStyle/>
          <a:p>
            <a:r>
              <a:rPr lang="en-US" sz="4800" dirty="0"/>
              <a:t>L</a:t>
            </a:r>
            <a:r>
              <a:rPr lang="en-US" altLang="zh-CN" sz="4800" dirty="0"/>
              <a:t>ow Value Injection</a:t>
            </a:r>
            <a:endParaRPr lang="en-US" sz="4800" dirty="0"/>
          </a:p>
        </p:txBody>
      </p:sp>
    </p:spTree>
    <p:extLst>
      <p:ext uri="{BB962C8B-B14F-4D97-AF65-F5344CB8AC3E}">
        <p14:creationId xmlns:p14="http://schemas.microsoft.com/office/powerpoint/2010/main" val="30432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5EF48C4-BAB7-44E6-B498-C7640FC527A9}"/>
              </a:ext>
            </a:extLst>
          </p:cNvPr>
          <p:cNvSpPr>
            <a:spLocks noGrp="1"/>
          </p:cNvSpPr>
          <p:nvPr>
            <p:ph type="body" sz="quarter" idx="14"/>
          </p:nvPr>
        </p:nvSpPr>
        <p:spPr/>
        <p:txBody>
          <a:bodyPr/>
          <a:lstStyle/>
          <a:p>
            <a:r>
              <a:rPr lang="en-US" dirty="0"/>
              <a:t>M3: Low Value Injection</a:t>
            </a:r>
          </a:p>
        </p:txBody>
      </p:sp>
      <p:grpSp>
        <p:nvGrpSpPr>
          <p:cNvPr id="61" name="组合 60">
            <a:extLst>
              <a:ext uri="{FF2B5EF4-FFF2-40B4-BE49-F238E27FC236}">
                <a16:creationId xmlns:a16="http://schemas.microsoft.com/office/drawing/2014/main" id="{E77EFEA4-9B99-4A22-A758-DB3F63B4A701}"/>
              </a:ext>
            </a:extLst>
          </p:cNvPr>
          <p:cNvGrpSpPr/>
          <p:nvPr/>
        </p:nvGrpSpPr>
        <p:grpSpPr>
          <a:xfrm>
            <a:off x="1420076" y="1499096"/>
            <a:ext cx="9602412" cy="3721908"/>
            <a:chOff x="485367" y="1325075"/>
            <a:chExt cx="9602412" cy="3721908"/>
          </a:xfrm>
        </p:grpSpPr>
        <p:pic>
          <p:nvPicPr>
            <p:cNvPr id="14" name="图形 13" descr="框">
              <a:extLst>
                <a:ext uri="{FF2B5EF4-FFF2-40B4-BE49-F238E27FC236}">
                  <a16:creationId xmlns:a16="http://schemas.microsoft.com/office/drawing/2014/main" id="{AF958992-7E5A-4A68-B8F2-F2081100FA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2702" y="2448953"/>
              <a:ext cx="480646" cy="480646"/>
            </a:xfrm>
            <a:prstGeom prst="rect">
              <a:avLst/>
            </a:prstGeom>
          </p:spPr>
        </p:pic>
        <p:pic>
          <p:nvPicPr>
            <p:cNvPr id="15" name="图形 14" descr="框">
              <a:extLst>
                <a:ext uri="{FF2B5EF4-FFF2-40B4-BE49-F238E27FC236}">
                  <a16:creationId xmlns:a16="http://schemas.microsoft.com/office/drawing/2014/main" id="{682E6921-655B-4707-A96C-0570854F8A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3067" y="4050993"/>
              <a:ext cx="456527" cy="456527"/>
            </a:xfrm>
            <a:prstGeom prst="rect">
              <a:avLst/>
            </a:prstGeom>
          </p:spPr>
        </p:pic>
        <p:pic>
          <p:nvPicPr>
            <p:cNvPr id="16" name="图形 15" descr="框">
              <a:extLst>
                <a:ext uri="{FF2B5EF4-FFF2-40B4-BE49-F238E27FC236}">
                  <a16:creationId xmlns:a16="http://schemas.microsoft.com/office/drawing/2014/main" id="{F131D46C-2A89-49E5-936C-24C6A32EE2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6821" y="4068577"/>
              <a:ext cx="456527" cy="456527"/>
            </a:xfrm>
            <a:prstGeom prst="rect">
              <a:avLst/>
            </a:prstGeom>
          </p:spPr>
        </p:pic>
        <p:pic>
          <p:nvPicPr>
            <p:cNvPr id="17" name="图形 16" descr="框">
              <a:extLst>
                <a:ext uri="{FF2B5EF4-FFF2-40B4-BE49-F238E27FC236}">
                  <a16:creationId xmlns:a16="http://schemas.microsoft.com/office/drawing/2014/main" id="{EDE6E497-EEF5-455D-B576-20BD66A28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0575" y="4068577"/>
              <a:ext cx="456527" cy="456527"/>
            </a:xfrm>
            <a:prstGeom prst="rect">
              <a:avLst/>
            </a:prstGeom>
          </p:spPr>
        </p:pic>
        <p:pic>
          <p:nvPicPr>
            <p:cNvPr id="18" name="图形 17" descr="框">
              <a:extLst>
                <a:ext uri="{FF2B5EF4-FFF2-40B4-BE49-F238E27FC236}">
                  <a16:creationId xmlns:a16="http://schemas.microsoft.com/office/drawing/2014/main" id="{DD4F23C3-6F55-4695-A6F6-A18758DF67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53390" y="3784879"/>
              <a:ext cx="456527" cy="456527"/>
            </a:xfrm>
            <a:prstGeom prst="rect">
              <a:avLst/>
            </a:prstGeom>
          </p:spPr>
        </p:pic>
        <p:pic>
          <p:nvPicPr>
            <p:cNvPr id="19" name="图形 18" descr="框">
              <a:extLst>
                <a:ext uri="{FF2B5EF4-FFF2-40B4-BE49-F238E27FC236}">
                  <a16:creationId xmlns:a16="http://schemas.microsoft.com/office/drawing/2014/main" id="{6686F77A-F350-4B8D-82E5-6A32F63664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7144" y="3759878"/>
              <a:ext cx="456527" cy="456527"/>
            </a:xfrm>
            <a:prstGeom prst="rect">
              <a:avLst/>
            </a:prstGeom>
          </p:spPr>
        </p:pic>
        <p:grpSp>
          <p:nvGrpSpPr>
            <p:cNvPr id="22" name="组合 21">
              <a:extLst>
                <a:ext uri="{FF2B5EF4-FFF2-40B4-BE49-F238E27FC236}">
                  <a16:creationId xmlns:a16="http://schemas.microsoft.com/office/drawing/2014/main" id="{31DB1785-3F5B-4BDA-BAA3-D548BC875377}"/>
                </a:ext>
              </a:extLst>
            </p:cNvPr>
            <p:cNvGrpSpPr/>
            <p:nvPr/>
          </p:nvGrpSpPr>
          <p:grpSpPr>
            <a:xfrm>
              <a:off x="650203" y="2065576"/>
              <a:ext cx="3621504" cy="2752634"/>
              <a:chOff x="1285214" y="1888588"/>
              <a:chExt cx="3621504" cy="2752634"/>
            </a:xfrm>
          </p:grpSpPr>
          <p:pic>
            <p:nvPicPr>
              <p:cNvPr id="4" name="图形 3" descr="男士">
                <a:extLst>
                  <a:ext uri="{FF2B5EF4-FFF2-40B4-BE49-F238E27FC236}">
                    <a16:creationId xmlns:a16="http://schemas.microsoft.com/office/drawing/2014/main" id="{A1DE7368-ACF6-4C36-9AD5-5EA20BA595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6500" y="1888588"/>
                <a:ext cx="914400" cy="914400"/>
              </a:xfrm>
              <a:prstGeom prst="rect">
                <a:avLst/>
              </a:prstGeom>
            </p:spPr>
          </p:pic>
          <p:pic>
            <p:nvPicPr>
              <p:cNvPr id="6" name="图形 5" descr="男士">
                <a:extLst>
                  <a:ext uri="{FF2B5EF4-FFF2-40B4-BE49-F238E27FC236}">
                    <a16:creationId xmlns:a16="http://schemas.microsoft.com/office/drawing/2014/main" id="{D1E3B614-3CA9-4CCD-9961-48EE7D9ACC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6500" y="3358163"/>
                <a:ext cx="914400" cy="914400"/>
              </a:xfrm>
              <a:prstGeom prst="rect">
                <a:avLst/>
              </a:prstGeom>
            </p:spPr>
          </p:pic>
          <p:pic>
            <p:nvPicPr>
              <p:cNvPr id="8" name="图形 7" descr="框">
                <a:extLst>
                  <a:ext uri="{FF2B5EF4-FFF2-40B4-BE49-F238E27FC236}">
                    <a16:creationId xmlns:a16="http://schemas.microsoft.com/office/drawing/2014/main" id="{108A3619-C1C9-48B0-B5A9-D8E887CCC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0900" y="2209800"/>
                <a:ext cx="480646" cy="480646"/>
              </a:xfrm>
              <a:prstGeom prst="rect">
                <a:avLst/>
              </a:prstGeom>
            </p:spPr>
          </p:pic>
          <p:pic>
            <p:nvPicPr>
              <p:cNvPr id="9" name="图形 8" descr="框">
                <a:extLst>
                  <a:ext uri="{FF2B5EF4-FFF2-40B4-BE49-F238E27FC236}">
                    <a16:creationId xmlns:a16="http://schemas.microsoft.com/office/drawing/2014/main" id="{A30B04D5-CAC5-4BD0-98D8-B46A8214DE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4654" y="2227384"/>
                <a:ext cx="480646" cy="480646"/>
              </a:xfrm>
              <a:prstGeom prst="rect">
                <a:avLst/>
              </a:prstGeom>
            </p:spPr>
          </p:pic>
          <p:pic>
            <p:nvPicPr>
              <p:cNvPr id="10" name="图形 9" descr="框">
                <a:extLst>
                  <a:ext uri="{FF2B5EF4-FFF2-40B4-BE49-F238E27FC236}">
                    <a16:creationId xmlns:a16="http://schemas.microsoft.com/office/drawing/2014/main" id="{2E1B6504-6D5C-4E4F-BC5E-D748155F3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8408" y="2227384"/>
                <a:ext cx="480646" cy="480646"/>
              </a:xfrm>
              <a:prstGeom prst="rect">
                <a:avLst/>
              </a:prstGeom>
            </p:spPr>
          </p:pic>
          <p:pic>
            <p:nvPicPr>
              <p:cNvPr id="11" name="图形 10" descr="框">
                <a:extLst>
                  <a:ext uri="{FF2B5EF4-FFF2-40B4-BE49-F238E27FC236}">
                    <a16:creationId xmlns:a16="http://schemas.microsoft.com/office/drawing/2014/main" id="{FFFFDFF1-4B9E-46EF-85B7-3974D961D1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31223" y="1943686"/>
                <a:ext cx="480646" cy="480646"/>
              </a:xfrm>
              <a:prstGeom prst="rect">
                <a:avLst/>
              </a:prstGeom>
            </p:spPr>
          </p:pic>
          <p:pic>
            <p:nvPicPr>
              <p:cNvPr id="12" name="图形 11" descr="框">
                <a:extLst>
                  <a:ext uri="{FF2B5EF4-FFF2-40B4-BE49-F238E27FC236}">
                    <a16:creationId xmlns:a16="http://schemas.microsoft.com/office/drawing/2014/main" id="{9B9EBF7B-E21B-4C57-B0DC-8704EB6387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4977" y="1961270"/>
                <a:ext cx="480646" cy="480646"/>
              </a:xfrm>
              <a:prstGeom prst="rect">
                <a:avLst/>
              </a:prstGeom>
            </p:spPr>
          </p:pic>
          <p:pic>
            <p:nvPicPr>
              <p:cNvPr id="13" name="图形 12" descr="框">
                <a:extLst>
                  <a:ext uri="{FF2B5EF4-FFF2-40B4-BE49-F238E27FC236}">
                    <a16:creationId xmlns:a16="http://schemas.microsoft.com/office/drawing/2014/main" id="{43F7AAFE-42DE-484F-8137-3F42EAD20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4654" y="3686909"/>
                <a:ext cx="480646" cy="480646"/>
              </a:xfrm>
              <a:prstGeom prst="rect">
                <a:avLst/>
              </a:prstGeom>
            </p:spPr>
          </p:pic>
          <p:sp>
            <p:nvSpPr>
              <p:cNvPr id="20" name="文本框 19">
                <a:extLst>
                  <a:ext uri="{FF2B5EF4-FFF2-40B4-BE49-F238E27FC236}">
                    <a16:creationId xmlns:a16="http://schemas.microsoft.com/office/drawing/2014/main" id="{A35D7594-F578-430B-BB74-77D98CC61871}"/>
                  </a:ext>
                </a:extLst>
              </p:cNvPr>
              <p:cNvSpPr txBox="1"/>
              <p:nvPr/>
            </p:nvSpPr>
            <p:spPr>
              <a:xfrm>
                <a:off x="1285214" y="2839638"/>
                <a:ext cx="3621504" cy="369332"/>
              </a:xfrm>
              <a:prstGeom prst="rect">
                <a:avLst/>
              </a:prstGeom>
              <a:noFill/>
            </p:spPr>
            <p:txBody>
              <a:bodyPr wrap="none" rtlCol="0">
                <a:spAutoFit/>
              </a:bodyPr>
              <a:lstStyle/>
              <a:p>
                <a:r>
                  <a:rPr lang="en-US" dirty="0"/>
                  <a:t>User who bought lots of products </a:t>
                </a:r>
              </a:p>
            </p:txBody>
          </p:sp>
          <p:sp>
            <p:nvSpPr>
              <p:cNvPr id="21" name="文本框 20">
                <a:extLst>
                  <a:ext uri="{FF2B5EF4-FFF2-40B4-BE49-F238E27FC236}">
                    <a16:creationId xmlns:a16="http://schemas.microsoft.com/office/drawing/2014/main" id="{B3DEED64-174C-42C3-99E7-A7903F4663C2}"/>
                  </a:ext>
                </a:extLst>
              </p:cNvPr>
              <p:cNvSpPr txBox="1"/>
              <p:nvPr/>
            </p:nvSpPr>
            <p:spPr>
              <a:xfrm>
                <a:off x="1313736" y="4271890"/>
                <a:ext cx="3557384" cy="369332"/>
              </a:xfrm>
              <a:prstGeom prst="rect">
                <a:avLst/>
              </a:prstGeom>
              <a:noFill/>
            </p:spPr>
            <p:txBody>
              <a:bodyPr wrap="none" rtlCol="0">
                <a:spAutoFit/>
              </a:bodyPr>
              <a:lstStyle/>
              <a:p>
                <a:r>
                  <a:rPr lang="en-US" dirty="0"/>
                  <a:t>User who bought a few products </a:t>
                </a:r>
              </a:p>
            </p:txBody>
          </p:sp>
        </p:grpSp>
        <p:sp>
          <p:nvSpPr>
            <p:cNvPr id="23" name="文本框 22">
              <a:extLst>
                <a:ext uri="{FF2B5EF4-FFF2-40B4-BE49-F238E27FC236}">
                  <a16:creationId xmlns:a16="http://schemas.microsoft.com/office/drawing/2014/main" id="{BEDF4764-05A0-4917-B646-9BD92641BF53}"/>
                </a:ext>
              </a:extLst>
            </p:cNvPr>
            <p:cNvSpPr txBox="1"/>
            <p:nvPr/>
          </p:nvSpPr>
          <p:spPr>
            <a:xfrm>
              <a:off x="6799457" y="1325075"/>
              <a:ext cx="3037754" cy="646331"/>
            </a:xfrm>
            <a:prstGeom prst="rect">
              <a:avLst/>
            </a:prstGeom>
            <a:noFill/>
          </p:spPr>
          <p:txBody>
            <a:bodyPr wrap="square" rtlCol="0">
              <a:spAutoFit/>
            </a:bodyPr>
            <a:lstStyle/>
            <a:p>
              <a:pPr algn="ctr"/>
              <a:r>
                <a:rPr lang="en-US" dirty="0"/>
                <a:t>Probability of </a:t>
              </a:r>
              <a:r>
                <a:rPr lang="en-US" altLang="zh-CN" dirty="0"/>
                <a:t>buying</a:t>
              </a:r>
            </a:p>
            <a:p>
              <a:pPr algn="ctr"/>
              <a:r>
                <a:rPr lang="en-US" altLang="zh-CN" dirty="0"/>
                <a:t>new </a:t>
              </a:r>
              <a:r>
                <a:rPr lang="en-US" dirty="0"/>
                <a:t>items</a:t>
              </a:r>
            </a:p>
          </p:txBody>
        </p:sp>
        <p:sp>
          <p:nvSpPr>
            <p:cNvPr id="25" name="文本框 24">
              <a:extLst>
                <a:ext uri="{FF2B5EF4-FFF2-40B4-BE49-F238E27FC236}">
                  <a16:creationId xmlns:a16="http://schemas.microsoft.com/office/drawing/2014/main" id="{BAE8CA08-58F1-4C8B-9927-8CD66B941C07}"/>
                </a:ext>
              </a:extLst>
            </p:cNvPr>
            <p:cNvSpPr txBox="1"/>
            <p:nvPr/>
          </p:nvSpPr>
          <p:spPr>
            <a:xfrm>
              <a:off x="4336524" y="1465392"/>
              <a:ext cx="2133918" cy="369332"/>
            </a:xfrm>
            <a:prstGeom prst="rect">
              <a:avLst/>
            </a:prstGeom>
            <a:noFill/>
          </p:spPr>
          <p:txBody>
            <a:bodyPr wrap="none" rtlCol="0">
              <a:spAutoFit/>
            </a:bodyPr>
            <a:lstStyle/>
            <a:p>
              <a:r>
                <a:rPr lang="en-US" dirty="0"/>
                <a:t>Unbought </a:t>
              </a:r>
              <a:r>
                <a:rPr lang="en-US" altLang="zh-CN" dirty="0"/>
                <a:t>products</a:t>
              </a:r>
              <a:endParaRPr lang="en-US" dirty="0"/>
            </a:p>
          </p:txBody>
        </p:sp>
        <p:sp>
          <p:nvSpPr>
            <p:cNvPr id="26" name="文本框 25">
              <a:extLst>
                <a:ext uri="{FF2B5EF4-FFF2-40B4-BE49-F238E27FC236}">
                  <a16:creationId xmlns:a16="http://schemas.microsoft.com/office/drawing/2014/main" id="{17E60ACB-CA9B-4E9A-AF94-1C4402FE5B39}"/>
                </a:ext>
              </a:extLst>
            </p:cNvPr>
            <p:cNvSpPr txBox="1"/>
            <p:nvPr/>
          </p:nvSpPr>
          <p:spPr>
            <a:xfrm>
              <a:off x="1954714" y="1480915"/>
              <a:ext cx="671979" cy="369332"/>
            </a:xfrm>
            <a:prstGeom prst="rect">
              <a:avLst/>
            </a:prstGeom>
            <a:noFill/>
          </p:spPr>
          <p:txBody>
            <a:bodyPr wrap="none" rtlCol="0">
              <a:spAutoFit/>
            </a:bodyPr>
            <a:lstStyle/>
            <a:p>
              <a:r>
                <a:rPr lang="en-US" dirty="0"/>
                <a:t>User</a:t>
              </a:r>
            </a:p>
          </p:txBody>
        </p:sp>
        <p:sp>
          <p:nvSpPr>
            <p:cNvPr id="27" name="文本框 26">
              <a:extLst>
                <a:ext uri="{FF2B5EF4-FFF2-40B4-BE49-F238E27FC236}">
                  <a16:creationId xmlns:a16="http://schemas.microsoft.com/office/drawing/2014/main" id="{142FE9E0-47EA-4FB2-8A9E-98FE6DCF6604}"/>
                </a:ext>
              </a:extLst>
            </p:cNvPr>
            <p:cNvSpPr txBox="1"/>
            <p:nvPr/>
          </p:nvSpPr>
          <p:spPr>
            <a:xfrm>
              <a:off x="7815413" y="2560267"/>
              <a:ext cx="607859" cy="369332"/>
            </a:xfrm>
            <a:prstGeom prst="rect">
              <a:avLst/>
            </a:prstGeom>
            <a:noFill/>
          </p:spPr>
          <p:txBody>
            <a:bodyPr wrap="none" rtlCol="0">
              <a:spAutoFit/>
            </a:bodyPr>
            <a:lstStyle/>
            <a:p>
              <a:r>
                <a:rPr lang="en-US" dirty="0"/>
                <a:t>Low</a:t>
              </a:r>
            </a:p>
          </p:txBody>
        </p:sp>
        <p:sp>
          <p:nvSpPr>
            <p:cNvPr id="28" name="文本框 27">
              <a:extLst>
                <a:ext uri="{FF2B5EF4-FFF2-40B4-BE49-F238E27FC236}">
                  <a16:creationId xmlns:a16="http://schemas.microsoft.com/office/drawing/2014/main" id="{1133793B-D8D8-4DD7-93D1-D84EC5944967}"/>
                </a:ext>
              </a:extLst>
            </p:cNvPr>
            <p:cNvSpPr txBox="1"/>
            <p:nvPr/>
          </p:nvSpPr>
          <p:spPr>
            <a:xfrm>
              <a:off x="7861211" y="4068577"/>
              <a:ext cx="659155" cy="369332"/>
            </a:xfrm>
            <a:prstGeom prst="rect">
              <a:avLst/>
            </a:prstGeom>
            <a:noFill/>
          </p:spPr>
          <p:txBody>
            <a:bodyPr wrap="none" rtlCol="0">
              <a:spAutoFit/>
            </a:bodyPr>
            <a:lstStyle/>
            <a:p>
              <a:r>
                <a:rPr lang="en-US" dirty="0"/>
                <a:t>High</a:t>
              </a:r>
            </a:p>
          </p:txBody>
        </p:sp>
        <p:cxnSp>
          <p:nvCxnSpPr>
            <p:cNvPr id="30" name="直接连接符 29">
              <a:extLst>
                <a:ext uri="{FF2B5EF4-FFF2-40B4-BE49-F238E27FC236}">
                  <a16:creationId xmlns:a16="http://schemas.microsoft.com/office/drawing/2014/main" id="{012C1294-2617-4A36-B2A6-CAA011CD144E}"/>
                </a:ext>
              </a:extLst>
            </p:cNvPr>
            <p:cNvCxnSpPr>
              <a:cxnSpLocks/>
            </p:cNvCxnSpPr>
            <p:nvPr/>
          </p:nvCxnSpPr>
          <p:spPr>
            <a:xfrm>
              <a:off x="485367" y="1988746"/>
              <a:ext cx="9602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68B4277-C4CA-459F-A2D1-BA566CC9C449}"/>
                </a:ext>
              </a:extLst>
            </p:cNvPr>
            <p:cNvCxnSpPr>
              <a:cxnSpLocks/>
            </p:cNvCxnSpPr>
            <p:nvPr/>
          </p:nvCxnSpPr>
          <p:spPr>
            <a:xfrm>
              <a:off x="511332" y="3387494"/>
              <a:ext cx="9576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5E8DBD0-C347-4267-9C52-594CF660C2B9}"/>
                </a:ext>
              </a:extLst>
            </p:cNvPr>
            <p:cNvCxnSpPr>
              <a:cxnSpLocks/>
            </p:cNvCxnSpPr>
            <p:nvPr/>
          </p:nvCxnSpPr>
          <p:spPr>
            <a:xfrm>
              <a:off x="6570856" y="1387192"/>
              <a:ext cx="0" cy="3659791"/>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7" name="表格 36">
            <a:extLst>
              <a:ext uri="{FF2B5EF4-FFF2-40B4-BE49-F238E27FC236}">
                <a16:creationId xmlns:a16="http://schemas.microsoft.com/office/drawing/2014/main" id="{C5501512-204D-40BF-B742-F8C98E1CFF97}"/>
              </a:ext>
            </a:extLst>
          </p:cNvPr>
          <p:cNvGraphicFramePr>
            <a:graphicFrameLocks noGrp="1"/>
          </p:cNvGraphicFramePr>
          <p:nvPr/>
        </p:nvGraphicFramePr>
        <p:xfrm>
          <a:off x="650203" y="5836611"/>
          <a:ext cx="4603464" cy="370840"/>
        </p:xfrm>
        <a:graphic>
          <a:graphicData uri="http://schemas.openxmlformats.org/drawingml/2006/table">
            <a:tbl>
              <a:tblPr firstRow="1" bandRow="1">
                <a:tableStyleId>{5C22544A-7EE6-4342-B048-85BDC9FD1C3A}</a:tableStyleId>
              </a:tblPr>
              <a:tblGrid>
                <a:gridCol w="1150866">
                  <a:extLst>
                    <a:ext uri="{9D8B030D-6E8A-4147-A177-3AD203B41FA5}">
                      <a16:colId xmlns:a16="http://schemas.microsoft.com/office/drawing/2014/main" val="3409663225"/>
                    </a:ext>
                  </a:extLst>
                </a:gridCol>
                <a:gridCol w="1150866">
                  <a:extLst>
                    <a:ext uri="{9D8B030D-6E8A-4147-A177-3AD203B41FA5}">
                      <a16:colId xmlns:a16="http://schemas.microsoft.com/office/drawing/2014/main" val="3959427378"/>
                    </a:ext>
                  </a:extLst>
                </a:gridCol>
                <a:gridCol w="1150866">
                  <a:extLst>
                    <a:ext uri="{9D8B030D-6E8A-4147-A177-3AD203B41FA5}">
                      <a16:colId xmlns:a16="http://schemas.microsoft.com/office/drawing/2014/main" val="3029796435"/>
                    </a:ext>
                  </a:extLst>
                </a:gridCol>
                <a:gridCol w="1150866">
                  <a:extLst>
                    <a:ext uri="{9D8B030D-6E8A-4147-A177-3AD203B41FA5}">
                      <a16:colId xmlns:a16="http://schemas.microsoft.com/office/drawing/2014/main" val="3538689822"/>
                    </a:ext>
                  </a:extLst>
                </a:gridCol>
              </a:tblGrid>
              <a:tr h="370840">
                <a:tc>
                  <a:txBody>
                    <a:bodyPr/>
                    <a:lstStyle/>
                    <a:p>
                      <a:r>
                        <a:rPr lang="en-US" dirty="0"/>
                        <a:t>User </a:t>
                      </a:r>
                      <a:r>
                        <a:rPr lang="en-US" dirty="0" err="1"/>
                        <a:t>i</a:t>
                      </a:r>
                      <a:endParaRPr lang="en-US" dirty="0"/>
                    </a:p>
                  </a:txBody>
                  <a:tcPr/>
                </a:tc>
                <a:tc>
                  <a:txBody>
                    <a:bodyPr/>
                    <a:lstStyle/>
                    <a:p>
                      <a:r>
                        <a:rPr lang="en-US" dirty="0"/>
                        <a:t>1</a:t>
                      </a:r>
                    </a:p>
                  </a:txBody>
                  <a:tcPr/>
                </a:tc>
                <a:tc>
                  <a:txBody>
                    <a:bodyPr/>
                    <a:lstStyle/>
                    <a:p>
                      <a:r>
                        <a:rPr lang="en-US" dirty="0"/>
                        <a:t>…</a:t>
                      </a:r>
                    </a:p>
                  </a:txBody>
                  <a:tcPr/>
                </a:tc>
                <a:tc>
                  <a:txBody>
                    <a:bodyPr/>
                    <a:lstStyle/>
                    <a:p>
                      <a:r>
                        <a:rPr lang="en-US" dirty="0"/>
                        <a:t>0</a:t>
                      </a:r>
                    </a:p>
                  </a:txBody>
                  <a:tcPr/>
                </a:tc>
                <a:extLst>
                  <a:ext uri="{0D108BD9-81ED-4DB2-BD59-A6C34878D82A}">
                    <a16:rowId xmlns:a16="http://schemas.microsoft.com/office/drawing/2014/main" val="2779248660"/>
                  </a:ext>
                </a:extLst>
              </a:tr>
            </a:tbl>
          </a:graphicData>
        </a:graphic>
      </p:graphicFrame>
      <p:graphicFrame>
        <p:nvGraphicFramePr>
          <p:cNvPr id="38" name="表格 37">
            <a:extLst>
              <a:ext uri="{FF2B5EF4-FFF2-40B4-BE49-F238E27FC236}">
                <a16:creationId xmlns:a16="http://schemas.microsoft.com/office/drawing/2014/main" id="{8BA0F3B5-1C7D-4E29-8F20-9392E1750E20}"/>
              </a:ext>
            </a:extLst>
          </p:cNvPr>
          <p:cNvGraphicFramePr>
            <a:graphicFrameLocks noGrp="1"/>
          </p:cNvGraphicFramePr>
          <p:nvPr/>
        </p:nvGraphicFramePr>
        <p:xfrm>
          <a:off x="7197328" y="5836611"/>
          <a:ext cx="4603451" cy="370840"/>
        </p:xfrm>
        <a:graphic>
          <a:graphicData uri="http://schemas.openxmlformats.org/drawingml/2006/table">
            <a:tbl>
              <a:tblPr firstRow="1" bandRow="1">
                <a:tableStyleId>{5C22544A-7EE6-4342-B048-85BDC9FD1C3A}</a:tableStyleId>
              </a:tblPr>
              <a:tblGrid>
                <a:gridCol w="1150863">
                  <a:extLst>
                    <a:ext uri="{9D8B030D-6E8A-4147-A177-3AD203B41FA5}">
                      <a16:colId xmlns:a16="http://schemas.microsoft.com/office/drawing/2014/main" val="3409663225"/>
                    </a:ext>
                  </a:extLst>
                </a:gridCol>
                <a:gridCol w="413594">
                  <a:extLst>
                    <a:ext uri="{9D8B030D-6E8A-4147-A177-3AD203B41FA5}">
                      <a16:colId xmlns:a16="http://schemas.microsoft.com/office/drawing/2014/main" val="3959427378"/>
                    </a:ext>
                  </a:extLst>
                </a:gridCol>
                <a:gridCol w="565967">
                  <a:extLst>
                    <a:ext uri="{9D8B030D-6E8A-4147-A177-3AD203B41FA5}">
                      <a16:colId xmlns:a16="http://schemas.microsoft.com/office/drawing/2014/main" val="3029796435"/>
                    </a:ext>
                  </a:extLst>
                </a:gridCol>
                <a:gridCol w="2473027">
                  <a:extLst>
                    <a:ext uri="{9D8B030D-6E8A-4147-A177-3AD203B41FA5}">
                      <a16:colId xmlns:a16="http://schemas.microsoft.com/office/drawing/2014/main" val="3538689822"/>
                    </a:ext>
                  </a:extLst>
                </a:gridCol>
              </a:tblGrid>
              <a:tr h="370840">
                <a:tc>
                  <a:txBody>
                    <a:bodyPr/>
                    <a:lstStyle/>
                    <a:p>
                      <a:r>
                        <a:rPr lang="en-US" dirty="0"/>
                        <a:t>User </a:t>
                      </a:r>
                      <a:r>
                        <a:rPr lang="en-US" dirty="0" err="1"/>
                        <a:t>i</a:t>
                      </a:r>
                      <a:endParaRPr lang="en-US" dirty="0"/>
                    </a:p>
                  </a:txBody>
                  <a:tcPr/>
                </a:tc>
                <a:tc>
                  <a:txBody>
                    <a:bodyPr/>
                    <a:lstStyle/>
                    <a:p>
                      <a:r>
                        <a:rPr lang="en-US" dirty="0"/>
                        <a:t>1</a:t>
                      </a:r>
                    </a:p>
                  </a:txBody>
                  <a:tcPr/>
                </a:tc>
                <a:tc>
                  <a:txBody>
                    <a:bodyPr/>
                    <a:lstStyle/>
                    <a:p>
                      <a:r>
                        <a:rPr lang="en-US" dirty="0"/>
                        <a:t>…</a:t>
                      </a:r>
                    </a:p>
                  </a:txBody>
                  <a:tcPr/>
                </a:tc>
                <a:tc>
                  <a:txBody>
                    <a:bodyPr/>
                    <a:lstStyle/>
                    <a:p>
                      <a:r>
                        <a:rPr lang="en-US" dirty="0"/>
                        <a:t>Lambda / #bought</a:t>
                      </a:r>
                    </a:p>
                  </a:txBody>
                  <a:tcPr/>
                </a:tc>
                <a:extLst>
                  <a:ext uri="{0D108BD9-81ED-4DB2-BD59-A6C34878D82A}">
                    <a16:rowId xmlns:a16="http://schemas.microsoft.com/office/drawing/2014/main" val="2779248660"/>
                  </a:ext>
                </a:extLst>
              </a:tr>
            </a:tbl>
          </a:graphicData>
        </a:graphic>
      </p:graphicFrame>
      <p:sp>
        <p:nvSpPr>
          <p:cNvPr id="39" name="箭头: 右 38">
            <a:extLst>
              <a:ext uri="{FF2B5EF4-FFF2-40B4-BE49-F238E27FC236}">
                <a16:creationId xmlns:a16="http://schemas.microsoft.com/office/drawing/2014/main" id="{DB982994-07F0-4F10-8416-24AADD14ABFD}"/>
              </a:ext>
            </a:extLst>
          </p:cNvPr>
          <p:cNvSpPr/>
          <p:nvPr/>
        </p:nvSpPr>
        <p:spPr>
          <a:xfrm>
            <a:off x="5776392" y="5911737"/>
            <a:ext cx="889781" cy="185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446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AE749A4-F0EA-4119-A958-16564E494579}"/>
              </a:ext>
            </a:extLst>
          </p:cNvPr>
          <p:cNvSpPr>
            <a:spLocks noGrp="1"/>
          </p:cNvSpPr>
          <p:nvPr>
            <p:ph type="body" sz="quarter" idx="14"/>
          </p:nvPr>
        </p:nvSpPr>
        <p:spPr>
          <a:xfrm>
            <a:off x="1120378" y="368382"/>
            <a:ext cx="6076950" cy="1051570"/>
          </a:xfrm>
        </p:spPr>
        <p:txBody>
          <a:bodyPr/>
          <a:lstStyle/>
          <a:p>
            <a:r>
              <a:rPr lang="en-US" dirty="0"/>
              <a:t>M3: Low Value Injection</a:t>
            </a:r>
          </a:p>
          <a:p>
            <a:endParaRPr lang="en-US" dirty="0"/>
          </a:p>
        </p:txBody>
      </p:sp>
      <p:pic>
        <p:nvPicPr>
          <p:cNvPr id="6" name="图片 5">
            <a:extLst>
              <a:ext uri="{FF2B5EF4-FFF2-40B4-BE49-F238E27FC236}">
                <a16:creationId xmlns:a16="http://schemas.microsoft.com/office/drawing/2014/main" id="{C8023611-54AF-4A8B-BF4D-C07D9666D01B}"/>
              </a:ext>
            </a:extLst>
          </p:cNvPr>
          <p:cNvPicPr>
            <a:picLocks noChangeAspect="1"/>
          </p:cNvPicPr>
          <p:nvPr/>
        </p:nvPicPr>
        <p:blipFill>
          <a:blip r:embed="rId3"/>
          <a:stretch>
            <a:fillRect/>
          </a:stretch>
        </p:blipFill>
        <p:spPr>
          <a:xfrm>
            <a:off x="844364" y="1415569"/>
            <a:ext cx="6345639" cy="5045204"/>
          </a:xfrm>
          <a:prstGeom prst="rect">
            <a:avLst/>
          </a:prstGeom>
        </p:spPr>
      </p:pic>
      <p:sp>
        <p:nvSpPr>
          <p:cNvPr id="7" name="文本框 6">
            <a:extLst>
              <a:ext uri="{FF2B5EF4-FFF2-40B4-BE49-F238E27FC236}">
                <a16:creationId xmlns:a16="http://schemas.microsoft.com/office/drawing/2014/main" id="{8842E800-1410-4522-8C9A-854E1BE0CEC7}"/>
              </a:ext>
            </a:extLst>
          </p:cNvPr>
          <p:cNvSpPr txBox="1"/>
          <p:nvPr/>
        </p:nvSpPr>
        <p:spPr>
          <a:xfrm>
            <a:off x="7666892" y="3615005"/>
            <a:ext cx="3573194" cy="646331"/>
          </a:xfrm>
          <a:prstGeom prst="rect">
            <a:avLst/>
          </a:prstGeom>
          <a:noFill/>
        </p:spPr>
        <p:txBody>
          <a:bodyPr wrap="square" rtlCol="0">
            <a:spAutoFit/>
          </a:bodyPr>
          <a:lstStyle/>
          <a:p>
            <a:r>
              <a:rPr lang="en-US" dirty="0"/>
              <a:t>According to the result, we choose to use lambda = 0.001</a:t>
            </a:r>
          </a:p>
        </p:txBody>
      </p:sp>
    </p:spTree>
    <p:extLst>
      <p:ext uri="{BB962C8B-B14F-4D97-AF65-F5344CB8AC3E}">
        <p14:creationId xmlns:p14="http://schemas.microsoft.com/office/powerpoint/2010/main" val="89982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738A3AD-269B-46A2-B122-B3E0D28E3BA0}"/>
              </a:ext>
            </a:extLst>
          </p:cNvPr>
          <p:cNvSpPr>
            <a:spLocks noGrp="1"/>
          </p:cNvSpPr>
          <p:nvPr>
            <p:ph type="body" sz="quarter" idx="13"/>
          </p:nvPr>
        </p:nvSpPr>
        <p:spPr>
          <a:xfrm>
            <a:off x="6395736" y="1146478"/>
            <a:ext cx="3832828" cy="480131"/>
          </a:xfrm>
        </p:spPr>
        <p:txBody>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Introduction</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占位符 5">
            <a:extLst>
              <a:ext uri="{FF2B5EF4-FFF2-40B4-BE49-F238E27FC236}">
                <a16:creationId xmlns:a16="http://schemas.microsoft.com/office/drawing/2014/main" id="{3E648ABB-5865-4B0E-BBF5-2DAAD32C870B}"/>
              </a:ext>
            </a:extLst>
          </p:cNvPr>
          <p:cNvSpPr>
            <a:spLocks noGrp="1"/>
          </p:cNvSpPr>
          <p:nvPr>
            <p:ph type="body" sz="quarter" idx="14"/>
          </p:nvPr>
        </p:nvSpPr>
        <p:spPr>
          <a:xfrm>
            <a:off x="6395736" y="2449453"/>
            <a:ext cx="3832828" cy="480131"/>
          </a:xfrm>
        </p:spPr>
        <p:txBody>
          <a:bodyPr/>
          <a:lstStyle/>
          <a:p>
            <a:r>
              <a:rPr lang="en-US" altLang="zh-CN" sz="2800" dirty="0">
                <a:latin typeface="+mj-lt"/>
                <a:ea typeface="微软雅黑" panose="020B0503020204020204" pitchFamily="34" charset="-122"/>
                <a:sym typeface="Arial" panose="020B0604020202020204" pitchFamily="34" charset="0"/>
              </a:rPr>
              <a:t>Data Overview </a:t>
            </a:r>
            <a:endParaRPr lang="zh-CN" altLang="en-US" sz="2800" dirty="0">
              <a:latin typeface="+mj-lt"/>
              <a:ea typeface="微软雅黑" panose="020B0503020204020204" pitchFamily="34" charset="-122"/>
              <a:sym typeface="Arial" panose="020B0604020202020204" pitchFamily="34" charset="0"/>
            </a:endParaRPr>
          </a:p>
        </p:txBody>
      </p:sp>
      <p:sp>
        <p:nvSpPr>
          <p:cNvPr id="7" name="文本占位符 6">
            <a:extLst>
              <a:ext uri="{FF2B5EF4-FFF2-40B4-BE49-F238E27FC236}">
                <a16:creationId xmlns:a16="http://schemas.microsoft.com/office/drawing/2014/main" id="{DFA29FCA-D284-4478-80C9-F5D1EF60C235}"/>
              </a:ext>
            </a:extLst>
          </p:cNvPr>
          <p:cNvSpPr>
            <a:spLocks noGrp="1"/>
          </p:cNvSpPr>
          <p:nvPr>
            <p:ph type="body" sz="quarter" idx="15"/>
          </p:nvPr>
        </p:nvSpPr>
        <p:spPr>
          <a:xfrm>
            <a:off x="6395736" y="3766358"/>
            <a:ext cx="4514920" cy="480131"/>
          </a:xfrm>
        </p:spPr>
        <p:txBody>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Modeling	</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占位符 7">
            <a:extLst>
              <a:ext uri="{FF2B5EF4-FFF2-40B4-BE49-F238E27FC236}">
                <a16:creationId xmlns:a16="http://schemas.microsoft.com/office/drawing/2014/main" id="{77167611-5818-4FC3-847B-B8046B5A89AF}"/>
              </a:ext>
            </a:extLst>
          </p:cNvPr>
          <p:cNvSpPr>
            <a:spLocks noGrp="1"/>
          </p:cNvSpPr>
          <p:nvPr>
            <p:ph type="body" sz="quarter" idx="16"/>
          </p:nvPr>
        </p:nvSpPr>
        <p:spPr>
          <a:xfrm>
            <a:off x="6395736" y="5024098"/>
            <a:ext cx="3832828" cy="480131"/>
          </a:xfrm>
        </p:spPr>
        <p:txBody>
          <a:bodyPr/>
          <a:lstStyle/>
          <a:p>
            <a:r>
              <a:rPr lang="en-US" altLang="zh-CN" sz="2800" dirty="0">
                <a:latin typeface="Arial" panose="020B0604020202020204" pitchFamily="34" charset="0"/>
                <a:ea typeface="微软雅黑" panose="020B0503020204020204" pitchFamily="34" charset="-122"/>
                <a:sym typeface="Arial" panose="020B0604020202020204" pitchFamily="34" charset="0"/>
              </a:rPr>
              <a:t>Future Work</a:t>
            </a:r>
            <a:endParaRPr lang="zh-CN" altLang="en-US" sz="2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3276413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D78C4-9E0E-46C8-BA30-6B97A066B4F1}"/>
              </a:ext>
            </a:extLst>
          </p:cNvPr>
          <p:cNvSpPr>
            <a:spLocks noGrp="1"/>
          </p:cNvSpPr>
          <p:nvPr>
            <p:ph type="body" sz="quarter" idx="10"/>
          </p:nvPr>
        </p:nvSpPr>
        <p:spPr>
          <a:xfrm>
            <a:off x="2016244" y="2134286"/>
            <a:ext cx="3151734" cy="2646878"/>
          </a:xfrm>
        </p:spPr>
        <p:txBody>
          <a:bodyPr/>
          <a:lstStyle/>
          <a:p>
            <a:r>
              <a:rPr lang="en-US" dirty="0"/>
              <a:t>3</a:t>
            </a:r>
            <a:r>
              <a:rPr lang="en-US" sz="11500" dirty="0"/>
              <a:t>.5</a:t>
            </a:r>
            <a:endParaRPr lang="en-US" dirty="0"/>
          </a:p>
        </p:txBody>
      </p:sp>
      <p:sp>
        <p:nvSpPr>
          <p:cNvPr id="3" name="Text Placeholder 2">
            <a:extLst>
              <a:ext uri="{FF2B5EF4-FFF2-40B4-BE49-F238E27FC236}">
                <a16:creationId xmlns:a16="http://schemas.microsoft.com/office/drawing/2014/main" id="{011E739C-1EED-4EA4-90CC-B8922B4D0D72}"/>
              </a:ext>
            </a:extLst>
          </p:cNvPr>
          <p:cNvSpPr>
            <a:spLocks noGrp="1"/>
          </p:cNvSpPr>
          <p:nvPr>
            <p:ph type="body" sz="quarter" idx="11"/>
          </p:nvPr>
        </p:nvSpPr>
        <p:spPr>
          <a:xfrm>
            <a:off x="5550118" y="2921168"/>
            <a:ext cx="6232539" cy="769441"/>
          </a:xfrm>
        </p:spPr>
        <p:txBody>
          <a:bodyPr/>
          <a:lstStyle/>
          <a:p>
            <a:r>
              <a:rPr lang="en-US" sz="4400" dirty="0"/>
              <a:t>Graph for Clustering</a:t>
            </a:r>
          </a:p>
        </p:txBody>
      </p:sp>
    </p:spTree>
    <p:extLst>
      <p:ext uri="{BB962C8B-B14F-4D97-AF65-F5344CB8AC3E}">
        <p14:creationId xmlns:p14="http://schemas.microsoft.com/office/powerpoint/2010/main" val="81543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952226-D57D-4328-8E5C-2C06C51DAAF2}"/>
              </a:ext>
            </a:extLst>
          </p:cNvPr>
          <p:cNvSpPr>
            <a:spLocks noGrp="1"/>
          </p:cNvSpPr>
          <p:nvPr>
            <p:ph type="body" sz="quarter" idx="11"/>
          </p:nvPr>
        </p:nvSpPr>
        <p:spPr/>
        <p:txBody>
          <a:bodyPr/>
          <a:lstStyle/>
          <a:p>
            <a:r>
              <a:rPr lang="en-US" altLang="zh-CN" dirty="0"/>
              <a:t>M4:</a:t>
            </a:r>
            <a:r>
              <a:rPr lang="zh-CN" altLang="en-US" dirty="0"/>
              <a:t> </a:t>
            </a:r>
            <a:r>
              <a:rPr lang="en-US" altLang="zh-CN" dirty="0"/>
              <a:t>Graph of Clustering</a:t>
            </a:r>
            <a:endParaRPr lang="zh-CN" altLang="en-US" dirty="0"/>
          </a:p>
        </p:txBody>
      </p:sp>
      <p:pic>
        <p:nvPicPr>
          <p:cNvPr id="3" name="Picture 2">
            <a:extLst>
              <a:ext uri="{FF2B5EF4-FFF2-40B4-BE49-F238E27FC236}">
                <a16:creationId xmlns:a16="http://schemas.microsoft.com/office/drawing/2014/main" id="{BDE2E33F-BF03-4FEC-A4BB-86645B5B1F41}"/>
              </a:ext>
            </a:extLst>
          </p:cNvPr>
          <p:cNvPicPr>
            <a:picLocks noChangeAspect="1"/>
          </p:cNvPicPr>
          <p:nvPr/>
        </p:nvPicPr>
        <p:blipFill>
          <a:blip r:embed="rId3"/>
          <a:stretch>
            <a:fillRect/>
          </a:stretch>
        </p:blipFill>
        <p:spPr>
          <a:xfrm>
            <a:off x="234820" y="2740065"/>
            <a:ext cx="8064965" cy="1345503"/>
          </a:xfrm>
          <a:prstGeom prst="rect">
            <a:avLst/>
          </a:prstGeom>
        </p:spPr>
      </p:pic>
      <p:sp>
        <p:nvSpPr>
          <p:cNvPr id="4" name="Rectangle 3">
            <a:extLst>
              <a:ext uri="{FF2B5EF4-FFF2-40B4-BE49-F238E27FC236}">
                <a16:creationId xmlns:a16="http://schemas.microsoft.com/office/drawing/2014/main" id="{51154550-8F03-499B-83CB-5FDA19D43F0D}"/>
              </a:ext>
            </a:extLst>
          </p:cNvPr>
          <p:cNvSpPr/>
          <p:nvPr/>
        </p:nvSpPr>
        <p:spPr>
          <a:xfrm>
            <a:off x="462987" y="2675163"/>
            <a:ext cx="603813" cy="1436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731B2D28-130E-40C8-BD17-3E24AD429EA7}"/>
              </a:ext>
            </a:extLst>
          </p:cNvPr>
          <p:cNvSpPr/>
          <p:nvPr/>
        </p:nvSpPr>
        <p:spPr>
          <a:xfrm>
            <a:off x="1066800" y="2675162"/>
            <a:ext cx="5532120" cy="1436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27">
            <a:extLst>
              <a:ext uri="{FF2B5EF4-FFF2-40B4-BE49-F238E27FC236}">
                <a16:creationId xmlns:a16="http://schemas.microsoft.com/office/drawing/2014/main" id="{956BF8B4-280C-4C28-B55A-493BA1BB7B3F}"/>
              </a:ext>
            </a:extLst>
          </p:cNvPr>
          <p:cNvSpPr/>
          <p:nvPr/>
        </p:nvSpPr>
        <p:spPr>
          <a:xfrm>
            <a:off x="353500" y="4394812"/>
            <a:ext cx="822786" cy="307456"/>
          </a:xfrm>
          <a:prstGeom prst="rect">
            <a:avLst/>
          </a:prstGeom>
        </p:spPr>
        <p:txBody>
          <a:bodyPr wrap="square">
            <a:spAutoFit/>
          </a:bodyPr>
          <a:lstStyle/>
          <a:p>
            <a:pPr>
              <a:lnSpc>
                <a:spcPct val="130000"/>
              </a:lnSpc>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Client ID</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27">
            <a:extLst>
              <a:ext uri="{FF2B5EF4-FFF2-40B4-BE49-F238E27FC236}">
                <a16:creationId xmlns:a16="http://schemas.microsoft.com/office/drawing/2014/main" id="{20BB8E63-C449-46AF-8918-AFF1E139B0E2}"/>
              </a:ext>
            </a:extLst>
          </p:cNvPr>
          <p:cNvSpPr/>
          <p:nvPr/>
        </p:nvSpPr>
        <p:spPr>
          <a:xfrm>
            <a:off x="6337809" y="4394812"/>
            <a:ext cx="2175123" cy="307456"/>
          </a:xfrm>
          <a:prstGeom prst="rect">
            <a:avLst/>
          </a:prstGeom>
        </p:spPr>
        <p:txBody>
          <a:bodyPr wrap="square">
            <a:spAutoFit/>
          </a:bodyPr>
          <a:lstStyle/>
          <a:p>
            <a:pPr>
              <a:lnSpc>
                <a:spcPct val="130000"/>
              </a:lnSpc>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Categorical info of clients</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9" name="Straight Arrow Connector 8">
            <a:extLst>
              <a:ext uri="{FF2B5EF4-FFF2-40B4-BE49-F238E27FC236}">
                <a16:creationId xmlns:a16="http://schemas.microsoft.com/office/drawing/2014/main" id="{318403AA-4DDC-4416-AFD6-76DDDB5996DF}"/>
              </a:ext>
            </a:extLst>
          </p:cNvPr>
          <p:cNvCxnSpPr>
            <a:stCxn id="4" idx="2"/>
            <a:endCxn id="7" idx="0"/>
          </p:cNvCxnSpPr>
          <p:nvPr/>
        </p:nvCxnSpPr>
        <p:spPr>
          <a:xfrm flipH="1">
            <a:off x="764893" y="4111806"/>
            <a:ext cx="1" cy="28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4C57635-A34E-4C78-9AB4-6D5B3815A2E8}"/>
              </a:ext>
            </a:extLst>
          </p:cNvPr>
          <p:cNvCxnSpPr>
            <a:stCxn id="5" idx="2"/>
          </p:cNvCxnSpPr>
          <p:nvPr/>
        </p:nvCxnSpPr>
        <p:spPr>
          <a:xfrm>
            <a:off x="3832860" y="4111805"/>
            <a:ext cx="5250" cy="32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27">
            <a:extLst>
              <a:ext uri="{FF2B5EF4-FFF2-40B4-BE49-F238E27FC236}">
                <a16:creationId xmlns:a16="http://schemas.microsoft.com/office/drawing/2014/main" id="{11904199-9543-4D46-8A6F-9592A00421E3}"/>
              </a:ext>
            </a:extLst>
          </p:cNvPr>
          <p:cNvSpPr/>
          <p:nvPr/>
        </p:nvSpPr>
        <p:spPr>
          <a:xfrm>
            <a:off x="2209467" y="4394812"/>
            <a:ext cx="3095160" cy="307456"/>
          </a:xfrm>
          <a:prstGeom prst="rect">
            <a:avLst/>
          </a:prstGeom>
        </p:spPr>
        <p:txBody>
          <a:bodyPr wrap="square">
            <a:spAutoFit/>
          </a:bodyPr>
          <a:lstStyle/>
          <a:p>
            <a:pPr>
              <a:lnSpc>
                <a:spcPct val="130000"/>
              </a:lnSpc>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Low-Level product purchasing history</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2">
            <a:extLst>
              <a:ext uri="{FF2B5EF4-FFF2-40B4-BE49-F238E27FC236}">
                <a16:creationId xmlns:a16="http://schemas.microsoft.com/office/drawing/2014/main" id="{39A53CBB-6CCB-45E3-B933-91CBA88415C3}"/>
              </a:ext>
            </a:extLst>
          </p:cNvPr>
          <p:cNvSpPr/>
          <p:nvPr/>
        </p:nvSpPr>
        <p:spPr>
          <a:xfrm>
            <a:off x="8496300" y="2139950"/>
            <a:ext cx="3009900" cy="3767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
            <a:extLst>
              <a:ext uri="{FF2B5EF4-FFF2-40B4-BE49-F238E27FC236}">
                <a16:creationId xmlns:a16="http://schemas.microsoft.com/office/drawing/2014/main" id="{71C9BF29-7EDB-4B7B-BCCB-30B73364DCDD}"/>
              </a:ext>
            </a:extLst>
          </p:cNvPr>
          <p:cNvSpPr/>
          <p:nvPr/>
        </p:nvSpPr>
        <p:spPr>
          <a:xfrm>
            <a:off x="8496300" y="1562100"/>
            <a:ext cx="3009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6">
            <a:extLst>
              <a:ext uri="{FF2B5EF4-FFF2-40B4-BE49-F238E27FC236}">
                <a16:creationId xmlns:a16="http://schemas.microsoft.com/office/drawing/2014/main" id="{3F179447-08E3-4556-AEFE-F67196151E56}"/>
              </a:ext>
            </a:extLst>
          </p:cNvPr>
          <p:cNvSpPr/>
          <p:nvPr/>
        </p:nvSpPr>
        <p:spPr>
          <a:xfrm>
            <a:off x="8496300" y="5850467"/>
            <a:ext cx="3009900" cy="347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7">
            <a:extLst>
              <a:ext uri="{FF2B5EF4-FFF2-40B4-BE49-F238E27FC236}">
                <a16:creationId xmlns:a16="http://schemas.microsoft.com/office/drawing/2014/main" id="{375C5BB1-74A8-4242-A1C4-2EA72238FE86}"/>
              </a:ext>
            </a:extLst>
          </p:cNvPr>
          <p:cNvSpPr txBox="1"/>
          <p:nvPr/>
        </p:nvSpPr>
        <p:spPr>
          <a:xfrm>
            <a:off x="8643479" y="2798688"/>
            <a:ext cx="2319866" cy="400110"/>
          </a:xfrm>
          <a:prstGeom prst="rect">
            <a:avLst/>
          </a:prstGeom>
          <a:noFill/>
        </p:spPr>
        <p:txBody>
          <a:bodyPr wrap="none" rtlCol="0">
            <a:spAutoFit/>
          </a:bodyPr>
          <a:lstStyle/>
          <a:p>
            <a:r>
              <a:rPr lang="en-US" altLang="zh-CN" sz="2000" b="1" dirty="0">
                <a:solidFill>
                  <a:srgbClr val="1F3864"/>
                </a:solidFill>
                <a:latin typeface="Arial" panose="020B0604020202020204" pitchFamily="34" charset="0"/>
                <a:ea typeface="微软雅黑" panose="020B0503020204020204" pitchFamily="34" charset="-122"/>
                <a:sym typeface="Arial" panose="020B0604020202020204" pitchFamily="34" charset="0"/>
              </a:rPr>
              <a:t>Using clients info</a:t>
            </a:r>
            <a:endParaRPr lang="zh-CN" altLang="en-US" sz="2000" b="1" dirty="0">
              <a:solidFill>
                <a:srgbClr val="1F38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8">
            <a:extLst>
              <a:ext uri="{FF2B5EF4-FFF2-40B4-BE49-F238E27FC236}">
                <a16:creationId xmlns:a16="http://schemas.microsoft.com/office/drawing/2014/main" id="{E2FBE5EF-4DFD-467D-B94C-9824551278BC}"/>
              </a:ext>
            </a:extLst>
          </p:cNvPr>
          <p:cNvSpPr/>
          <p:nvPr/>
        </p:nvSpPr>
        <p:spPr>
          <a:xfrm>
            <a:off x="8633737" y="3548138"/>
            <a:ext cx="2751658" cy="1027654"/>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The past models just focus on purchasing history</a:t>
            </a:r>
          </a:p>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Clustering using categorical information of clients</a:t>
            </a:r>
          </a:p>
        </p:txBody>
      </p:sp>
      <p:cxnSp>
        <p:nvCxnSpPr>
          <p:cNvPr id="18" name="直接连接符 10">
            <a:extLst>
              <a:ext uri="{FF2B5EF4-FFF2-40B4-BE49-F238E27FC236}">
                <a16:creationId xmlns:a16="http://schemas.microsoft.com/office/drawing/2014/main" id="{3721EFBB-5ECF-4D08-9450-CADE21A99D4F}"/>
              </a:ext>
            </a:extLst>
          </p:cNvPr>
          <p:cNvCxnSpPr>
            <a:cxnSpLocks/>
          </p:cNvCxnSpPr>
          <p:nvPr/>
        </p:nvCxnSpPr>
        <p:spPr>
          <a:xfrm>
            <a:off x="8739188" y="3368705"/>
            <a:ext cx="2194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7C47A1-CF06-41D0-A40F-6800A75A27EC}"/>
              </a:ext>
            </a:extLst>
          </p:cNvPr>
          <p:cNvCxnSpPr>
            <a:cxnSpLocks/>
          </p:cNvCxnSpPr>
          <p:nvPr/>
        </p:nvCxnSpPr>
        <p:spPr>
          <a:xfrm>
            <a:off x="7449353" y="4111075"/>
            <a:ext cx="1724" cy="30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A43863-82FD-49C1-964B-564E0BB10ACF}"/>
              </a:ext>
            </a:extLst>
          </p:cNvPr>
          <p:cNvSpPr/>
          <p:nvPr/>
        </p:nvSpPr>
        <p:spPr>
          <a:xfrm>
            <a:off x="6598921" y="2674428"/>
            <a:ext cx="1700864" cy="1436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91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F400D4-4ACE-41FD-807F-400E8D533F21}"/>
              </a:ext>
            </a:extLst>
          </p:cNvPr>
          <p:cNvSpPr>
            <a:spLocks noGrp="1"/>
          </p:cNvSpPr>
          <p:nvPr>
            <p:ph type="body" sz="quarter" idx="11"/>
          </p:nvPr>
        </p:nvSpPr>
        <p:spPr/>
        <p:txBody>
          <a:bodyPr/>
          <a:lstStyle/>
          <a:p>
            <a:r>
              <a:rPr lang="en-US" altLang="zh-CN" dirty="0"/>
              <a:t>M4: Graph of Clustering</a:t>
            </a:r>
            <a:endParaRPr lang="zh-CN" altLang="en-US" dirty="0"/>
          </a:p>
        </p:txBody>
      </p:sp>
      <p:pic>
        <p:nvPicPr>
          <p:cNvPr id="3" name="Picture 2" descr="A close up of a logo&#10;&#10;Description automatically generated">
            <a:extLst>
              <a:ext uri="{FF2B5EF4-FFF2-40B4-BE49-F238E27FC236}">
                <a16:creationId xmlns:a16="http://schemas.microsoft.com/office/drawing/2014/main" id="{667AE2CD-6D58-48AB-97FD-24CEF46B6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537" y="1691153"/>
            <a:ext cx="3749040" cy="3749040"/>
          </a:xfrm>
          <a:prstGeom prst="rect">
            <a:avLst/>
          </a:prstGeom>
        </p:spPr>
      </p:pic>
      <p:grpSp>
        <p:nvGrpSpPr>
          <p:cNvPr id="23" name="Group 22">
            <a:extLst>
              <a:ext uri="{FF2B5EF4-FFF2-40B4-BE49-F238E27FC236}">
                <a16:creationId xmlns:a16="http://schemas.microsoft.com/office/drawing/2014/main" id="{87C40680-9D95-45E5-BB6D-C75827BBB93E}"/>
              </a:ext>
            </a:extLst>
          </p:cNvPr>
          <p:cNvGrpSpPr/>
          <p:nvPr/>
        </p:nvGrpSpPr>
        <p:grpSpPr>
          <a:xfrm>
            <a:off x="579863" y="1691153"/>
            <a:ext cx="1299591" cy="4118632"/>
            <a:chOff x="874408" y="1691153"/>
            <a:chExt cx="1005046" cy="3914853"/>
          </a:xfrm>
        </p:grpSpPr>
        <p:sp>
          <p:nvSpPr>
            <p:cNvPr id="24" name="Freeform: Shape 23">
              <a:extLst>
                <a:ext uri="{FF2B5EF4-FFF2-40B4-BE49-F238E27FC236}">
                  <a16:creationId xmlns:a16="http://schemas.microsoft.com/office/drawing/2014/main" id="{25035DC3-0966-4386-880A-9B29E645484B}"/>
                </a:ext>
              </a:extLst>
            </p:cNvPr>
            <p:cNvSpPr/>
            <p:nvPr/>
          </p:nvSpPr>
          <p:spPr>
            <a:xfrm>
              <a:off x="874408" y="1691153"/>
              <a:ext cx="1005046" cy="1435779"/>
            </a:xfrm>
            <a:custGeom>
              <a:avLst/>
              <a:gdLst>
                <a:gd name="connsiteX0" fmla="*/ 0 w 1435778"/>
                <a:gd name="connsiteY0" fmla="*/ 0 h 1005045"/>
                <a:gd name="connsiteX1" fmla="*/ 933256 w 1435778"/>
                <a:gd name="connsiteY1" fmla="*/ 0 h 1005045"/>
                <a:gd name="connsiteX2" fmla="*/ 1435778 w 1435778"/>
                <a:gd name="connsiteY2" fmla="*/ 502523 h 1005045"/>
                <a:gd name="connsiteX3" fmla="*/ 933256 w 1435778"/>
                <a:gd name="connsiteY3" fmla="*/ 1005045 h 1005045"/>
                <a:gd name="connsiteX4" fmla="*/ 0 w 1435778"/>
                <a:gd name="connsiteY4" fmla="*/ 1005045 h 1005045"/>
                <a:gd name="connsiteX5" fmla="*/ 502523 w 1435778"/>
                <a:gd name="connsiteY5" fmla="*/ 502523 h 1005045"/>
                <a:gd name="connsiteX6" fmla="*/ 0 w 1435778"/>
                <a:gd name="connsiteY6" fmla="*/ 0 h 100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778" h="1005045">
                  <a:moveTo>
                    <a:pt x="1435777" y="0"/>
                  </a:moveTo>
                  <a:lnTo>
                    <a:pt x="1435777" y="653279"/>
                  </a:lnTo>
                  <a:lnTo>
                    <a:pt x="717888" y="1005045"/>
                  </a:lnTo>
                  <a:lnTo>
                    <a:pt x="1" y="653279"/>
                  </a:lnTo>
                  <a:lnTo>
                    <a:pt x="1" y="0"/>
                  </a:lnTo>
                  <a:lnTo>
                    <a:pt x="717888" y="351766"/>
                  </a:lnTo>
                  <a:lnTo>
                    <a:pt x="1435777"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6" tIns="512049" rIns="9525" bIns="512047"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Data</a:t>
              </a:r>
              <a:endParaRPr lang="zh-CN" altLang="en-US" sz="1500" kern="1200" dirty="0"/>
            </a:p>
          </p:txBody>
        </p:sp>
        <p:sp>
          <p:nvSpPr>
            <p:cNvPr id="26" name="Freeform: Shape 25">
              <a:extLst>
                <a:ext uri="{FF2B5EF4-FFF2-40B4-BE49-F238E27FC236}">
                  <a16:creationId xmlns:a16="http://schemas.microsoft.com/office/drawing/2014/main" id="{CFE7242C-BB27-4728-A15F-8734C5C26764}"/>
                </a:ext>
              </a:extLst>
            </p:cNvPr>
            <p:cNvSpPr/>
            <p:nvPr/>
          </p:nvSpPr>
          <p:spPr>
            <a:xfrm>
              <a:off x="874408" y="2930690"/>
              <a:ext cx="1005046" cy="1435779"/>
            </a:xfrm>
            <a:custGeom>
              <a:avLst/>
              <a:gdLst>
                <a:gd name="connsiteX0" fmla="*/ 0 w 1435778"/>
                <a:gd name="connsiteY0" fmla="*/ 0 h 1005045"/>
                <a:gd name="connsiteX1" fmla="*/ 933256 w 1435778"/>
                <a:gd name="connsiteY1" fmla="*/ 0 h 1005045"/>
                <a:gd name="connsiteX2" fmla="*/ 1435778 w 1435778"/>
                <a:gd name="connsiteY2" fmla="*/ 502523 h 1005045"/>
                <a:gd name="connsiteX3" fmla="*/ 933256 w 1435778"/>
                <a:gd name="connsiteY3" fmla="*/ 1005045 h 1005045"/>
                <a:gd name="connsiteX4" fmla="*/ 0 w 1435778"/>
                <a:gd name="connsiteY4" fmla="*/ 1005045 h 1005045"/>
                <a:gd name="connsiteX5" fmla="*/ 502523 w 1435778"/>
                <a:gd name="connsiteY5" fmla="*/ 502523 h 1005045"/>
                <a:gd name="connsiteX6" fmla="*/ 0 w 1435778"/>
                <a:gd name="connsiteY6" fmla="*/ 0 h 100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778" h="1005045">
                  <a:moveTo>
                    <a:pt x="1435777" y="0"/>
                  </a:moveTo>
                  <a:lnTo>
                    <a:pt x="1435777" y="653279"/>
                  </a:lnTo>
                  <a:lnTo>
                    <a:pt x="717888" y="1005045"/>
                  </a:lnTo>
                  <a:lnTo>
                    <a:pt x="1" y="653279"/>
                  </a:lnTo>
                  <a:lnTo>
                    <a:pt x="1" y="0"/>
                  </a:lnTo>
                  <a:lnTo>
                    <a:pt x="717888" y="351766"/>
                  </a:lnTo>
                  <a:lnTo>
                    <a:pt x="1435777"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6" tIns="512049" rIns="9525" bIns="512047" numCol="1" spcCol="1270" anchor="ctr" anchorCtr="0">
              <a:noAutofit/>
            </a:bodyPr>
            <a:lstStyle/>
            <a:p>
              <a:pPr marL="0" lvl="0" indent="0" algn="ctr" defTabSz="666750">
                <a:lnSpc>
                  <a:spcPct val="90000"/>
                </a:lnSpc>
                <a:spcBef>
                  <a:spcPct val="0"/>
                </a:spcBef>
                <a:spcAft>
                  <a:spcPct val="35000"/>
                </a:spcAft>
                <a:buNone/>
              </a:pPr>
              <a:r>
                <a:rPr lang="en-US" altLang="zh-CN" sz="1400" kern="1200" dirty="0"/>
                <a:t>Component</a:t>
              </a:r>
              <a:endParaRPr lang="zh-CN" altLang="en-US" sz="1400" kern="1200" dirty="0"/>
            </a:p>
          </p:txBody>
        </p:sp>
        <p:sp>
          <p:nvSpPr>
            <p:cNvPr id="28" name="Freeform: Shape 27">
              <a:extLst>
                <a:ext uri="{FF2B5EF4-FFF2-40B4-BE49-F238E27FC236}">
                  <a16:creationId xmlns:a16="http://schemas.microsoft.com/office/drawing/2014/main" id="{6C97FDDB-E258-424F-B117-B95BF83464C4}"/>
                </a:ext>
              </a:extLst>
            </p:cNvPr>
            <p:cNvSpPr/>
            <p:nvPr/>
          </p:nvSpPr>
          <p:spPr>
            <a:xfrm>
              <a:off x="874408" y="4170227"/>
              <a:ext cx="1005046" cy="1435779"/>
            </a:xfrm>
            <a:custGeom>
              <a:avLst/>
              <a:gdLst>
                <a:gd name="connsiteX0" fmla="*/ 0 w 1435778"/>
                <a:gd name="connsiteY0" fmla="*/ 0 h 1005045"/>
                <a:gd name="connsiteX1" fmla="*/ 933256 w 1435778"/>
                <a:gd name="connsiteY1" fmla="*/ 0 h 1005045"/>
                <a:gd name="connsiteX2" fmla="*/ 1435778 w 1435778"/>
                <a:gd name="connsiteY2" fmla="*/ 502523 h 1005045"/>
                <a:gd name="connsiteX3" fmla="*/ 933256 w 1435778"/>
                <a:gd name="connsiteY3" fmla="*/ 1005045 h 1005045"/>
                <a:gd name="connsiteX4" fmla="*/ 0 w 1435778"/>
                <a:gd name="connsiteY4" fmla="*/ 1005045 h 1005045"/>
                <a:gd name="connsiteX5" fmla="*/ 502523 w 1435778"/>
                <a:gd name="connsiteY5" fmla="*/ 502523 h 1005045"/>
                <a:gd name="connsiteX6" fmla="*/ 0 w 1435778"/>
                <a:gd name="connsiteY6" fmla="*/ 0 h 100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778" h="1005045">
                  <a:moveTo>
                    <a:pt x="1435777" y="0"/>
                  </a:moveTo>
                  <a:lnTo>
                    <a:pt x="1435777" y="653279"/>
                  </a:lnTo>
                  <a:lnTo>
                    <a:pt x="717888" y="1005045"/>
                  </a:lnTo>
                  <a:lnTo>
                    <a:pt x="1" y="653279"/>
                  </a:lnTo>
                  <a:lnTo>
                    <a:pt x="1" y="0"/>
                  </a:lnTo>
                  <a:lnTo>
                    <a:pt x="717888" y="351766"/>
                  </a:lnTo>
                  <a:lnTo>
                    <a:pt x="1435777"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6" tIns="512049" rIns="9525" bIns="512047"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Graph</a:t>
              </a:r>
              <a:endParaRPr lang="zh-CN" altLang="en-US" sz="1500" kern="1200" dirty="0"/>
            </a:p>
          </p:txBody>
        </p:sp>
      </p:grpSp>
      <p:graphicFrame>
        <p:nvGraphicFramePr>
          <p:cNvPr id="30" name="Table 9">
            <a:extLst>
              <a:ext uri="{FF2B5EF4-FFF2-40B4-BE49-F238E27FC236}">
                <a16:creationId xmlns:a16="http://schemas.microsoft.com/office/drawing/2014/main" id="{21D81D5B-FFC8-4B5C-A78C-7D4DE94F9C77}"/>
              </a:ext>
            </a:extLst>
          </p:cNvPr>
          <p:cNvGraphicFramePr>
            <a:graphicFrameLocks noGrp="1"/>
          </p:cNvGraphicFramePr>
          <p:nvPr/>
        </p:nvGraphicFramePr>
        <p:xfrm>
          <a:off x="2797423" y="1514906"/>
          <a:ext cx="3810493" cy="1304060"/>
        </p:xfrm>
        <a:graphic>
          <a:graphicData uri="http://schemas.openxmlformats.org/drawingml/2006/table">
            <a:tbl>
              <a:tblPr firstRow="1" bandRow="1">
                <a:tableStyleId>{7DF18680-E054-41AD-8BC1-D1AEF772440D}</a:tableStyleId>
              </a:tblPr>
              <a:tblGrid>
                <a:gridCol w="1016503">
                  <a:extLst>
                    <a:ext uri="{9D8B030D-6E8A-4147-A177-3AD203B41FA5}">
                      <a16:colId xmlns:a16="http://schemas.microsoft.com/office/drawing/2014/main" val="670933950"/>
                    </a:ext>
                  </a:extLst>
                </a:gridCol>
                <a:gridCol w="1115456">
                  <a:extLst>
                    <a:ext uri="{9D8B030D-6E8A-4147-A177-3AD203B41FA5}">
                      <a16:colId xmlns:a16="http://schemas.microsoft.com/office/drawing/2014/main" val="3507531140"/>
                    </a:ext>
                  </a:extLst>
                </a:gridCol>
                <a:gridCol w="635075">
                  <a:extLst>
                    <a:ext uri="{9D8B030D-6E8A-4147-A177-3AD203B41FA5}">
                      <a16:colId xmlns:a16="http://schemas.microsoft.com/office/drawing/2014/main" val="1815495645"/>
                    </a:ext>
                  </a:extLst>
                </a:gridCol>
                <a:gridCol w="1043459">
                  <a:extLst>
                    <a:ext uri="{9D8B030D-6E8A-4147-A177-3AD203B41FA5}">
                      <a16:colId xmlns:a16="http://schemas.microsoft.com/office/drawing/2014/main" val="2775518377"/>
                    </a:ext>
                  </a:extLst>
                </a:gridCol>
              </a:tblGrid>
              <a:tr h="326015">
                <a:tc>
                  <a:txBody>
                    <a:bodyPr/>
                    <a:lstStyle/>
                    <a:p>
                      <a:r>
                        <a:rPr lang="en-US" sz="1400" dirty="0" err="1"/>
                        <a:t>Client_Id</a:t>
                      </a:r>
                      <a:endParaRPr lang="en-US" sz="1400" dirty="0"/>
                    </a:p>
                  </a:txBody>
                  <a:tcPr/>
                </a:tc>
                <a:tc>
                  <a:txBody>
                    <a:bodyPr/>
                    <a:lstStyle/>
                    <a:p>
                      <a:r>
                        <a:rPr lang="en-US" sz="1400" dirty="0"/>
                        <a:t>Rep Level</a:t>
                      </a:r>
                    </a:p>
                  </a:txBody>
                  <a:tcPr/>
                </a:tc>
                <a:tc>
                  <a:txBody>
                    <a:bodyPr/>
                    <a:lstStyle/>
                    <a:p>
                      <a:r>
                        <a:rPr lang="en-US" sz="1400" dirty="0"/>
                        <a:t>Size</a:t>
                      </a:r>
                    </a:p>
                  </a:txBody>
                  <a:tcPr/>
                </a:tc>
                <a:tc>
                  <a:txBody>
                    <a:bodyPr/>
                    <a:lstStyle/>
                    <a:p>
                      <a:r>
                        <a:rPr lang="en-US" sz="1400" dirty="0"/>
                        <a:t>Industry</a:t>
                      </a:r>
                    </a:p>
                  </a:txBody>
                  <a:tcPr/>
                </a:tc>
                <a:extLst>
                  <a:ext uri="{0D108BD9-81ED-4DB2-BD59-A6C34878D82A}">
                    <a16:rowId xmlns:a16="http://schemas.microsoft.com/office/drawing/2014/main" val="4038597523"/>
                  </a:ext>
                </a:extLst>
              </a:tr>
              <a:tr h="326015">
                <a:tc>
                  <a:txBody>
                    <a:bodyPr/>
                    <a:lstStyle/>
                    <a:p>
                      <a:pPr algn="ctr"/>
                      <a:r>
                        <a:rPr lang="en-US" sz="1400" dirty="0"/>
                        <a:t>1</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69723383"/>
                  </a:ext>
                </a:extLst>
              </a:tr>
              <a:tr h="326015">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2485857227"/>
                  </a:ext>
                </a:extLst>
              </a:tr>
              <a:tr h="326015">
                <a:tc>
                  <a:txBody>
                    <a:bodyPr/>
                    <a:lstStyle/>
                    <a:p>
                      <a:pPr algn="ctr"/>
                      <a:r>
                        <a:rPr lang="en-US" sz="1400" dirty="0"/>
                        <a:t>382525</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73637183"/>
                  </a:ext>
                </a:extLst>
              </a:tr>
            </a:tbl>
          </a:graphicData>
        </a:graphic>
      </p:graphicFrame>
      <p:sp>
        <p:nvSpPr>
          <p:cNvPr id="35" name="Oval 34">
            <a:extLst>
              <a:ext uri="{FF2B5EF4-FFF2-40B4-BE49-F238E27FC236}">
                <a16:creationId xmlns:a16="http://schemas.microsoft.com/office/drawing/2014/main" id="{370A1A6E-E677-4492-85D8-BDD71F293ADC}"/>
              </a:ext>
            </a:extLst>
          </p:cNvPr>
          <p:cNvSpPr/>
          <p:nvPr/>
        </p:nvSpPr>
        <p:spPr>
          <a:xfrm>
            <a:off x="2990716" y="3201668"/>
            <a:ext cx="878257" cy="9013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sp>
        <p:nvSpPr>
          <p:cNvPr id="36" name="TextBox 35">
            <a:extLst>
              <a:ext uri="{FF2B5EF4-FFF2-40B4-BE49-F238E27FC236}">
                <a16:creationId xmlns:a16="http://schemas.microsoft.com/office/drawing/2014/main" id="{9FCF5CBF-D04B-4455-92C0-4FEE11C5ED67}"/>
              </a:ext>
            </a:extLst>
          </p:cNvPr>
          <p:cNvSpPr txBox="1"/>
          <p:nvPr/>
        </p:nvSpPr>
        <p:spPr>
          <a:xfrm>
            <a:off x="3052898" y="4189036"/>
            <a:ext cx="753892" cy="307777"/>
          </a:xfrm>
          <a:prstGeom prst="rect">
            <a:avLst/>
          </a:prstGeom>
          <a:noFill/>
        </p:spPr>
        <p:txBody>
          <a:bodyPr wrap="square" rtlCol="0">
            <a:spAutoFit/>
          </a:bodyPr>
          <a:lstStyle/>
          <a:p>
            <a:pPr algn="ctr"/>
            <a:r>
              <a:rPr lang="en-US" altLang="zh-CN" sz="1400" dirty="0"/>
              <a:t>Node</a:t>
            </a:r>
            <a:endParaRPr lang="zh-CN" altLang="en-US" sz="1400" dirty="0"/>
          </a:p>
        </p:txBody>
      </p:sp>
      <p:cxnSp>
        <p:nvCxnSpPr>
          <p:cNvPr id="37" name="Straight Connector 36">
            <a:extLst>
              <a:ext uri="{FF2B5EF4-FFF2-40B4-BE49-F238E27FC236}">
                <a16:creationId xmlns:a16="http://schemas.microsoft.com/office/drawing/2014/main" id="{A2417A78-61EC-423F-BE55-3C8E9C6A0155}"/>
              </a:ext>
            </a:extLst>
          </p:cNvPr>
          <p:cNvCxnSpPr>
            <a:cxnSpLocks/>
          </p:cNvCxnSpPr>
          <p:nvPr/>
        </p:nvCxnSpPr>
        <p:spPr>
          <a:xfrm flipV="1">
            <a:off x="4692183" y="3327633"/>
            <a:ext cx="1645947" cy="419453"/>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56A26280-7529-419A-B468-272FCF4BBA0E}"/>
              </a:ext>
            </a:extLst>
          </p:cNvPr>
          <p:cNvSpPr txBox="1"/>
          <p:nvPr/>
        </p:nvSpPr>
        <p:spPr>
          <a:xfrm>
            <a:off x="5162161" y="4189035"/>
            <a:ext cx="753892" cy="307777"/>
          </a:xfrm>
          <a:prstGeom prst="rect">
            <a:avLst/>
          </a:prstGeom>
          <a:noFill/>
        </p:spPr>
        <p:txBody>
          <a:bodyPr wrap="square" rtlCol="0">
            <a:spAutoFit/>
          </a:bodyPr>
          <a:lstStyle/>
          <a:p>
            <a:pPr algn="ctr"/>
            <a:r>
              <a:rPr lang="en-US" altLang="zh-CN" sz="1400" dirty="0"/>
              <a:t>Edge</a:t>
            </a:r>
            <a:endParaRPr lang="zh-CN" altLang="en-US" sz="1400" dirty="0"/>
          </a:p>
        </p:txBody>
      </p:sp>
      <p:sp>
        <p:nvSpPr>
          <p:cNvPr id="40" name="Arrow: Right 39">
            <a:extLst>
              <a:ext uri="{FF2B5EF4-FFF2-40B4-BE49-F238E27FC236}">
                <a16:creationId xmlns:a16="http://schemas.microsoft.com/office/drawing/2014/main" id="{86F72578-16F5-41D6-B4EC-23933F3368FD}"/>
              </a:ext>
            </a:extLst>
          </p:cNvPr>
          <p:cNvSpPr/>
          <p:nvPr/>
        </p:nvSpPr>
        <p:spPr>
          <a:xfrm>
            <a:off x="6999004" y="3360004"/>
            <a:ext cx="1206520" cy="669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AB0D1EA6-68C9-4600-9783-841BA2B4C6F7}"/>
              </a:ext>
            </a:extLst>
          </p:cNvPr>
          <p:cNvSpPr txBox="1"/>
          <p:nvPr/>
        </p:nvSpPr>
        <p:spPr>
          <a:xfrm>
            <a:off x="4535324" y="6210637"/>
            <a:ext cx="1730954" cy="307777"/>
          </a:xfrm>
          <a:prstGeom prst="rect">
            <a:avLst/>
          </a:prstGeom>
          <a:noFill/>
        </p:spPr>
        <p:txBody>
          <a:bodyPr wrap="square" rtlCol="0">
            <a:spAutoFit/>
          </a:bodyPr>
          <a:lstStyle/>
          <a:p>
            <a:pPr algn="ctr"/>
            <a:r>
              <a:rPr lang="en-US" altLang="zh-CN" sz="1400" dirty="0"/>
              <a:t>Weighted graph</a:t>
            </a:r>
            <a:endParaRPr lang="zh-CN" altLang="en-US" sz="1400" dirty="0"/>
          </a:p>
        </p:txBody>
      </p:sp>
      <p:sp>
        <p:nvSpPr>
          <p:cNvPr id="42" name="TextBox 41">
            <a:extLst>
              <a:ext uri="{FF2B5EF4-FFF2-40B4-BE49-F238E27FC236}">
                <a16:creationId xmlns:a16="http://schemas.microsoft.com/office/drawing/2014/main" id="{80235CFB-45F4-43C6-9CCC-43AD638DD89F}"/>
              </a:ext>
            </a:extLst>
          </p:cNvPr>
          <p:cNvSpPr txBox="1"/>
          <p:nvPr/>
        </p:nvSpPr>
        <p:spPr>
          <a:xfrm>
            <a:off x="6811068" y="2839202"/>
            <a:ext cx="1320330" cy="523220"/>
          </a:xfrm>
          <a:prstGeom prst="rect">
            <a:avLst/>
          </a:prstGeom>
          <a:noFill/>
        </p:spPr>
        <p:txBody>
          <a:bodyPr wrap="square" rtlCol="0">
            <a:spAutoFit/>
          </a:bodyPr>
          <a:lstStyle/>
          <a:p>
            <a:pPr algn="ctr"/>
            <a:r>
              <a:rPr lang="en-US" altLang="zh-CN" sz="1400" dirty="0"/>
              <a:t>Newman Fast Algorithm</a:t>
            </a:r>
            <a:endParaRPr lang="zh-CN" altLang="en-US" sz="1400" dirty="0"/>
          </a:p>
        </p:txBody>
      </p:sp>
      <p:sp>
        <p:nvSpPr>
          <p:cNvPr id="43" name="TextBox 42">
            <a:extLst>
              <a:ext uri="{FF2B5EF4-FFF2-40B4-BE49-F238E27FC236}">
                <a16:creationId xmlns:a16="http://schemas.microsoft.com/office/drawing/2014/main" id="{329F8A34-E6AB-4362-9194-F44DD5EF2477}"/>
              </a:ext>
            </a:extLst>
          </p:cNvPr>
          <p:cNvSpPr txBox="1"/>
          <p:nvPr/>
        </p:nvSpPr>
        <p:spPr>
          <a:xfrm>
            <a:off x="6811068" y="3983489"/>
            <a:ext cx="1320330" cy="738664"/>
          </a:xfrm>
          <a:prstGeom prst="rect">
            <a:avLst/>
          </a:prstGeom>
          <a:noFill/>
        </p:spPr>
        <p:txBody>
          <a:bodyPr wrap="square" rtlCol="0">
            <a:spAutoFit/>
          </a:bodyPr>
          <a:lstStyle/>
          <a:p>
            <a:pPr algn="ctr"/>
            <a:r>
              <a:rPr lang="en-US" altLang="zh-CN" sz="1400" dirty="0"/>
              <a:t>Clustering based on Modularity</a:t>
            </a:r>
            <a:endParaRPr lang="zh-CN" altLang="en-US" sz="1400" dirty="0"/>
          </a:p>
        </p:txBody>
      </p:sp>
      <p:grpSp>
        <p:nvGrpSpPr>
          <p:cNvPr id="8" name="Group 7">
            <a:extLst>
              <a:ext uri="{FF2B5EF4-FFF2-40B4-BE49-F238E27FC236}">
                <a16:creationId xmlns:a16="http://schemas.microsoft.com/office/drawing/2014/main" id="{D70EE6F9-E1F1-4BC3-BA7E-E15A3A55B5DE}"/>
              </a:ext>
            </a:extLst>
          </p:cNvPr>
          <p:cNvGrpSpPr/>
          <p:nvPr/>
        </p:nvGrpSpPr>
        <p:grpSpPr>
          <a:xfrm>
            <a:off x="4738309" y="4475551"/>
            <a:ext cx="1390308" cy="1735086"/>
            <a:chOff x="5281978" y="4268172"/>
            <a:chExt cx="1390308" cy="1735086"/>
          </a:xfrm>
        </p:grpSpPr>
        <p:pic>
          <p:nvPicPr>
            <p:cNvPr id="25" name="Graphic 24" descr="Connections">
              <a:extLst>
                <a:ext uri="{FF2B5EF4-FFF2-40B4-BE49-F238E27FC236}">
                  <a16:creationId xmlns:a16="http://schemas.microsoft.com/office/drawing/2014/main" id="{5707B06C-4D14-4CF7-A5B1-7CE4EF2B74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1957" y="4682929"/>
              <a:ext cx="1320329" cy="1320329"/>
            </a:xfrm>
            <a:prstGeom prst="rect">
              <a:avLst/>
            </a:prstGeom>
          </p:spPr>
        </p:pic>
        <p:pic>
          <p:nvPicPr>
            <p:cNvPr id="7" name="Graphic 6" descr="Cycle with people">
              <a:extLst>
                <a:ext uri="{FF2B5EF4-FFF2-40B4-BE49-F238E27FC236}">
                  <a16:creationId xmlns:a16="http://schemas.microsoft.com/office/drawing/2014/main" id="{D4C9893A-93AC-4BC9-8459-2D04886555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81978" y="4268172"/>
              <a:ext cx="914400" cy="914400"/>
            </a:xfrm>
            <a:prstGeom prst="rect">
              <a:avLst/>
            </a:prstGeom>
          </p:spPr>
        </p:pic>
      </p:grpSp>
      <p:cxnSp>
        <p:nvCxnSpPr>
          <p:cNvPr id="29" name="Straight Connector 28">
            <a:extLst>
              <a:ext uri="{FF2B5EF4-FFF2-40B4-BE49-F238E27FC236}">
                <a16:creationId xmlns:a16="http://schemas.microsoft.com/office/drawing/2014/main" id="{7FBD3AFD-1C41-42D3-A585-C41FFC00F3D6}"/>
              </a:ext>
            </a:extLst>
          </p:cNvPr>
          <p:cNvCxnSpPr>
            <a:cxnSpLocks/>
          </p:cNvCxnSpPr>
          <p:nvPr/>
        </p:nvCxnSpPr>
        <p:spPr>
          <a:xfrm>
            <a:off x="2758671" y="2990744"/>
            <a:ext cx="3803601"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D2575A9-164E-42AA-B41F-A703B464E276}"/>
              </a:ext>
            </a:extLst>
          </p:cNvPr>
          <p:cNvCxnSpPr>
            <a:cxnSpLocks/>
          </p:cNvCxnSpPr>
          <p:nvPr/>
        </p:nvCxnSpPr>
        <p:spPr>
          <a:xfrm>
            <a:off x="2830882" y="4505726"/>
            <a:ext cx="3803601"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EB61E892-66AB-499B-9B94-9A6F7598CEA9}"/>
              </a:ext>
            </a:extLst>
          </p:cNvPr>
          <p:cNvSpPr txBox="1"/>
          <p:nvPr/>
        </p:nvSpPr>
        <p:spPr>
          <a:xfrm>
            <a:off x="2891723" y="4959948"/>
            <a:ext cx="1730954" cy="738664"/>
          </a:xfrm>
          <a:prstGeom prst="rect">
            <a:avLst/>
          </a:prstGeom>
          <a:noFill/>
        </p:spPr>
        <p:txBody>
          <a:bodyPr wrap="square" rtlCol="0">
            <a:spAutoFit/>
          </a:bodyPr>
          <a:lstStyle/>
          <a:p>
            <a:pPr algn="ctr"/>
            <a:r>
              <a:rPr lang="en-US" altLang="zh-CN" sz="1400" dirty="0"/>
              <a:t>Nodes are connected if they have same info</a:t>
            </a:r>
            <a:endParaRPr lang="zh-CN" altLang="en-US" sz="1400" dirty="0"/>
          </a:p>
        </p:txBody>
      </p:sp>
      <p:sp>
        <p:nvSpPr>
          <p:cNvPr id="12" name="Arrow: Right 11">
            <a:extLst>
              <a:ext uri="{FF2B5EF4-FFF2-40B4-BE49-F238E27FC236}">
                <a16:creationId xmlns:a16="http://schemas.microsoft.com/office/drawing/2014/main" id="{DFF27033-17F8-4E48-A302-7C94CDC25EAF}"/>
              </a:ext>
            </a:extLst>
          </p:cNvPr>
          <p:cNvSpPr/>
          <p:nvPr/>
        </p:nvSpPr>
        <p:spPr>
          <a:xfrm>
            <a:off x="4535324" y="5264367"/>
            <a:ext cx="266187" cy="163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TextBox 46">
            <a:extLst>
              <a:ext uri="{FF2B5EF4-FFF2-40B4-BE49-F238E27FC236}">
                <a16:creationId xmlns:a16="http://schemas.microsoft.com/office/drawing/2014/main" id="{931658C1-D3FD-4A0A-A42A-B2A84E104D71}"/>
              </a:ext>
            </a:extLst>
          </p:cNvPr>
          <p:cNvSpPr txBox="1"/>
          <p:nvPr/>
        </p:nvSpPr>
        <p:spPr>
          <a:xfrm>
            <a:off x="9195112" y="5676309"/>
            <a:ext cx="1897890" cy="523220"/>
          </a:xfrm>
          <a:prstGeom prst="rect">
            <a:avLst/>
          </a:prstGeom>
          <a:noFill/>
        </p:spPr>
        <p:txBody>
          <a:bodyPr wrap="square" rtlCol="0">
            <a:spAutoFit/>
          </a:bodyPr>
          <a:lstStyle/>
          <a:p>
            <a:pPr algn="ctr"/>
            <a:r>
              <a:rPr lang="en-US" altLang="zh-CN" sz="1400" dirty="0"/>
              <a:t>Clustering results of weighted graph</a:t>
            </a:r>
            <a:endParaRPr lang="zh-CN" altLang="en-US" sz="1400" dirty="0"/>
          </a:p>
        </p:txBody>
      </p:sp>
    </p:spTree>
    <p:extLst>
      <p:ext uri="{BB962C8B-B14F-4D97-AF65-F5344CB8AC3E}">
        <p14:creationId xmlns:p14="http://schemas.microsoft.com/office/powerpoint/2010/main" val="1127373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952226-D57D-4328-8E5C-2C06C51DAAF2}"/>
              </a:ext>
            </a:extLst>
          </p:cNvPr>
          <p:cNvSpPr>
            <a:spLocks noGrp="1"/>
          </p:cNvSpPr>
          <p:nvPr>
            <p:ph type="body" sz="quarter" idx="11"/>
          </p:nvPr>
        </p:nvSpPr>
        <p:spPr/>
        <p:txBody>
          <a:bodyPr/>
          <a:lstStyle/>
          <a:p>
            <a:r>
              <a:rPr lang="en-US" altLang="zh-CN" dirty="0"/>
              <a:t>M4: Graph of Clustering</a:t>
            </a:r>
            <a:endParaRPr lang="zh-CN" altLang="en-US" dirty="0"/>
          </a:p>
        </p:txBody>
      </p:sp>
      <p:graphicFrame>
        <p:nvGraphicFramePr>
          <p:cNvPr id="13" name="Table 44">
            <a:extLst>
              <a:ext uri="{FF2B5EF4-FFF2-40B4-BE49-F238E27FC236}">
                <a16:creationId xmlns:a16="http://schemas.microsoft.com/office/drawing/2014/main" id="{F8F4E160-54A1-4EC5-A07B-CF05B9F45177}"/>
              </a:ext>
            </a:extLst>
          </p:cNvPr>
          <p:cNvGraphicFramePr>
            <a:graphicFrameLocks noGrp="1"/>
          </p:cNvGraphicFramePr>
          <p:nvPr/>
        </p:nvGraphicFramePr>
        <p:xfrm>
          <a:off x="6234576" y="1609277"/>
          <a:ext cx="5049775" cy="1554480"/>
        </p:xfrm>
        <a:graphic>
          <a:graphicData uri="http://schemas.openxmlformats.org/drawingml/2006/table">
            <a:tbl>
              <a:tblPr firstRow="1" bandRow="1">
                <a:tableStyleId>{7DF18680-E054-41AD-8BC1-D1AEF772440D}</a:tableStyleId>
              </a:tblPr>
              <a:tblGrid>
                <a:gridCol w="1009955">
                  <a:extLst>
                    <a:ext uri="{9D8B030D-6E8A-4147-A177-3AD203B41FA5}">
                      <a16:colId xmlns:a16="http://schemas.microsoft.com/office/drawing/2014/main" val="1747760301"/>
                    </a:ext>
                  </a:extLst>
                </a:gridCol>
                <a:gridCol w="1009955">
                  <a:extLst>
                    <a:ext uri="{9D8B030D-6E8A-4147-A177-3AD203B41FA5}">
                      <a16:colId xmlns:a16="http://schemas.microsoft.com/office/drawing/2014/main" val="591236081"/>
                    </a:ext>
                  </a:extLst>
                </a:gridCol>
                <a:gridCol w="1009955">
                  <a:extLst>
                    <a:ext uri="{9D8B030D-6E8A-4147-A177-3AD203B41FA5}">
                      <a16:colId xmlns:a16="http://schemas.microsoft.com/office/drawing/2014/main" val="239008918"/>
                    </a:ext>
                  </a:extLst>
                </a:gridCol>
                <a:gridCol w="1009955">
                  <a:extLst>
                    <a:ext uri="{9D8B030D-6E8A-4147-A177-3AD203B41FA5}">
                      <a16:colId xmlns:a16="http://schemas.microsoft.com/office/drawing/2014/main" val="1195460031"/>
                    </a:ext>
                  </a:extLst>
                </a:gridCol>
                <a:gridCol w="1009955">
                  <a:extLst>
                    <a:ext uri="{9D8B030D-6E8A-4147-A177-3AD203B41FA5}">
                      <a16:colId xmlns:a16="http://schemas.microsoft.com/office/drawing/2014/main" val="1577508780"/>
                    </a:ext>
                  </a:extLst>
                </a:gridCol>
              </a:tblGrid>
              <a:tr h="385911">
                <a:tc>
                  <a:txBody>
                    <a:bodyPr/>
                    <a:lstStyle/>
                    <a:p>
                      <a:pPr algn="ctr"/>
                      <a:r>
                        <a:rPr lang="en-US" altLang="zh-CN" sz="1400" dirty="0"/>
                        <a:t>Cluster Name</a:t>
                      </a:r>
                      <a:endParaRPr lang="zh-CN" altLang="en-US" sz="1400" dirty="0"/>
                    </a:p>
                  </a:txBody>
                  <a:tcPr anchor="ctr"/>
                </a:tc>
                <a:tc>
                  <a:txBody>
                    <a:bodyPr/>
                    <a:lstStyle/>
                    <a:p>
                      <a:pPr algn="ctr"/>
                      <a:r>
                        <a:rPr lang="en-US" altLang="zh-CN" sz="1400" dirty="0"/>
                        <a:t>Cluster 1</a:t>
                      </a:r>
                      <a:endParaRPr lang="zh-CN" altLang="en-US" sz="1400" dirty="0"/>
                    </a:p>
                  </a:txBody>
                  <a:tcPr anchor="ctr"/>
                </a:tc>
                <a:tc>
                  <a:txBody>
                    <a:bodyPr/>
                    <a:lstStyle/>
                    <a:p>
                      <a:pPr algn="ctr"/>
                      <a:r>
                        <a:rPr lang="en-US" altLang="zh-CN" sz="1400" dirty="0"/>
                        <a:t>Cluster 2</a:t>
                      </a:r>
                      <a:endParaRPr lang="zh-CN" altLang="en-US" sz="1400" dirty="0"/>
                    </a:p>
                  </a:txBody>
                  <a:tcPr anchor="ctr"/>
                </a:tc>
                <a:tc>
                  <a:txBody>
                    <a:bodyPr/>
                    <a:lstStyle/>
                    <a:p>
                      <a:pPr algn="ctr"/>
                      <a:r>
                        <a:rPr lang="en-US" altLang="zh-CN" sz="1400" dirty="0"/>
                        <a:t>Cluster 3</a:t>
                      </a:r>
                      <a:endParaRPr lang="zh-CN" altLang="en-US" sz="1400" dirty="0"/>
                    </a:p>
                  </a:txBody>
                  <a:tcPr anchor="ctr"/>
                </a:tc>
                <a:tc>
                  <a:txBody>
                    <a:bodyPr/>
                    <a:lstStyle/>
                    <a:p>
                      <a:pPr algn="ctr"/>
                      <a:r>
                        <a:rPr lang="en-US" altLang="zh-CN" sz="1400" dirty="0"/>
                        <a:t>Cluster 4</a:t>
                      </a:r>
                      <a:endParaRPr lang="zh-CN" altLang="en-US" sz="1400" dirty="0"/>
                    </a:p>
                  </a:txBody>
                  <a:tcPr anchor="ctr"/>
                </a:tc>
                <a:extLst>
                  <a:ext uri="{0D108BD9-81ED-4DB2-BD59-A6C34878D82A}">
                    <a16:rowId xmlns:a16="http://schemas.microsoft.com/office/drawing/2014/main" val="766224998"/>
                  </a:ext>
                </a:extLst>
              </a:tr>
              <a:tr h="238172">
                <a:tc>
                  <a:txBody>
                    <a:bodyPr/>
                    <a:lstStyle/>
                    <a:p>
                      <a:pPr algn="ctr"/>
                      <a:r>
                        <a:rPr lang="en-US" altLang="zh-CN" sz="1400" dirty="0"/>
                        <a:t># of Clients </a:t>
                      </a:r>
                      <a:endParaRPr lang="zh-CN" altLang="en-US" sz="1400" dirty="0"/>
                    </a:p>
                  </a:txBody>
                  <a:tcPr anchor="ctr"/>
                </a:tc>
                <a:tc>
                  <a:txBody>
                    <a:bodyPr/>
                    <a:lstStyle/>
                    <a:p>
                      <a:pPr algn="ctr"/>
                      <a:r>
                        <a:rPr lang="en-US" altLang="zh-CN" sz="1400" dirty="0"/>
                        <a:t>202326</a:t>
                      </a:r>
                      <a:endParaRPr lang="zh-CN" altLang="en-US" sz="1400" dirty="0"/>
                    </a:p>
                  </a:txBody>
                  <a:tcPr anchor="ctr"/>
                </a:tc>
                <a:tc>
                  <a:txBody>
                    <a:bodyPr/>
                    <a:lstStyle/>
                    <a:p>
                      <a:pPr algn="ctr"/>
                      <a:r>
                        <a:rPr lang="en-US" altLang="zh-CN" sz="1400" dirty="0"/>
                        <a:t>103663</a:t>
                      </a:r>
                      <a:endParaRPr lang="zh-CN" altLang="en-US" sz="1400" dirty="0"/>
                    </a:p>
                  </a:txBody>
                  <a:tcPr anchor="ctr"/>
                </a:tc>
                <a:tc>
                  <a:txBody>
                    <a:bodyPr/>
                    <a:lstStyle/>
                    <a:p>
                      <a:pPr algn="ctr"/>
                      <a:r>
                        <a:rPr lang="en-US" altLang="zh-CN" sz="1400" dirty="0"/>
                        <a:t>27483</a:t>
                      </a:r>
                      <a:endParaRPr lang="zh-CN" altLang="en-US" sz="1400" dirty="0"/>
                    </a:p>
                  </a:txBody>
                  <a:tcPr anchor="ctr"/>
                </a:tc>
                <a:tc>
                  <a:txBody>
                    <a:bodyPr/>
                    <a:lstStyle/>
                    <a:p>
                      <a:pPr algn="ctr"/>
                      <a:r>
                        <a:rPr lang="en-US" altLang="zh-CN" sz="1400" dirty="0"/>
                        <a:t>49057</a:t>
                      </a:r>
                      <a:endParaRPr lang="zh-CN" altLang="en-US" sz="1400" dirty="0"/>
                    </a:p>
                  </a:txBody>
                  <a:tcPr anchor="ctr"/>
                </a:tc>
                <a:extLst>
                  <a:ext uri="{0D108BD9-81ED-4DB2-BD59-A6C34878D82A}">
                    <a16:rowId xmlns:a16="http://schemas.microsoft.com/office/drawing/2014/main" val="1144991434"/>
                  </a:ext>
                </a:extLst>
              </a:tr>
              <a:tr h="238172">
                <a:tc>
                  <a:txBody>
                    <a:bodyPr/>
                    <a:lstStyle/>
                    <a:p>
                      <a:pPr algn="ctr"/>
                      <a:r>
                        <a:rPr lang="en-US" altLang="zh-CN" sz="1400" dirty="0"/>
                        <a:t>Size</a:t>
                      </a:r>
                      <a:endParaRPr lang="zh-CN" altLang="en-US" sz="1400" dirty="0"/>
                    </a:p>
                  </a:txBody>
                  <a:tcPr anchor="ctr"/>
                </a:tc>
                <a:tc>
                  <a:txBody>
                    <a:bodyPr/>
                    <a:lstStyle/>
                    <a:p>
                      <a:pPr algn="ctr"/>
                      <a:r>
                        <a:rPr lang="en-US" altLang="zh-CN" sz="1400" dirty="0"/>
                        <a:t>Size 2 &amp; size 3</a:t>
                      </a:r>
                      <a:endParaRPr lang="zh-CN" altLang="en-US" sz="1400" dirty="0"/>
                    </a:p>
                  </a:txBody>
                  <a:tcPr anchor="ctr"/>
                </a:tc>
                <a:tc>
                  <a:txBody>
                    <a:bodyPr/>
                    <a:lstStyle/>
                    <a:p>
                      <a:pPr algn="ctr"/>
                      <a:r>
                        <a:rPr lang="en-US" altLang="zh-CN" sz="1400" dirty="0"/>
                        <a:t>Size 4</a:t>
                      </a:r>
                      <a:endParaRPr lang="zh-CN" altLang="en-US" sz="1400" dirty="0"/>
                    </a:p>
                  </a:txBody>
                  <a:tcPr anchor="ctr"/>
                </a:tc>
                <a:tc>
                  <a:txBody>
                    <a:bodyPr/>
                    <a:lstStyle/>
                    <a:p>
                      <a:pPr algn="ctr"/>
                      <a:r>
                        <a:rPr lang="en-US" altLang="zh-CN" sz="1400" dirty="0"/>
                        <a:t>Size 1 </a:t>
                      </a:r>
                      <a:endParaRPr lang="zh-CN" altLang="en-US" sz="1400" dirty="0"/>
                    </a:p>
                  </a:txBody>
                  <a:tcPr anchor="ctr"/>
                </a:tc>
                <a:tc>
                  <a:txBody>
                    <a:bodyPr/>
                    <a:lstStyle/>
                    <a:p>
                      <a:pPr algn="ctr"/>
                      <a:r>
                        <a:rPr lang="en-US" altLang="zh-CN" sz="1400" dirty="0"/>
                        <a:t>Size 5</a:t>
                      </a:r>
                      <a:endParaRPr lang="zh-CN" altLang="en-US" sz="1400" dirty="0"/>
                    </a:p>
                  </a:txBody>
                  <a:tcPr anchor="ctr"/>
                </a:tc>
                <a:extLst>
                  <a:ext uri="{0D108BD9-81ED-4DB2-BD59-A6C34878D82A}">
                    <a16:rowId xmlns:a16="http://schemas.microsoft.com/office/drawing/2014/main" val="363949958"/>
                  </a:ext>
                </a:extLst>
              </a:tr>
            </a:tbl>
          </a:graphicData>
        </a:graphic>
      </p:graphicFrame>
      <p:sp>
        <p:nvSpPr>
          <p:cNvPr id="14" name="TextBox 13">
            <a:extLst>
              <a:ext uri="{FF2B5EF4-FFF2-40B4-BE49-F238E27FC236}">
                <a16:creationId xmlns:a16="http://schemas.microsoft.com/office/drawing/2014/main" id="{D15D9958-AF42-4FFC-81DF-C68742EEC9F4}"/>
              </a:ext>
            </a:extLst>
          </p:cNvPr>
          <p:cNvSpPr txBox="1"/>
          <p:nvPr/>
        </p:nvSpPr>
        <p:spPr>
          <a:xfrm>
            <a:off x="4119303" y="3306377"/>
            <a:ext cx="1902196" cy="307777"/>
          </a:xfrm>
          <a:prstGeom prst="rect">
            <a:avLst/>
          </a:prstGeom>
          <a:noFill/>
        </p:spPr>
        <p:txBody>
          <a:bodyPr wrap="square" rtlCol="0">
            <a:spAutoFit/>
          </a:bodyPr>
          <a:lstStyle/>
          <a:p>
            <a:pPr algn="ctr"/>
            <a:r>
              <a:rPr lang="en-US" altLang="zh-CN" sz="1400" dirty="0"/>
              <a:t>Divided by size</a:t>
            </a:r>
            <a:endParaRPr lang="zh-CN" altLang="en-US" sz="1400" dirty="0"/>
          </a:p>
        </p:txBody>
      </p:sp>
      <p:sp>
        <p:nvSpPr>
          <p:cNvPr id="15" name="Arrow: Right 14">
            <a:extLst>
              <a:ext uri="{FF2B5EF4-FFF2-40B4-BE49-F238E27FC236}">
                <a16:creationId xmlns:a16="http://schemas.microsoft.com/office/drawing/2014/main" id="{C9610888-F0EF-4689-B361-77C5BFE870D0}"/>
              </a:ext>
            </a:extLst>
          </p:cNvPr>
          <p:cNvSpPr/>
          <p:nvPr/>
        </p:nvSpPr>
        <p:spPr>
          <a:xfrm>
            <a:off x="4682896" y="3818384"/>
            <a:ext cx="816095" cy="507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descr="A close up of a logo&#10;&#10;Description automatically generated">
            <a:extLst>
              <a:ext uri="{FF2B5EF4-FFF2-40B4-BE49-F238E27FC236}">
                <a16:creationId xmlns:a16="http://schemas.microsoft.com/office/drawing/2014/main" id="{865CB5E3-F0E4-4EE9-81E9-0F321E0A0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79" y="1289237"/>
            <a:ext cx="3749040" cy="3749040"/>
          </a:xfrm>
          <a:prstGeom prst="rect">
            <a:avLst/>
          </a:prstGeom>
        </p:spPr>
      </p:pic>
      <p:sp>
        <p:nvSpPr>
          <p:cNvPr id="17" name="TextBox 16">
            <a:extLst>
              <a:ext uri="{FF2B5EF4-FFF2-40B4-BE49-F238E27FC236}">
                <a16:creationId xmlns:a16="http://schemas.microsoft.com/office/drawing/2014/main" id="{A795DDCD-02BB-4733-B6E0-C81804407ADB}"/>
              </a:ext>
            </a:extLst>
          </p:cNvPr>
          <p:cNvSpPr txBox="1"/>
          <p:nvPr/>
        </p:nvSpPr>
        <p:spPr>
          <a:xfrm>
            <a:off x="1344654" y="5274393"/>
            <a:ext cx="1897890" cy="523220"/>
          </a:xfrm>
          <a:prstGeom prst="rect">
            <a:avLst/>
          </a:prstGeom>
          <a:noFill/>
        </p:spPr>
        <p:txBody>
          <a:bodyPr wrap="square" rtlCol="0">
            <a:spAutoFit/>
          </a:bodyPr>
          <a:lstStyle/>
          <a:p>
            <a:pPr algn="ctr"/>
            <a:r>
              <a:rPr lang="en-US" altLang="zh-CN" sz="1400" dirty="0"/>
              <a:t>Clustering results of weighted graph</a:t>
            </a:r>
            <a:endParaRPr lang="zh-CN" altLang="en-US" sz="1400" dirty="0"/>
          </a:p>
        </p:txBody>
      </p:sp>
      <p:pic>
        <p:nvPicPr>
          <p:cNvPr id="18" name="Picture 2">
            <a:extLst>
              <a:ext uri="{FF2B5EF4-FFF2-40B4-BE49-F238E27FC236}">
                <a16:creationId xmlns:a16="http://schemas.microsoft.com/office/drawing/2014/main" id="{9F763732-D2CE-40C6-8FB7-7245878C8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276" y="3412512"/>
            <a:ext cx="4446374" cy="295516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99A0558-10FF-45D1-9E90-8F12612A6125}"/>
              </a:ext>
            </a:extLst>
          </p:cNvPr>
          <p:cNvSpPr txBox="1"/>
          <p:nvPr/>
        </p:nvSpPr>
        <p:spPr>
          <a:xfrm>
            <a:off x="7931306" y="6489618"/>
            <a:ext cx="2405873" cy="307777"/>
          </a:xfrm>
          <a:prstGeom prst="rect">
            <a:avLst/>
          </a:prstGeom>
          <a:noFill/>
        </p:spPr>
        <p:txBody>
          <a:bodyPr wrap="square" rtlCol="0">
            <a:spAutoFit/>
          </a:bodyPr>
          <a:lstStyle/>
          <a:p>
            <a:pPr algn="ctr"/>
            <a:r>
              <a:rPr lang="en-US" altLang="zh-CN" sz="1400" dirty="0"/>
              <a:t>Clusters vs clients’ size</a:t>
            </a:r>
            <a:endParaRPr lang="zh-CN" altLang="en-US" sz="1400" dirty="0"/>
          </a:p>
        </p:txBody>
      </p:sp>
    </p:spTree>
    <p:extLst>
      <p:ext uri="{BB962C8B-B14F-4D97-AF65-F5344CB8AC3E}">
        <p14:creationId xmlns:p14="http://schemas.microsoft.com/office/powerpoint/2010/main" val="3626582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61B0D-5D95-4D9D-85C2-2A665E7517EB}"/>
              </a:ext>
            </a:extLst>
          </p:cNvPr>
          <p:cNvSpPr>
            <a:spLocks noGrp="1"/>
          </p:cNvSpPr>
          <p:nvPr>
            <p:ph type="body" sz="quarter" idx="11"/>
          </p:nvPr>
        </p:nvSpPr>
        <p:spPr/>
        <p:txBody>
          <a:bodyPr/>
          <a:lstStyle/>
          <a:p>
            <a:r>
              <a:rPr lang="en-US" altLang="zh-CN" dirty="0"/>
              <a:t>M4: Graph of Clustering</a:t>
            </a:r>
            <a:endParaRPr lang="zh-CN" altLang="en-US" dirty="0"/>
          </a:p>
        </p:txBody>
      </p:sp>
      <p:pic>
        <p:nvPicPr>
          <p:cNvPr id="5" name="Picture 4">
            <a:extLst>
              <a:ext uri="{FF2B5EF4-FFF2-40B4-BE49-F238E27FC236}">
                <a16:creationId xmlns:a16="http://schemas.microsoft.com/office/drawing/2014/main" id="{4E4DC18E-19BE-4B3A-9AEE-8C42E1849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23" y="1908751"/>
            <a:ext cx="6402259" cy="4230064"/>
          </a:xfrm>
          <a:prstGeom prst="rect">
            <a:avLst/>
          </a:prstGeom>
        </p:spPr>
      </p:pic>
      <p:sp>
        <p:nvSpPr>
          <p:cNvPr id="6" name="矩形 2">
            <a:extLst>
              <a:ext uri="{FF2B5EF4-FFF2-40B4-BE49-F238E27FC236}">
                <a16:creationId xmlns:a16="http://schemas.microsoft.com/office/drawing/2014/main" id="{6B1A101A-FCEC-49B1-9B10-DB2D6C3E419C}"/>
              </a:ext>
            </a:extLst>
          </p:cNvPr>
          <p:cNvSpPr/>
          <p:nvPr/>
        </p:nvSpPr>
        <p:spPr>
          <a:xfrm>
            <a:off x="8496300" y="2139950"/>
            <a:ext cx="3009900" cy="3767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1">
            <a:extLst>
              <a:ext uri="{FF2B5EF4-FFF2-40B4-BE49-F238E27FC236}">
                <a16:creationId xmlns:a16="http://schemas.microsoft.com/office/drawing/2014/main" id="{340AC379-B99B-415A-9381-F1F143264FEB}"/>
              </a:ext>
            </a:extLst>
          </p:cNvPr>
          <p:cNvSpPr/>
          <p:nvPr/>
        </p:nvSpPr>
        <p:spPr>
          <a:xfrm>
            <a:off x="8496300" y="1562100"/>
            <a:ext cx="3009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6">
            <a:extLst>
              <a:ext uri="{FF2B5EF4-FFF2-40B4-BE49-F238E27FC236}">
                <a16:creationId xmlns:a16="http://schemas.microsoft.com/office/drawing/2014/main" id="{A8DF0231-37CA-4F5F-A880-BC7272AB3F1F}"/>
              </a:ext>
            </a:extLst>
          </p:cNvPr>
          <p:cNvSpPr/>
          <p:nvPr/>
        </p:nvSpPr>
        <p:spPr>
          <a:xfrm>
            <a:off x="8496300" y="5850467"/>
            <a:ext cx="3009900" cy="347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7">
            <a:extLst>
              <a:ext uri="{FF2B5EF4-FFF2-40B4-BE49-F238E27FC236}">
                <a16:creationId xmlns:a16="http://schemas.microsoft.com/office/drawing/2014/main" id="{C7E5B2B3-7265-4A58-A4AF-C3E90D1B116B}"/>
              </a:ext>
            </a:extLst>
          </p:cNvPr>
          <p:cNvSpPr txBox="1"/>
          <p:nvPr/>
        </p:nvSpPr>
        <p:spPr>
          <a:xfrm>
            <a:off x="8643479" y="2798688"/>
            <a:ext cx="2587568" cy="400110"/>
          </a:xfrm>
          <a:prstGeom prst="rect">
            <a:avLst/>
          </a:prstGeom>
          <a:noFill/>
        </p:spPr>
        <p:txBody>
          <a:bodyPr wrap="none" rtlCol="0">
            <a:spAutoFit/>
          </a:bodyPr>
          <a:lstStyle/>
          <a:p>
            <a:r>
              <a:rPr lang="en-US" altLang="zh-CN" sz="2000" b="1" dirty="0">
                <a:solidFill>
                  <a:srgbClr val="1F3864"/>
                </a:solidFill>
                <a:latin typeface="Arial" panose="020B0604020202020204" pitchFamily="34" charset="0"/>
                <a:ea typeface="微软雅黑" panose="020B0503020204020204" pitchFamily="34" charset="-122"/>
                <a:sym typeface="Arial" panose="020B0604020202020204" pitchFamily="34" charset="0"/>
              </a:rPr>
              <a:t>UB+SVD+I+C vs UB</a:t>
            </a:r>
            <a:endParaRPr lang="zh-CN" altLang="en-US" sz="2000" b="1" dirty="0">
              <a:solidFill>
                <a:srgbClr val="1F3864"/>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8">
            <a:extLst>
              <a:ext uri="{FF2B5EF4-FFF2-40B4-BE49-F238E27FC236}">
                <a16:creationId xmlns:a16="http://schemas.microsoft.com/office/drawing/2014/main" id="{C67A439D-1F37-4DA1-BA38-68D075D967D2}"/>
              </a:ext>
            </a:extLst>
          </p:cNvPr>
          <p:cNvSpPr/>
          <p:nvPr/>
        </p:nvSpPr>
        <p:spPr>
          <a:xfrm>
            <a:off x="8633737" y="3548138"/>
            <a:ext cx="2751658" cy="1027654"/>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All clustering results are better UB</a:t>
            </a:r>
          </a:p>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We can choose the best k for each cluster</a:t>
            </a:r>
          </a:p>
        </p:txBody>
      </p:sp>
      <p:cxnSp>
        <p:nvCxnSpPr>
          <p:cNvPr id="11" name="直接连接符 10">
            <a:extLst>
              <a:ext uri="{FF2B5EF4-FFF2-40B4-BE49-F238E27FC236}">
                <a16:creationId xmlns:a16="http://schemas.microsoft.com/office/drawing/2014/main" id="{AE1AA7F9-796E-410D-AEED-E8B8EA319211}"/>
              </a:ext>
            </a:extLst>
          </p:cNvPr>
          <p:cNvCxnSpPr>
            <a:cxnSpLocks/>
          </p:cNvCxnSpPr>
          <p:nvPr/>
        </p:nvCxnSpPr>
        <p:spPr>
          <a:xfrm>
            <a:off x="8739188" y="3368705"/>
            <a:ext cx="21943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395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D78C4-9E0E-46C8-BA30-6B97A066B4F1}"/>
              </a:ext>
            </a:extLst>
          </p:cNvPr>
          <p:cNvSpPr>
            <a:spLocks noGrp="1"/>
          </p:cNvSpPr>
          <p:nvPr>
            <p:ph type="body" sz="quarter" idx="10"/>
          </p:nvPr>
        </p:nvSpPr>
        <p:spPr>
          <a:xfrm>
            <a:off x="2016244" y="2134286"/>
            <a:ext cx="3151734" cy="2646878"/>
          </a:xfrm>
        </p:spPr>
        <p:txBody>
          <a:bodyPr/>
          <a:lstStyle/>
          <a:p>
            <a:r>
              <a:rPr lang="en-US" dirty="0"/>
              <a:t>3</a:t>
            </a:r>
            <a:r>
              <a:rPr lang="en-US" sz="11500" dirty="0"/>
              <a:t>.6</a:t>
            </a:r>
            <a:endParaRPr lang="en-US" dirty="0"/>
          </a:p>
        </p:txBody>
      </p:sp>
      <p:sp>
        <p:nvSpPr>
          <p:cNvPr id="3" name="Text Placeholder 2">
            <a:extLst>
              <a:ext uri="{FF2B5EF4-FFF2-40B4-BE49-F238E27FC236}">
                <a16:creationId xmlns:a16="http://schemas.microsoft.com/office/drawing/2014/main" id="{011E739C-1EED-4EA4-90CC-B8922B4D0D72}"/>
              </a:ext>
            </a:extLst>
          </p:cNvPr>
          <p:cNvSpPr>
            <a:spLocks noGrp="1"/>
          </p:cNvSpPr>
          <p:nvPr>
            <p:ph type="body" sz="quarter" idx="11"/>
          </p:nvPr>
        </p:nvSpPr>
        <p:spPr>
          <a:xfrm>
            <a:off x="5550118" y="2921168"/>
            <a:ext cx="6232539" cy="830997"/>
          </a:xfrm>
        </p:spPr>
        <p:txBody>
          <a:bodyPr/>
          <a:lstStyle/>
          <a:p>
            <a:r>
              <a:rPr lang="en-US" sz="4800" dirty="0"/>
              <a:t>Model comparison</a:t>
            </a:r>
          </a:p>
        </p:txBody>
      </p:sp>
    </p:spTree>
    <p:extLst>
      <p:ext uri="{BB962C8B-B14F-4D97-AF65-F5344CB8AC3E}">
        <p14:creationId xmlns:p14="http://schemas.microsoft.com/office/powerpoint/2010/main" val="4205663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12FB1B-4F76-4465-91D3-D29725B55EF6}"/>
              </a:ext>
            </a:extLst>
          </p:cNvPr>
          <p:cNvSpPr>
            <a:spLocks noGrp="1"/>
          </p:cNvSpPr>
          <p:nvPr>
            <p:ph type="body" sz="quarter" idx="11"/>
          </p:nvPr>
        </p:nvSpPr>
        <p:spPr>
          <a:xfrm>
            <a:off x="1120377" y="368382"/>
            <a:ext cx="6518207" cy="507831"/>
          </a:xfrm>
        </p:spPr>
        <p:txBody>
          <a:bodyPr/>
          <a:lstStyle/>
          <a:p>
            <a:r>
              <a:rPr lang="en-US" altLang="zh-CN" dirty="0"/>
              <a:t>Comparison of different Models</a:t>
            </a:r>
            <a:endParaRPr lang="zh-CN" altLang="en-US" dirty="0"/>
          </a:p>
        </p:txBody>
      </p:sp>
      <p:graphicFrame>
        <p:nvGraphicFramePr>
          <p:cNvPr id="3" name="Table 3">
            <a:extLst>
              <a:ext uri="{FF2B5EF4-FFF2-40B4-BE49-F238E27FC236}">
                <a16:creationId xmlns:a16="http://schemas.microsoft.com/office/drawing/2014/main" id="{F10EAFB7-4549-4656-BFC2-A783E3CBA36D}"/>
              </a:ext>
            </a:extLst>
          </p:cNvPr>
          <p:cNvGraphicFramePr>
            <a:graphicFrameLocks noGrp="1"/>
          </p:cNvGraphicFramePr>
          <p:nvPr>
            <p:extLst>
              <p:ext uri="{D42A27DB-BD31-4B8C-83A1-F6EECF244321}">
                <p14:modId xmlns:p14="http://schemas.microsoft.com/office/powerpoint/2010/main" val="2536081960"/>
              </p:ext>
            </p:extLst>
          </p:nvPr>
        </p:nvGraphicFramePr>
        <p:xfrm>
          <a:off x="3462298" y="2869111"/>
          <a:ext cx="5077522" cy="1854200"/>
        </p:xfrm>
        <a:graphic>
          <a:graphicData uri="http://schemas.openxmlformats.org/drawingml/2006/table">
            <a:tbl>
              <a:tblPr firstRow="1" bandRow="1">
                <a:tableStyleId>{5C22544A-7EE6-4342-B048-85BDC9FD1C3A}</a:tableStyleId>
              </a:tblPr>
              <a:tblGrid>
                <a:gridCol w="2538761">
                  <a:extLst>
                    <a:ext uri="{9D8B030D-6E8A-4147-A177-3AD203B41FA5}">
                      <a16:colId xmlns:a16="http://schemas.microsoft.com/office/drawing/2014/main" val="3768775562"/>
                    </a:ext>
                  </a:extLst>
                </a:gridCol>
                <a:gridCol w="2538761">
                  <a:extLst>
                    <a:ext uri="{9D8B030D-6E8A-4147-A177-3AD203B41FA5}">
                      <a16:colId xmlns:a16="http://schemas.microsoft.com/office/drawing/2014/main" val="3171238380"/>
                    </a:ext>
                  </a:extLst>
                </a:gridCol>
              </a:tblGrid>
              <a:tr h="370840">
                <a:tc>
                  <a:txBody>
                    <a:bodyPr/>
                    <a:lstStyle/>
                    <a:p>
                      <a:r>
                        <a:rPr lang="en-US" altLang="zh-CN" dirty="0"/>
                        <a:t>Models</a:t>
                      </a:r>
                      <a:endParaRPr lang="zh-CN" altLang="en-US" dirty="0"/>
                    </a:p>
                  </a:txBody>
                  <a:tcPr/>
                </a:tc>
                <a:tc>
                  <a:txBody>
                    <a:bodyPr/>
                    <a:lstStyle/>
                    <a:p>
                      <a:r>
                        <a:rPr lang="en-US" altLang="zh-CN" dirty="0"/>
                        <a:t>Recall @ 1 on test</a:t>
                      </a:r>
                      <a:endParaRPr lang="zh-CN" altLang="en-US" dirty="0"/>
                    </a:p>
                  </a:txBody>
                  <a:tcPr/>
                </a:tc>
                <a:extLst>
                  <a:ext uri="{0D108BD9-81ED-4DB2-BD59-A6C34878D82A}">
                    <a16:rowId xmlns:a16="http://schemas.microsoft.com/office/drawing/2014/main" val="4287066234"/>
                  </a:ext>
                </a:extLst>
              </a:tr>
              <a:tr h="370840">
                <a:tc>
                  <a:txBody>
                    <a:bodyPr/>
                    <a:lstStyle/>
                    <a:p>
                      <a:r>
                        <a:rPr lang="en-US" altLang="zh-CN" dirty="0"/>
                        <a:t>M1: UB</a:t>
                      </a:r>
                      <a:endParaRPr lang="zh-CN" altLang="en-US" dirty="0"/>
                    </a:p>
                  </a:txBody>
                  <a:tcPr/>
                </a:tc>
                <a:tc>
                  <a:txBody>
                    <a:bodyPr/>
                    <a:lstStyle/>
                    <a:p>
                      <a:r>
                        <a:rPr lang="en-US" altLang="zh-CN" dirty="0"/>
                        <a:t>59.71%</a:t>
                      </a:r>
                      <a:endParaRPr lang="zh-CN" altLang="en-US" dirty="0"/>
                    </a:p>
                  </a:txBody>
                  <a:tcPr/>
                </a:tc>
                <a:extLst>
                  <a:ext uri="{0D108BD9-81ED-4DB2-BD59-A6C34878D82A}">
                    <a16:rowId xmlns:a16="http://schemas.microsoft.com/office/drawing/2014/main" val="3281576147"/>
                  </a:ext>
                </a:extLst>
              </a:tr>
              <a:tr h="370840">
                <a:tc>
                  <a:txBody>
                    <a:bodyPr/>
                    <a:lstStyle/>
                    <a:p>
                      <a:r>
                        <a:rPr lang="en-US" altLang="zh-CN" dirty="0"/>
                        <a:t>M2: UB+SVD</a:t>
                      </a:r>
                      <a:endParaRPr lang="zh-CN" altLang="en-US" dirty="0"/>
                    </a:p>
                  </a:txBody>
                  <a:tcPr/>
                </a:tc>
                <a:tc>
                  <a:txBody>
                    <a:bodyPr/>
                    <a:lstStyle/>
                    <a:p>
                      <a:r>
                        <a:rPr lang="en-US" altLang="zh-CN" dirty="0"/>
                        <a:t>62.28%</a:t>
                      </a:r>
                      <a:endParaRPr lang="zh-CN" altLang="en-US" dirty="0"/>
                    </a:p>
                  </a:txBody>
                  <a:tcPr/>
                </a:tc>
                <a:extLst>
                  <a:ext uri="{0D108BD9-81ED-4DB2-BD59-A6C34878D82A}">
                    <a16:rowId xmlns:a16="http://schemas.microsoft.com/office/drawing/2014/main" val="1919762667"/>
                  </a:ext>
                </a:extLst>
              </a:tr>
              <a:tr h="370840">
                <a:tc>
                  <a:txBody>
                    <a:bodyPr/>
                    <a:lstStyle/>
                    <a:p>
                      <a:r>
                        <a:rPr lang="en-US" altLang="zh-CN" dirty="0"/>
                        <a:t>M3: UB+SVD+I</a:t>
                      </a:r>
                      <a:endParaRPr lang="zh-CN" altLang="en-US" dirty="0"/>
                    </a:p>
                  </a:txBody>
                  <a:tcPr/>
                </a:tc>
                <a:tc>
                  <a:txBody>
                    <a:bodyPr/>
                    <a:lstStyle/>
                    <a:p>
                      <a:r>
                        <a:rPr lang="en-US" altLang="zh-CN" dirty="0"/>
                        <a:t>62.34%</a:t>
                      </a:r>
                      <a:endParaRPr lang="zh-CN" altLang="en-US" dirty="0"/>
                    </a:p>
                  </a:txBody>
                  <a:tcPr/>
                </a:tc>
                <a:extLst>
                  <a:ext uri="{0D108BD9-81ED-4DB2-BD59-A6C34878D82A}">
                    <a16:rowId xmlns:a16="http://schemas.microsoft.com/office/drawing/2014/main" val="2153920119"/>
                  </a:ext>
                </a:extLst>
              </a:tr>
              <a:tr h="370840">
                <a:tc>
                  <a:txBody>
                    <a:bodyPr/>
                    <a:lstStyle/>
                    <a:p>
                      <a:r>
                        <a:rPr lang="en-US" altLang="zh-CN" dirty="0"/>
                        <a:t>M4: UB+SVD+I+C</a:t>
                      </a:r>
                      <a:endParaRPr lang="zh-CN" altLang="en-US" dirty="0"/>
                    </a:p>
                  </a:txBody>
                  <a:tcPr/>
                </a:tc>
                <a:tc>
                  <a:txBody>
                    <a:bodyPr/>
                    <a:lstStyle/>
                    <a:p>
                      <a:r>
                        <a:rPr lang="en-US" altLang="zh-CN" dirty="0"/>
                        <a:t>65.31%</a:t>
                      </a:r>
                      <a:endParaRPr lang="zh-CN" altLang="en-US" dirty="0"/>
                    </a:p>
                  </a:txBody>
                  <a:tcPr/>
                </a:tc>
                <a:extLst>
                  <a:ext uri="{0D108BD9-81ED-4DB2-BD59-A6C34878D82A}">
                    <a16:rowId xmlns:a16="http://schemas.microsoft.com/office/drawing/2014/main" val="1476744832"/>
                  </a:ext>
                </a:extLst>
              </a:tr>
            </a:tbl>
          </a:graphicData>
        </a:graphic>
      </p:graphicFrame>
      <p:sp>
        <p:nvSpPr>
          <p:cNvPr id="45" name="TextBox 44">
            <a:extLst>
              <a:ext uri="{FF2B5EF4-FFF2-40B4-BE49-F238E27FC236}">
                <a16:creationId xmlns:a16="http://schemas.microsoft.com/office/drawing/2014/main" id="{64A976CA-1EF0-4F04-88E1-D31F074FEB0C}"/>
              </a:ext>
            </a:extLst>
          </p:cNvPr>
          <p:cNvSpPr txBox="1"/>
          <p:nvPr/>
        </p:nvSpPr>
        <p:spPr>
          <a:xfrm>
            <a:off x="4884233" y="2238094"/>
            <a:ext cx="2754351" cy="369332"/>
          </a:xfrm>
          <a:prstGeom prst="rect">
            <a:avLst/>
          </a:prstGeom>
          <a:noFill/>
        </p:spPr>
        <p:txBody>
          <a:bodyPr wrap="square" rtlCol="0">
            <a:spAutoFit/>
          </a:bodyPr>
          <a:lstStyle/>
          <a:p>
            <a:r>
              <a:rPr lang="en-US" altLang="zh-CN" dirty="0"/>
              <a:t>Models with test results</a:t>
            </a:r>
            <a:endParaRPr lang="zh-CN" altLang="en-US" dirty="0"/>
          </a:p>
        </p:txBody>
      </p:sp>
    </p:spTree>
    <p:extLst>
      <p:ext uri="{BB962C8B-B14F-4D97-AF65-F5344CB8AC3E}">
        <p14:creationId xmlns:p14="http://schemas.microsoft.com/office/powerpoint/2010/main" val="3226140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D78C4-9E0E-46C8-BA30-6B97A066B4F1}"/>
              </a:ext>
            </a:extLst>
          </p:cNvPr>
          <p:cNvSpPr>
            <a:spLocks noGrp="1"/>
          </p:cNvSpPr>
          <p:nvPr>
            <p:ph type="body" sz="quarter" idx="10"/>
          </p:nvPr>
        </p:nvSpPr>
        <p:spPr>
          <a:xfrm>
            <a:off x="2016244" y="2134286"/>
            <a:ext cx="3151734" cy="2646878"/>
          </a:xfrm>
        </p:spPr>
        <p:txBody>
          <a:bodyPr/>
          <a:lstStyle/>
          <a:p>
            <a:r>
              <a:rPr lang="en-US" dirty="0"/>
              <a:t>3</a:t>
            </a:r>
            <a:r>
              <a:rPr lang="en-US" sz="11500" dirty="0"/>
              <a:t>.7</a:t>
            </a:r>
            <a:endParaRPr lang="en-US" dirty="0"/>
          </a:p>
        </p:txBody>
      </p:sp>
      <p:sp>
        <p:nvSpPr>
          <p:cNvPr id="3" name="Text Placeholder 2">
            <a:extLst>
              <a:ext uri="{FF2B5EF4-FFF2-40B4-BE49-F238E27FC236}">
                <a16:creationId xmlns:a16="http://schemas.microsoft.com/office/drawing/2014/main" id="{011E739C-1EED-4EA4-90CC-B8922B4D0D72}"/>
              </a:ext>
            </a:extLst>
          </p:cNvPr>
          <p:cNvSpPr>
            <a:spLocks noGrp="1"/>
          </p:cNvSpPr>
          <p:nvPr>
            <p:ph type="body" sz="quarter" idx="11"/>
          </p:nvPr>
        </p:nvSpPr>
        <p:spPr>
          <a:xfrm>
            <a:off x="5550118" y="2921168"/>
            <a:ext cx="6232539" cy="1015664"/>
          </a:xfrm>
        </p:spPr>
        <p:txBody>
          <a:bodyPr/>
          <a:lstStyle/>
          <a:p>
            <a:r>
              <a:rPr lang="en-US" dirty="0"/>
              <a:t>Final Results</a:t>
            </a:r>
          </a:p>
        </p:txBody>
      </p:sp>
    </p:spTree>
    <p:extLst>
      <p:ext uri="{BB962C8B-B14F-4D97-AF65-F5344CB8AC3E}">
        <p14:creationId xmlns:p14="http://schemas.microsoft.com/office/powerpoint/2010/main" val="331616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30CF3E-CCA8-4DFE-BDD1-D3AEB892F94D}"/>
              </a:ext>
            </a:extLst>
          </p:cNvPr>
          <p:cNvSpPr>
            <a:spLocks noGrp="1"/>
          </p:cNvSpPr>
          <p:nvPr>
            <p:ph type="body" sz="quarter" idx="11"/>
          </p:nvPr>
        </p:nvSpPr>
        <p:spPr/>
        <p:txBody>
          <a:bodyPr/>
          <a:lstStyle/>
          <a:p>
            <a:r>
              <a:rPr lang="en-US" altLang="zh-CN" dirty="0"/>
              <a:t>Final Results</a:t>
            </a:r>
            <a:endParaRPr lang="zh-CN" altLang="en-US" dirty="0"/>
          </a:p>
        </p:txBody>
      </p:sp>
      <p:graphicFrame>
        <p:nvGraphicFramePr>
          <p:cNvPr id="5" name="Table 5">
            <a:extLst>
              <a:ext uri="{FF2B5EF4-FFF2-40B4-BE49-F238E27FC236}">
                <a16:creationId xmlns:a16="http://schemas.microsoft.com/office/drawing/2014/main" id="{9876C11C-5550-4FDE-BFAF-7BF4EA75D621}"/>
              </a:ext>
            </a:extLst>
          </p:cNvPr>
          <p:cNvGraphicFramePr>
            <a:graphicFrameLocks noGrp="1"/>
          </p:cNvGraphicFramePr>
          <p:nvPr/>
        </p:nvGraphicFramePr>
        <p:xfrm>
          <a:off x="1743931" y="3262138"/>
          <a:ext cx="8704150" cy="741680"/>
        </p:xfrm>
        <a:graphic>
          <a:graphicData uri="http://schemas.openxmlformats.org/drawingml/2006/table">
            <a:tbl>
              <a:tblPr firstRow="1" bandRow="1">
                <a:tableStyleId>{5C22544A-7EE6-4342-B048-85BDC9FD1C3A}</a:tableStyleId>
              </a:tblPr>
              <a:tblGrid>
                <a:gridCol w="669550">
                  <a:extLst>
                    <a:ext uri="{9D8B030D-6E8A-4147-A177-3AD203B41FA5}">
                      <a16:colId xmlns:a16="http://schemas.microsoft.com/office/drawing/2014/main" val="3835152775"/>
                    </a:ext>
                  </a:extLst>
                </a:gridCol>
                <a:gridCol w="669550">
                  <a:extLst>
                    <a:ext uri="{9D8B030D-6E8A-4147-A177-3AD203B41FA5}">
                      <a16:colId xmlns:a16="http://schemas.microsoft.com/office/drawing/2014/main" val="1815424280"/>
                    </a:ext>
                  </a:extLst>
                </a:gridCol>
                <a:gridCol w="669550">
                  <a:extLst>
                    <a:ext uri="{9D8B030D-6E8A-4147-A177-3AD203B41FA5}">
                      <a16:colId xmlns:a16="http://schemas.microsoft.com/office/drawing/2014/main" val="1091496770"/>
                    </a:ext>
                  </a:extLst>
                </a:gridCol>
                <a:gridCol w="669550">
                  <a:extLst>
                    <a:ext uri="{9D8B030D-6E8A-4147-A177-3AD203B41FA5}">
                      <a16:colId xmlns:a16="http://schemas.microsoft.com/office/drawing/2014/main" val="3945025829"/>
                    </a:ext>
                  </a:extLst>
                </a:gridCol>
                <a:gridCol w="669550">
                  <a:extLst>
                    <a:ext uri="{9D8B030D-6E8A-4147-A177-3AD203B41FA5}">
                      <a16:colId xmlns:a16="http://schemas.microsoft.com/office/drawing/2014/main" val="56990939"/>
                    </a:ext>
                  </a:extLst>
                </a:gridCol>
                <a:gridCol w="669550">
                  <a:extLst>
                    <a:ext uri="{9D8B030D-6E8A-4147-A177-3AD203B41FA5}">
                      <a16:colId xmlns:a16="http://schemas.microsoft.com/office/drawing/2014/main" val="2511724420"/>
                    </a:ext>
                  </a:extLst>
                </a:gridCol>
                <a:gridCol w="669550">
                  <a:extLst>
                    <a:ext uri="{9D8B030D-6E8A-4147-A177-3AD203B41FA5}">
                      <a16:colId xmlns:a16="http://schemas.microsoft.com/office/drawing/2014/main" val="3871565258"/>
                    </a:ext>
                  </a:extLst>
                </a:gridCol>
                <a:gridCol w="669550">
                  <a:extLst>
                    <a:ext uri="{9D8B030D-6E8A-4147-A177-3AD203B41FA5}">
                      <a16:colId xmlns:a16="http://schemas.microsoft.com/office/drawing/2014/main" val="4174674652"/>
                    </a:ext>
                  </a:extLst>
                </a:gridCol>
                <a:gridCol w="669550">
                  <a:extLst>
                    <a:ext uri="{9D8B030D-6E8A-4147-A177-3AD203B41FA5}">
                      <a16:colId xmlns:a16="http://schemas.microsoft.com/office/drawing/2014/main" val="358639379"/>
                    </a:ext>
                  </a:extLst>
                </a:gridCol>
                <a:gridCol w="669550">
                  <a:extLst>
                    <a:ext uri="{9D8B030D-6E8A-4147-A177-3AD203B41FA5}">
                      <a16:colId xmlns:a16="http://schemas.microsoft.com/office/drawing/2014/main" val="887474485"/>
                    </a:ext>
                  </a:extLst>
                </a:gridCol>
                <a:gridCol w="669550">
                  <a:extLst>
                    <a:ext uri="{9D8B030D-6E8A-4147-A177-3AD203B41FA5}">
                      <a16:colId xmlns:a16="http://schemas.microsoft.com/office/drawing/2014/main" val="1581383719"/>
                    </a:ext>
                  </a:extLst>
                </a:gridCol>
                <a:gridCol w="669550">
                  <a:extLst>
                    <a:ext uri="{9D8B030D-6E8A-4147-A177-3AD203B41FA5}">
                      <a16:colId xmlns:a16="http://schemas.microsoft.com/office/drawing/2014/main" val="322830972"/>
                    </a:ext>
                  </a:extLst>
                </a:gridCol>
                <a:gridCol w="669550">
                  <a:extLst>
                    <a:ext uri="{9D8B030D-6E8A-4147-A177-3AD203B41FA5}">
                      <a16:colId xmlns:a16="http://schemas.microsoft.com/office/drawing/2014/main" val="3917071057"/>
                    </a:ext>
                  </a:extLst>
                </a:gridCol>
              </a:tblGrid>
              <a:tr h="370840">
                <a:tc>
                  <a:txBody>
                    <a:bodyPr/>
                    <a:lstStyle/>
                    <a:p>
                      <a:pPr algn="ctr"/>
                      <a:r>
                        <a:rPr lang="en-US" altLang="zh-CN" dirty="0"/>
                        <a:t>A1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A9</a:t>
                      </a:r>
                      <a:endParaRPr lang="zh-CN" altLang="en-US" dirty="0"/>
                    </a:p>
                  </a:txBody>
                  <a:tcPr anchor="ctr"/>
                </a:tc>
                <a:tc>
                  <a:txBody>
                    <a:bodyPr/>
                    <a:lstStyle/>
                    <a:p>
                      <a:pPr algn="ctr"/>
                      <a:r>
                        <a:rPr lang="en-US" altLang="zh-CN" dirty="0"/>
                        <a:t>B1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C1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D1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E1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F1</a:t>
                      </a:r>
                      <a:endParaRPr lang="zh-CN" altLang="en-US" dirty="0"/>
                    </a:p>
                  </a:txBody>
                  <a:tcPr anchor="ctr"/>
                </a:tc>
                <a:tc>
                  <a:txBody>
                    <a:bodyPr/>
                    <a:lstStyle/>
                    <a:p>
                      <a:pPr algn="ctr"/>
                      <a:r>
                        <a:rPr lang="en-US" altLang="zh-CN" dirty="0"/>
                        <a:t>F2</a:t>
                      </a:r>
                      <a:endParaRPr lang="zh-CN" altLang="en-US" dirty="0"/>
                    </a:p>
                  </a:txBody>
                  <a:tcPr anchor="ctr"/>
                </a:tc>
                <a:extLst>
                  <a:ext uri="{0D108BD9-81ED-4DB2-BD59-A6C34878D82A}">
                    <a16:rowId xmlns:a16="http://schemas.microsoft.com/office/drawing/2014/main" val="988512807"/>
                  </a:ext>
                </a:extLst>
              </a:tr>
              <a:tr h="370840">
                <a:tc>
                  <a:txBody>
                    <a:bodyPr/>
                    <a:lstStyle/>
                    <a:p>
                      <a:pPr algn="ctr"/>
                      <a:r>
                        <a:rPr lang="en-US" altLang="zh-CN" dirty="0"/>
                        <a:t>0.65</a:t>
                      </a:r>
                      <a:endParaRPr lang="zh-CN" altLang="en-US" dirty="0"/>
                    </a:p>
                  </a:txBody>
                  <a:tcPr anchor="ctr"/>
                </a:tc>
                <a:tc>
                  <a:txBody>
                    <a:bodyPr/>
                    <a:lstStyle/>
                    <a:p>
                      <a:pPr algn="ctr"/>
                      <a:endParaRPr lang="zh-CN" altLang="en-US"/>
                    </a:p>
                  </a:txBody>
                  <a:tcPr anchor="ctr"/>
                </a:tc>
                <a:tc>
                  <a:txBody>
                    <a:bodyPr/>
                    <a:lstStyle/>
                    <a:p>
                      <a:pPr algn="ctr"/>
                      <a:r>
                        <a:rPr lang="en-US" altLang="zh-CN" dirty="0"/>
                        <a:t>0.77</a:t>
                      </a:r>
                      <a:endParaRPr lang="zh-CN" altLang="en-US" dirty="0"/>
                    </a:p>
                  </a:txBody>
                  <a:tcPr anchor="ctr"/>
                </a:tc>
                <a:tc>
                  <a:txBody>
                    <a:bodyPr/>
                    <a:lstStyle/>
                    <a:p>
                      <a:pPr algn="ctr"/>
                      <a:r>
                        <a:rPr lang="en-US" altLang="zh-CN" dirty="0"/>
                        <a:t>0.20</a:t>
                      </a:r>
                      <a:endParaRPr lang="zh-CN" altLang="en-US" dirty="0"/>
                    </a:p>
                  </a:txBody>
                  <a:tcPr anchor="ctr"/>
                </a:tc>
                <a:tc>
                  <a:txBody>
                    <a:bodyPr/>
                    <a:lstStyle/>
                    <a:p>
                      <a:pPr algn="ctr"/>
                      <a:endParaRPr lang="zh-CN" altLang="en-US" dirty="0"/>
                    </a:p>
                  </a:txBody>
                  <a:tcPr anchor="ctr"/>
                </a:tc>
                <a:tc>
                  <a:txBody>
                    <a:bodyPr/>
                    <a:lstStyle/>
                    <a:p>
                      <a:pPr algn="ctr"/>
                      <a:r>
                        <a:rPr lang="en-US" altLang="zh-CN" dirty="0"/>
                        <a:t>0.33</a:t>
                      </a:r>
                      <a:endParaRPr lang="zh-CN" altLang="en-US" dirty="0"/>
                    </a:p>
                  </a:txBody>
                  <a:tcPr anchor="ctr"/>
                </a:tc>
                <a:tc>
                  <a:txBody>
                    <a:bodyPr/>
                    <a:lstStyle/>
                    <a:p>
                      <a:pPr algn="ctr"/>
                      <a:endParaRPr lang="zh-CN" altLang="en-US" dirty="0"/>
                    </a:p>
                  </a:txBody>
                  <a:tcPr anchor="ctr"/>
                </a:tc>
                <a:tc>
                  <a:txBody>
                    <a:bodyPr/>
                    <a:lstStyle/>
                    <a:p>
                      <a:pPr algn="ctr"/>
                      <a:r>
                        <a:rPr lang="en-US" altLang="zh-CN" dirty="0"/>
                        <a:t>0.78</a:t>
                      </a:r>
                      <a:endParaRPr lang="zh-CN" altLang="en-US" dirty="0"/>
                    </a:p>
                  </a:txBody>
                  <a:tcPr anchor="ctr"/>
                </a:tc>
                <a:tc>
                  <a:txBody>
                    <a:bodyPr/>
                    <a:lstStyle/>
                    <a:p>
                      <a:pPr algn="ctr"/>
                      <a:endParaRPr lang="zh-CN" altLang="en-US" dirty="0"/>
                    </a:p>
                  </a:txBody>
                  <a:tcPr anchor="ctr"/>
                </a:tc>
                <a:tc>
                  <a:txBody>
                    <a:bodyPr/>
                    <a:lstStyle/>
                    <a:p>
                      <a:pPr algn="ctr"/>
                      <a:r>
                        <a:rPr lang="en-US" altLang="zh-CN" dirty="0"/>
                        <a:t>0.92</a:t>
                      </a:r>
                      <a:endParaRPr lang="zh-CN" altLang="en-US" dirty="0"/>
                    </a:p>
                  </a:txBody>
                  <a:tcPr anchor="ctr"/>
                </a:tc>
                <a:tc>
                  <a:txBody>
                    <a:bodyPr/>
                    <a:lstStyle/>
                    <a:p>
                      <a:pPr algn="ctr"/>
                      <a:endParaRPr lang="zh-CN" altLang="en-US" dirty="0"/>
                    </a:p>
                  </a:txBody>
                  <a:tcPr anchor="ctr"/>
                </a:tc>
                <a:tc>
                  <a:txBody>
                    <a:bodyPr/>
                    <a:lstStyle/>
                    <a:p>
                      <a:pPr algn="ctr"/>
                      <a:r>
                        <a:rPr lang="en-US" altLang="zh-CN" dirty="0"/>
                        <a:t>0.42</a:t>
                      </a:r>
                      <a:endParaRPr lang="zh-CN" altLang="en-US" dirty="0"/>
                    </a:p>
                  </a:txBody>
                  <a:tcPr anchor="ctr"/>
                </a:tc>
                <a:tc>
                  <a:txBody>
                    <a:bodyPr/>
                    <a:lstStyle/>
                    <a:p>
                      <a:pPr algn="ctr"/>
                      <a:r>
                        <a:rPr lang="en-US" altLang="zh-CN" dirty="0"/>
                        <a:t>0.57</a:t>
                      </a:r>
                      <a:endParaRPr lang="zh-CN" altLang="en-US" dirty="0"/>
                    </a:p>
                  </a:txBody>
                  <a:tcPr anchor="ctr"/>
                </a:tc>
                <a:extLst>
                  <a:ext uri="{0D108BD9-81ED-4DB2-BD59-A6C34878D82A}">
                    <a16:rowId xmlns:a16="http://schemas.microsoft.com/office/drawing/2014/main" val="192609178"/>
                  </a:ext>
                </a:extLst>
              </a:tr>
            </a:tbl>
          </a:graphicData>
        </a:graphic>
      </p:graphicFrame>
      <p:sp>
        <p:nvSpPr>
          <p:cNvPr id="7" name="Arrow: Down 6">
            <a:extLst>
              <a:ext uri="{FF2B5EF4-FFF2-40B4-BE49-F238E27FC236}">
                <a16:creationId xmlns:a16="http://schemas.microsoft.com/office/drawing/2014/main" id="{FB8BF5E2-FCEB-4254-B19D-1BE557E93A1E}"/>
              </a:ext>
            </a:extLst>
          </p:cNvPr>
          <p:cNvSpPr/>
          <p:nvPr/>
        </p:nvSpPr>
        <p:spPr>
          <a:xfrm>
            <a:off x="5519854" y="4259757"/>
            <a:ext cx="576146"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Table 8">
            <a:extLst>
              <a:ext uri="{FF2B5EF4-FFF2-40B4-BE49-F238E27FC236}">
                <a16:creationId xmlns:a16="http://schemas.microsoft.com/office/drawing/2014/main" id="{7521D215-DF6F-487C-8CA9-C3885D792BD9}"/>
              </a:ext>
            </a:extLst>
          </p:cNvPr>
          <p:cNvGraphicFramePr>
            <a:graphicFrameLocks noGrp="1"/>
          </p:cNvGraphicFramePr>
          <p:nvPr/>
        </p:nvGraphicFramePr>
        <p:xfrm>
          <a:off x="1743923" y="2055102"/>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861894746"/>
                    </a:ext>
                  </a:extLst>
                </a:gridCol>
                <a:gridCol w="903111">
                  <a:extLst>
                    <a:ext uri="{9D8B030D-6E8A-4147-A177-3AD203B41FA5}">
                      <a16:colId xmlns:a16="http://schemas.microsoft.com/office/drawing/2014/main" val="1247615384"/>
                    </a:ext>
                  </a:extLst>
                </a:gridCol>
                <a:gridCol w="903111">
                  <a:extLst>
                    <a:ext uri="{9D8B030D-6E8A-4147-A177-3AD203B41FA5}">
                      <a16:colId xmlns:a16="http://schemas.microsoft.com/office/drawing/2014/main" val="1387989092"/>
                    </a:ext>
                  </a:extLst>
                </a:gridCol>
                <a:gridCol w="903111">
                  <a:extLst>
                    <a:ext uri="{9D8B030D-6E8A-4147-A177-3AD203B41FA5}">
                      <a16:colId xmlns:a16="http://schemas.microsoft.com/office/drawing/2014/main" val="3236886512"/>
                    </a:ext>
                  </a:extLst>
                </a:gridCol>
                <a:gridCol w="903111">
                  <a:extLst>
                    <a:ext uri="{9D8B030D-6E8A-4147-A177-3AD203B41FA5}">
                      <a16:colId xmlns:a16="http://schemas.microsoft.com/office/drawing/2014/main" val="2385987863"/>
                    </a:ext>
                  </a:extLst>
                </a:gridCol>
                <a:gridCol w="903111">
                  <a:extLst>
                    <a:ext uri="{9D8B030D-6E8A-4147-A177-3AD203B41FA5}">
                      <a16:colId xmlns:a16="http://schemas.microsoft.com/office/drawing/2014/main" val="4216621061"/>
                    </a:ext>
                  </a:extLst>
                </a:gridCol>
                <a:gridCol w="903111">
                  <a:extLst>
                    <a:ext uri="{9D8B030D-6E8A-4147-A177-3AD203B41FA5}">
                      <a16:colId xmlns:a16="http://schemas.microsoft.com/office/drawing/2014/main" val="2488966754"/>
                    </a:ext>
                  </a:extLst>
                </a:gridCol>
                <a:gridCol w="903111">
                  <a:extLst>
                    <a:ext uri="{9D8B030D-6E8A-4147-A177-3AD203B41FA5}">
                      <a16:colId xmlns:a16="http://schemas.microsoft.com/office/drawing/2014/main" val="1107766873"/>
                    </a:ext>
                  </a:extLst>
                </a:gridCol>
                <a:gridCol w="903111">
                  <a:extLst>
                    <a:ext uri="{9D8B030D-6E8A-4147-A177-3AD203B41FA5}">
                      <a16:colId xmlns:a16="http://schemas.microsoft.com/office/drawing/2014/main" val="1587672625"/>
                    </a:ext>
                  </a:extLst>
                </a:gridCol>
              </a:tblGrid>
              <a:tr h="370840">
                <a:tc>
                  <a:txBody>
                    <a:bodyPr/>
                    <a:lstStyle/>
                    <a:p>
                      <a:pPr algn="ctr"/>
                      <a:r>
                        <a:rPr lang="en-US" altLang="zh-CN" dirty="0"/>
                        <a:t>A1</a:t>
                      </a:r>
                      <a:endParaRPr lang="zh-CN" altLang="en-US" dirty="0"/>
                    </a:p>
                  </a:txBody>
                  <a:tcPr anchor="ctr"/>
                </a:tc>
                <a:tc>
                  <a:txBody>
                    <a:bodyPr/>
                    <a:lstStyle/>
                    <a:p>
                      <a:pPr algn="ctr"/>
                      <a:r>
                        <a:rPr lang="en-US" altLang="zh-CN" dirty="0"/>
                        <a:t>A2</a:t>
                      </a:r>
                      <a:endParaRPr lang="zh-CN" altLang="en-US" dirty="0"/>
                    </a:p>
                  </a:txBody>
                  <a:tcPr anchor="ctr"/>
                </a:tc>
                <a:tc>
                  <a:txBody>
                    <a:bodyPr/>
                    <a:lstStyle/>
                    <a:p>
                      <a:pPr algn="ctr"/>
                      <a:r>
                        <a:rPr lang="en-US" altLang="zh-CN" dirty="0"/>
                        <a:t>A3</a:t>
                      </a:r>
                      <a:endParaRPr lang="zh-CN" altLang="en-US" dirty="0"/>
                    </a:p>
                  </a:txBody>
                  <a:tcPr anchor="ctr"/>
                </a:tc>
                <a:tc>
                  <a:txBody>
                    <a:bodyPr/>
                    <a:lstStyle/>
                    <a:p>
                      <a:pPr algn="ctr"/>
                      <a:r>
                        <a:rPr lang="en-US" altLang="zh-CN" dirty="0"/>
                        <a:t>A4</a:t>
                      </a:r>
                      <a:endParaRPr lang="zh-CN" altLang="en-US" dirty="0"/>
                    </a:p>
                  </a:txBody>
                  <a:tcPr anchor="ctr"/>
                </a:tc>
                <a:tc>
                  <a:txBody>
                    <a:bodyPr/>
                    <a:lstStyle/>
                    <a:p>
                      <a:pPr algn="ctr"/>
                      <a:r>
                        <a:rPr lang="en-US" altLang="zh-CN" dirty="0"/>
                        <a:t>A5</a:t>
                      </a:r>
                      <a:endParaRPr lang="zh-CN" altLang="en-US" dirty="0"/>
                    </a:p>
                  </a:txBody>
                  <a:tcPr anchor="ctr"/>
                </a:tc>
                <a:tc>
                  <a:txBody>
                    <a:bodyPr/>
                    <a:lstStyle/>
                    <a:p>
                      <a:pPr algn="ctr"/>
                      <a:r>
                        <a:rPr lang="en-US" altLang="zh-CN" dirty="0"/>
                        <a:t>A6</a:t>
                      </a:r>
                      <a:endParaRPr lang="zh-CN" altLang="en-US" dirty="0"/>
                    </a:p>
                  </a:txBody>
                  <a:tcPr anchor="ctr"/>
                </a:tc>
                <a:tc>
                  <a:txBody>
                    <a:bodyPr/>
                    <a:lstStyle/>
                    <a:p>
                      <a:pPr algn="ctr"/>
                      <a:r>
                        <a:rPr lang="en-US" altLang="zh-CN" dirty="0"/>
                        <a:t>A7</a:t>
                      </a:r>
                      <a:endParaRPr lang="zh-CN" altLang="en-US" dirty="0"/>
                    </a:p>
                  </a:txBody>
                  <a:tcPr anchor="ctr"/>
                </a:tc>
                <a:tc>
                  <a:txBody>
                    <a:bodyPr/>
                    <a:lstStyle/>
                    <a:p>
                      <a:pPr algn="ctr"/>
                      <a:r>
                        <a:rPr lang="en-US" altLang="zh-CN" dirty="0"/>
                        <a:t>A8</a:t>
                      </a:r>
                      <a:endParaRPr lang="zh-CN" altLang="en-US" dirty="0"/>
                    </a:p>
                  </a:txBody>
                  <a:tcPr anchor="ctr"/>
                </a:tc>
                <a:tc>
                  <a:txBody>
                    <a:bodyPr/>
                    <a:lstStyle/>
                    <a:p>
                      <a:pPr algn="ctr"/>
                      <a:r>
                        <a:rPr lang="en-US" altLang="zh-CN" dirty="0"/>
                        <a:t>A9</a:t>
                      </a:r>
                      <a:endParaRPr lang="zh-CN" altLang="en-US" dirty="0"/>
                    </a:p>
                  </a:txBody>
                  <a:tcPr anchor="ctr"/>
                </a:tc>
                <a:extLst>
                  <a:ext uri="{0D108BD9-81ED-4DB2-BD59-A6C34878D82A}">
                    <a16:rowId xmlns:a16="http://schemas.microsoft.com/office/drawing/2014/main" val="1589592119"/>
                  </a:ext>
                </a:extLst>
              </a:tr>
              <a:tr h="370840">
                <a:tc>
                  <a:txBody>
                    <a:bodyPr/>
                    <a:lstStyle/>
                    <a:p>
                      <a:pPr algn="ctr"/>
                      <a:r>
                        <a:rPr lang="en-US" altLang="zh-CN" dirty="0"/>
                        <a:t>0.65</a:t>
                      </a:r>
                      <a:endParaRPr lang="zh-CN" altLang="en-US" dirty="0"/>
                    </a:p>
                  </a:txBody>
                  <a:tcPr anchor="ctr"/>
                </a:tc>
                <a:tc>
                  <a:txBody>
                    <a:bodyPr/>
                    <a:lstStyle/>
                    <a:p>
                      <a:pPr algn="ctr"/>
                      <a:r>
                        <a:rPr lang="en-US" altLang="zh-CN" dirty="0"/>
                        <a:t>0.85</a:t>
                      </a:r>
                      <a:endParaRPr lang="zh-CN" altLang="en-US" dirty="0"/>
                    </a:p>
                  </a:txBody>
                  <a:tcPr anchor="ctr"/>
                </a:tc>
                <a:tc>
                  <a:txBody>
                    <a:bodyPr/>
                    <a:lstStyle/>
                    <a:p>
                      <a:pPr algn="ctr"/>
                      <a:r>
                        <a:rPr lang="en-US" altLang="zh-CN" dirty="0"/>
                        <a:t>0.91</a:t>
                      </a:r>
                      <a:endParaRPr lang="zh-CN" altLang="en-US" dirty="0"/>
                    </a:p>
                  </a:txBody>
                  <a:tcPr anchor="ctr"/>
                </a:tc>
                <a:tc>
                  <a:txBody>
                    <a:bodyPr/>
                    <a:lstStyle/>
                    <a:p>
                      <a:pPr algn="ctr"/>
                      <a:r>
                        <a:rPr lang="en-US" altLang="zh-CN" dirty="0"/>
                        <a:t>0.37</a:t>
                      </a:r>
                      <a:endParaRPr lang="zh-CN" altLang="en-US" dirty="0"/>
                    </a:p>
                  </a:txBody>
                  <a:tcPr anchor="ctr"/>
                </a:tc>
                <a:tc>
                  <a:txBody>
                    <a:bodyPr/>
                    <a:lstStyle/>
                    <a:p>
                      <a:pPr algn="ctr"/>
                      <a:r>
                        <a:rPr lang="en-US" altLang="zh-CN" dirty="0"/>
                        <a:t>0.12</a:t>
                      </a:r>
                      <a:endParaRPr lang="zh-CN" altLang="en-US" dirty="0"/>
                    </a:p>
                  </a:txBody>
                  <a:tcPr anchor="ctr"/>
                </a:tc>
                <a:tc>
                  <a:txBody>
                    <a:bodyPr/>
                    <a:lstStyle/>
                    <a:p>
                      <a:pPr algn="ctr"/>
                      <a:r>
                        <a:rPr lang="en-US" altLang="zh-CN" dirty="0"/>
                        <a:t>0.24</a:t>
                      </a:r>
                      <a:endParaRPr lang="zh-CN" altLang="en-US" dirty="0"/>
                    </a:p>
                  </a:txBody>
                  <a:tcPr anchor="ctr"/>
                </a:tc>
                <a:tc>
                  <a:txBody>
                    <a:bodyPr/>
                    <a:lstStyle/>
                    <a:p>
                      <a:pPr algn="ctr"/>
                      <a:r>
                        <a:rPr lang="en-US" altLang="zh-CN" dirty="0"/>
                        <a:t>0.44</a:t>
                      </a:r>
                      <a:endParaRPr lang="zh-CN" altLang="en-US" dirty="0"/>
                    </a:p>
                  </a:txBody>
                  <a:tcPr anchor="ctr"/>
                </a:tc>
                <a:tc>
                  <a:txBody>
                    <a:bodyPr/>
                    <a:lstStyle/>
                    <a:p>
                      <a:pPr algn="ctr"/>
                      <a:r>
                        <a:rPr lang="en-US" altLang="zh-CN" dirty="0"/>
                        <a:t>0.64</a:t>
                      </a:r>
                      <a:endParaRPr lang="zh-CN" altLang="en-US" dirty="0"/>
                    </a:p>
                  </a:txBody>
                  <a:tcPr anchor="ctr"/>
                </a:tc>
                <a:tc>
                  <a:txBody>
                    <a:bodyPr/>
                    <a:lstStyle/>
                    <a:p>
                      <a:pPr algn="ctr"/>
                      <a:r>
                        <a:rPr lang="en-US" altLang="zh-CN" dirty="0"/>
                        <a:t>0.77</a:t>
                      </a:r>
                      <a:endParaRPr lang="zh-CN" altLang="en-US" dirty="0"/>
                    </a:p>
                  </a:txBody>
                  <a:tcPr anchor="ctr"/>
                </a:tc>
                <a:extLst>
                  <a:ext uri="{0D108BD9-81ED-4DB2-BD59-A6C34878D82A}">
                    <a16:rowId xmlns:a16="http://schemas.microsoft.com/office/drawing/2014/main" val="3399102645"/>
                  </a:ext>
                </a:extLst>
              </a:tr>
            </a:tbl>
          </a:graphicData>
        </a:graphic>
      </p:graphicFrame>
      <p:sp>
        <p:nvSpPr>
          <p:cNvPr id="10" name="Rectangle 9">
            <a:extLst>
              <a:ext uri="{FF2B5EF4-FFF2-40B4-BE49-F238E27FC236}">
                <a16:creationId xmlns:a16="http://schemas.microsoft.com/office/drawing/2014/main" id="{D02760E1-5159-4FB4-B00B-15673CBA2202}"/>
              </a:ext>
            </a:extLst>
          </p:cNvPr>
          <p:cNvSpPr/>
          <p:nvPr/>
        </p:nvSpPr>
        <p:spPr>
          <a:xfrm>
            <a:off x="1743923" y="3172281"/>
            <a:ext cx="2036338" cy="90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Straight Connector 16">
            <a:extLst>
              <a:ext uri="{FF2B5EF4-FFF2-40B4-BE49-F238E27FC236}">
                <a16:creationId xmlns:a16="http://schemas.microsoft.com/office/drawing/2014/main" id="{0D9F89F5-A048-4E09-8E4F-C7800118E00F}"/>
              </a:ext>
            </a:extLst>
          </p:cNvPr>
          <p:cNvCxnSpPr/>
          <p:nvPr/>
        </p:nvCxnSpPr>
        <p:spPr>
          <a:xfrm>
            <a:off x="1743923" y="2796782"/>
            <a:ext cx="0" cy="3664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F15045-7D35-4844-AC03-A5EFE75683E2}"/>
              </a:ext>
            </a:extLst>
          </p:cNvPr>
          <p:cNvCxnSpPr>
            <a:cxnSpLocks/>
          </p:cNvCxnSpPr>
          <p:nvPr/>
        </p:nvCxnSpPr>
        <p:spPr>
          <a:xfrm flipV="1">
            <a:off x="3780261" y="2796783"/>
            <a:ext cx="6058208" cy="3664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728891-5F1C-4CC1-BB92-F691D75A8287}"/>
              </a:ext>
            </a:extLst>
          </p:cNvPr>
          <p:cNvSpPr txBox="1"/>
          <p:nvPr/>
        </p:nvSpPr>
        <p:spPr>
          <a:xfrm>
            <a:off x="7267953" y="4164973"/>
            <a:ext cx="2129883" cy="369332"/>
          </a:xfrm>
          <a:prstGeom prst="rect">
            <a:avLst/>
          </a:prstGeom>
          <a:noFill/>
        </p:spPr>
        <p:txBody>
          <a:bodyPr wrap="square" rtlCol="0">
            <a:spAutoFit/>
          </a:bodyPr>
          <a:lstStyle/>
          <a:p>
            <a:r>
              <a:rPr lang="en-US" altLang="zh-CN" dirty="0"/>
              <a:t>Low-level score</a:t>
            </a:r>
            <a:endParaRPr lang="zh-CN" altLang="en-US" dirty="0"/>
          </a:p>
        </p:txBody>
      </p:sp>
      <p:sp>
        <p:nvSpPr>
          <p:cNvPr id="16" name="TextBox 15">
            <a:extLst>
              <a:ext uri="{FF2B5EF4-FFF2-40B4-BE49-F238E27FC236}">
                <a16:creationId xmlns:a16="http://schemas.microsoft.com/office/drawing/2014/main" id="{DA382AC1-5B77-43FB-8BDB-22D86D1EED89}"/>
              </a:ext>
            </a:extLst>
          </p:cNvPr>
          <p:cNvSpPr txBox="1"/>
          <p:nvPr/>
        </p:nvSpPr>
        <p:spPr>
          <a:xfrm>
            <a:off x="7267953" y="4599457"/>
            <a:ext cx="2129883" cy="369332"/>
          </a:xfrm>
          <a:prstGeom prst="rect">
            <a:avLst/>
          </a:prstGeom>
          <a:noFill/>
        </p:spPr>
        <p:txBody>
          <a:bodyPr wrap="square" rtlCol="0">
            <a:spAutoFit/>
          </a:bodyPr>
          <a:lstStyle/>
          <a:p>
            <a:r>
              <a:rPr lang="en-US" altLang="zh-CN" dirty="0"/>
              <a:t>High-level score</a:t>
            </a:r>
            <a:endParaRPr lang="zh-CN" altLang="en-US" dirty="0"/>
          </a:p>
        </p:txBody>
      </p:sp>
      <p:sp>
        <p:nvSpPr>
          <p:cNvPr id="18" name="Rectangle 17">
            <a:extLst>
              <a:ext uri="{FF2B5EF4-FFF2-40B4-BE49-F238E27FC236}">
                <a16:creationId xmlns:a16="http://schemas.microsoft.com/office/drawing/2014/main" id="{CF5C5E22-D259-44CE-8579-134383D1CC6C}"/>
              </a:ext>
            </a:extLst>
          </p:cNvPr>
          <p:cNvSpPr/>
          <p:nvPr/>
        </p:nvSpPr>
        <p:spPr>
          <a:xfrm>
            <a:off x="3547015" y="2011821"/>
            <a:ext cx="913469" cy="829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Table 8">
            <a:extLst>
              <a:ext uri="{FF2B5EF4-FFF2-40B4-BE49-F238E27FC236}">
                <a16:creationId xmlns:a16="http://schemas.microsoft.com/office/drawing/2014/main" id="{CD3AD845-613E-4B98-9122-DC3FCC6C79A6}"/>
              </a:ext>
            </a:extLst>
          </p:cNvPr>
          <p:cNvGraphicFramePr>
            <a:graphicFrameLocks noGrp="1"/>
          </p:cNvGraphicFramePr>
          <p:nvPr/>
        </p:nvGraphicFramePr>
        <p:xfrm>
          <a:off x="2031999" y="5336264"/>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144130417"/>
                    </a:ext>
                  </a:extLst>
                </a:gridCol>
                <a:gridCol w="1354667">
                  <a:extLst>
                    <a:ext uri="{9D8B030D-6E8A-4147-A177-3AD203B41FA5}">
                      <a16:colId xmlns:a16="http://schemas.microsoft.com/office/drawing/2014/main" val="2797167025"/>
                    </a:ext>
                  </a:extLst>
                </a:gridCol>
                <a:gridCol w="1354667">
                  <a:extLst>
                    <a:ext uri="{9D8B030D-6E8A-4147-A177-3AD203B41FA5}">
                      <a16:colId xmlns:a16="http://schemas.microsoft.com/office/drawing/2014/main" val="2731484591"/>
                    </a:ext>
                  </a:extLst>
                </a:gridCol>
                <a:gridCol w="1354667">
                  <a:extLst>
                    <a:ext uri="{9D8B030D-6E8A-4147-A177-3AD203B41FA5}">
                      <a16:colId xmlns:a16="http://schemas.microsoft.com/office/drawing/2014/main" val="19877350"/>
                    </a:ext>
                  </a:extLst>
                </a:gridCol>
                <a:gridCol w="1354667">
                  <a:extLst>
                    <a:ext uri="{9D8B030D-6E8A-4147-A177-3AD203B41FA5}">
                      <a16:colId xmlns:a16="http://schemas.microsoft.com/office/drawing/2014/main" val="3270767554"/>
                    </a:ext>
                  </a:extLst>
                </a:gridCol>
                <a:gridCol w="1354667">
                  <a:extLst>
                    <a:ext uri="{9D8B030D-6E8A-4147-A177-3AD203B41FA5}">
                      <a16:colId xmlns:a16="http://schemas.microsoft.com/office/drawing/2014/main" val="3784732149"/>
                    </a:ext>
                  </a:extLst>
                </a:gridCol>
              </a:tblGrid>
              <a:tr h="370840">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3058141217"/>
                  </a:ext>
                </a:extLst>
              </a:tr>
              <a:tr h="370840">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2963718867"/>
                  </a:ext>
                </a:extLst>
              </a:tr>
            </a:tbl>
          </a:graphicData>
        </a:graphic>
      </p:graphicFrame>
      <p:sp>
        <p:nvSpPr>
          <p:cNvPr id="20" name="TextBox 19">
            <a:extLst>
              <a:ext uri="{FF2B5EF4-FFF2-40B4-BE49-F238E27FC236}">
                <a16:creationId xmlns:a16="http://schemas.microsoft.com/office/drawing/2014/main" id="{A690B140-2D5A-4968-A474-1F6519CB36EB}"/>
              </a:ext>
            </a:extLst>
          </p:cNvPr>
          <p:cNvSpPr txBox="1"/>
          <p:nvPr/>
        </p:nvSpPr>
        <p:spPr>
          <a:xfrm>
            <a:off x="2393085" y="5708612"/>
            <a:ext cx="922149" cy="369332"/>
          </a:xfrm>
          <a:prstGeom prst="rect">
            <a:avLst/>
          </a:prstGeom>
          <a:noFill/>
        </p:spPr>
        <p:txBody>
          <a:bodyPr wrap="square" rtlCol="0">
            <a:spAutoFit/>
          </a:bodyPr>
          <a:lstStyle/>
          <a:p>
            <a:r>
              <a:rPr lang="en-US" altLang="zh-CN" dirty="0"/>
              <a:t>0.91</a:t>
            </a:r>
            <a:endParaRPr lang="zh-CN" altLang="en-US" dirty="0"/>
          </a:p>
        </p:txBody>
      </p:sp>
      <p:sp>
        <p:nvSpPr>
          <p:cNvPr id="22" name="Text Placeholder 1">
            <a:extLst>
              <a:ext uri="{FF2B5EF4-FFF2-40B4-BE49-F238E27FC236}">
                <a16:creationId xmlns:a16="http://schemas.microsoft.com/office/drawing/2014/main" id="{F2B79A0A-8B2A-4F88-A969-E28650B1A2D9}"/>
              </a:ext>
            </a:extLst>
          </p:cNvPr>
          <p:cNvSpPr txBox="1">
            <a:spLocks/>
          </p:cNvSpPr>
          <p:nvPr/>
        </p:nvSpPr>
        <p:spPr>
          <a:xfrm>
            <a:off x="396477" y="1270082"/>
            <a:ext cx="6506127" cy="4247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accent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Arial" panose="020B0604020202020204" pitchFamily="34" charset="0"/>
                <a:ea typeface="微软雅黑" panose="020B0503020204020204" pitchFamily="34" charset="-122"/>
              </a:rPr>
              <a:t>Find max score in each High-level</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696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30CF3E-CCA8-4DFE-BDD1-D3AEB892F94D}"/>
              </a:ext>
            </a:extLst>
          </p:cNvPr>
          <p:cNvSpPr>
            <a:spLocks noGrp="1"/>
          </p:cNvSpPr>
          <p:nvPr>
            <p:ph type="body" sz="quarter" idx="11"/>
          </p:nvPr>
        </p:nvSpPr>
        <p:spPr/>
        <p:txBody>
          <a:bodyPr/>
          <a:lstStyle/>
          <a:p>
            <a:r>
              <a:rPr lang="en-US" altLang="zh-CN" dirty="0"/>
              <a:t>Final Results</a:t>
            </a:r>
            <a:endParaRPr lang="zh-CN" altLang="en-US" dirty="0"/>
          </a:p>
        </p:txBody>
      </p:sp>
      <p:graphicFrame>
        <p:nvGraphicFramePr>
          <p:cNvPr id="5" name="Table 5">
            <a:extLst>
              <a:ext uri="{FF2B5EF4-FFF2-40B4-BE49-F238E27FC236}">
                <a16:creationId xmlns:a16="http://schemas.microsoft.com/office/drawing/2014/main" id="{9876C11C-5550-4FDE-BFAF-7BF4EA75D621}"/>
              </a:ext>
            </a:extLst>
          </p:cNvPr>
          <p:cNvGraphicFramePr>
            <a:graphicFrameLocks noGrp="1"/>
          </p:cNvGraphicFramePr>
          <p:nvPr/>
        </p:nvGraphicFramePr>
        <p:xfrm>
          <a:off x="1743931" y="3228679"/>
          <a:ext cx="8704150" cy="741680"/>
        </p:xfrm>
        <a:graphic>
          <a:graphicData uri="http://schemas.openxmlformats.org/drawingml/2006/table">
            <a:tbl>
              <a:tblPr firstRow="1" bandRow="1">
                <a:tableStyleId>{5C22544A-7EE6-4342-B048-85BDC9FD1C3A}</a:tableStyleId>
              </a:tblPr>
              <a:tblGrid>
                <a:gridCol w="669550">
                  <a:extLst>
                    <a:ext uri="{9D8B030D-6E8A-4147-A177-3AD203B41FA5}">
                      <a16:colId xmlns:a16="http://schemas.microsoft.com/office/drawing/2014/main" val="3835152775"/>
                    </a:ext>
                  </a:extLst>
                </a:gridCol>
                <a:gridCol w="669550">
                  <a:extLst>
                    <a:ext uri="{9D8B030D-6E8A-4147-A177-3AD203B41FA5}">
                      <a16:colId xmlns:a16="http://schemas.microsoft.com/office/drawing/2014/main" val="1815424280"/>
                    </a:ext>
                  </a:extLst>
                </a:gridCol>
                <a:gridCol w="669550">
                  <a:extLst>
                    <a:ext uri="{9D8B030D-6E8A-4147-A177-3AD203B41FA5}">
                      <a16:colId xmlns:a16="http://schemas.microsoft.com/office/drawing/2014/main" val="1091496770"/>
                    </a:ext>
                  </a:extLst>
                </a:gridCol>
                <a:gridCol w="669550">
                  <a:extLst>
                    <a:ext uri="{9D8B030D-6E8A-4147-A177-3AD203B41FA5}">
                      <a16:colId xmlns:a16="http://schemas.microsoft.com/office/drawing/2014/main" val="3945025829"/>
                    </a:ext>
                  </a:extLst>
                </a:gridCol>
                <a:gridCol w="669550">
                  <a:extLst>
                    <a:ext uri="{9D8B030D-6E8A-4147-A177-3AD203B41FA5}">
                      <a16:colId xmlns:a16="http://schemas.microsoft.com/office/drawing/2014/main" val="56990939"/>
                    </a:ext>
                  </a:extLst>
                </a:gridCol>
                <a:gridCol w="669550">
                  <a:extLst>
                    <a:ext uri="{9D8B030D-6E8A-4147-A177-3AD203B41FA5}">
                      <a16:colId xmlns:a16="http://schemas.microsoft.com/office/drawing/2014/main" val="2511724420"/>
                    </a:ext>
                  </a:extLst>
                </a:gridCol>
                <a:gridCol w="669550">
                  <a:extLst>
                    <a:ext uri="{9D8B030D-6E8A-4147-A177-3AD203B41FA5}">
                      <a16:colId xmlns:a16="http://schemas.microsoft.com/office/drawing/2014/main" val="3871565258"/>
                    </a:ext>
                  </a:extLst>
                </a:gridCol>
                <a:gridCol w="669550">
                  <a:extLst>
                    <a:ext uri="{9D8B030D-6E8A-4147-A177-3AD203B41FA5}">
                      <a16:colId xmlns:a16="http://schemas.microsoft.com/office/drawing/2014/main" val="4174674652"/>
                    </a:ext>
                  </a:extLst>
                </a:gridCol>
                <a:gridCol w="669550">
                  <a:extLst>
                    <a:ext uri="{9D8B030D-6E8A-4147-A177-3AD203B41FA5}">
                      <a16:colId xmlns:a16="http://schemas.microsoft.com/office/drawing/2014/main" val="358639379"/>
                    </a:ext>
                  </a:extLst>
                </a:gridCol>
                <a:gridCol w="669550">
                  <a:extLst>
                    <a:ext uri="{9D8B030D-6E8A-4147-A177-3AD203B41FA5}">
                      <a16:colId xmlns:a16="http://schemas.microsoft.com/office/drawing/2014/main" val="887474485"/>
                    </a:ext>
                  </a:extLst>
                </a:gridCol>
                <a:gridCol w="669550">
                  <a:extLst>
                    <a:ext uri="{9D8B030D-6E8A-4147-A177-3AD203B41FA5}">
                      <a16:colId xmlns:a16="http://schemas.microsoft.com/office/drawing/2014/main" val="1581383719"/>
                    </a:ext>
                  </a:extLst>
                </a:gridCol>
                <a:gridCol w="669550">
                  <a:extLst>
                    <a:ext uri="{9D8B030D-6E8A-4147-A177-3AD203B41FA5}">
                      <a16:colId xmlns:a16="http://schemas.microsoft.com/office/drawing/2014/main" val="322830972"/>
                    </a:ext>
                  </a:extLst>
                </a:gridCol>
                <a:gridCol w="669550">
                  <a:extLst>
                    <a:ext uri="{9D8B030D-6E8A-4147-A177-3AD203B41FA5}">
                      <a16:colId xmlns:a16="http://schemas.microsoft.com/office/drawing/2014/main" val="3917071057"/>
                    </a:ext>
                  </a:extLst>
                </a:gridCol>
              </a:tblGrid>
              <a:tr h="370840">
                <a:tc>
                  <a:txBody>
                    <a:bodyPr/>
                    <a:lstStyle/>
                    <a:p>
                      <a:pPr algn="ctr"/>
                      <a:r>
                        <a:rPr lang="en-US" altLang="zh-CN" dirty="0"/>
                        <a:t>A1</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A9</a:t>
                      </a:r>
                      <a:endParaRPr lang="zh-CN" altLang="en-US" dirty="0"/>
                    </a:p>
                  </a:txBody>
                  <a:tcPr/>
                </a:tc>
                <a:tc>
                  <a:txBody>
                    <a:bodyPr/>
                    <a:lstStyle/>
                    <a:p>
                      <a:pPr algn="ctr"/>
                      <a:r>
                        <a:rPr lang="en-US" altLang="zh-CN" dirty="0"/>
                        <a:t>B1</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C1</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D1</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E1</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F1</a:t>
                      </a:r>
                      <a:endParaRPr lang="zh-CN" altLang="en-US" dirty="0"/>
                    </a:p>
                  </a:txBody>
                  <a:tcPr/>
                </a:tc>
                <a:tc>
                  <a:txBody>
                    <a:bodyPr/>
                    <a:lstStyle/>
                    <a:p>
                      <a:pPr algn="ctr"/>
                      <a:r>
                        <a:rPr lang="en-US" altLang="zh-CN" dirty="0"/>
                        <a:t>F2</a:t>
                      </a:r>
                      <a:endParaRPr lang="zh-CN" altLang="en-US" dirty="0"/>
                    </a:p>
                  </a:txBody>
                  <a:tcPr/>
                </a:tc>
                <a:extLst>
                  <a:ext uri="{0D108BD9-81ED-4DB2-BD59-A6C34878D82A}">
                    <a16:rowId xmlns:a16="http://schemas.microsoft.com/office/drawing/2014/main" val="988512807"/>
                  </a:ext>
                </a:extLst>
              </a:tr>
              <a:tr h="370840">
                <a:tc>
                  <a:txBody>
                    <a:bodyPr/>
                    <a:lstStyle/>
                    <a:p>
                      <a:pPr algn="ctr"/>
                      <a:r>
                        <a:rPr lang="en-US" altLang="zh-CN" dirty="0"/>
                        <a:t>0.65</a:t>
                      </a:r>
                      <a:endParaRPr lang="zh-CN" altLang="en-US" dirty="0"/>
                    </a:p>
                  </a:txBody>
                  <a:tcPr/>
                </a:tc>
                <a:tc>
                  <a:txBody>
                    <a:bodyPr/>
                    <a:lstStyle/>
                    <a:p>
                      <a:pPr algn="ctr"/>
                      <a:endParaRPr lang="zh-CN" altLang="en-US"/>
                    </a:p>
                  </a:txBody>
                  <a:tcPr/>
                </a:tc>
                <a:tc>
                  <a:txBody>
                    <a:bodyPr/>
                    <a:lstStyle/>
                    <a:p>
                      <a:pPr algn="ctr"/>
                      <a:r>
                        <a:rPr lang="en-US" altLang="zh-CN" dirty="0"/>
                        <a:t>0.77</a:t>
                      </a:r>
                      <a:endParaRPr lang="zh-CN" altLang="en-US" dirty="0"/>
                    </a:p>
                  </a:txBody>
                  <a:tcPr/>
                </a:tc>
                <a:tc>
                  <a:txBody>
                    <a:bodyPr/>
                    <a:lstStyle/>
                    <a:p>
                      <a:pPr algn="ctr"/>
                      <a:r>
                        <a:rPr lang="en-US" altLang="zh-CN" dirty="0"/>
                        <a:t>0.20</a:t>
                      </a:r>
                      <a:endParaRPr lang="zh-CN" altLang="en-US" dirty="0"/>
                    </a:p>
                  </a:txBody>
                  <a:tcPr/>
                </a:tc>
                <a:tc>
                  <a:txBody>
                    <a:bodyPr/>
                    <a:lstStyle/>
                    <a:p>
                      <a:pPr algn="ctr"/>
                      <a:endParaRPr lang="zh-CN" altLang="en-US" dirty="0"/>
                    </a:p>
                  </a:txBody>
                  <a:tcPr/>
                </a:tc>
                <a:tc>
                  <a:txBody>
                    <a:bodyPr/>
                    <a:lstStyle/>
                    <a:p>
                      <a:pPr algn="ctr"/>
                      <a:r>
                        <a:rPr lang="en-US" altLang="zh-CN" dirty="0"/>
                        <a:t>0.33</a:t>
                      </a:r>
                      <a:endParaRPr lang="zh-CN" altLang="en-US" dirty="0"/>
                    </a:p>
                  </a:txBody>
                  <a:tcPr/>
                </a:tc>
                <a:tc>
                  <a:txBody>
                    <a:bodyPr/>
                    <a:lstStyle/>
                    <a:p>
                      <a:pPr algn="ctr"/>
                      <a:endParaRPr lang="zh-CN" altLang="en-US" dirty="0"/>
                    </a:p>
                  </a:txBody>
                  <a:tcPr/>
                </a:tc>
                <a:tc>
                  <a:txBody>
                    <a:bodyPr/>
                    <a:lstStyle/>
                    <a:p>
                      <a:pPr algn="ctr"/>
                      <a:r>
                        <a:rPr lang="en-US" altLang="zh-CN" dirty="0"/>
                        <a:t>0.78</a:t>
                      </a:r>
                      <a:endParaRPr lang="zh-CN" altLang="en-US" dirty="0"/>
                    </a:p>
                  </a:txBody>
                  <a:tcPr/>
                </a:tc>
                <a:tc>
                  <a:txBody>
                    <a:bodyPr/>
                    <a:lstStyle/>
                    <a:p>
                      <a:pPr algn="ctr"/>
                      <a:endParaRPr lang="zh-CN" altLang="en-US" dirty="0"/>
                    </a:p>
                  </a:txBody>
                  <a:tcPr/>
                </a:tc>
                <a:tc>
                  <a:txBody>
                    <a:bodyPr/>
                    <a:lstStyle/>
                    <a:p>
                      <a:pPr algn="ctr"/>
                      <a:r>
                        <a:rPr lang="en-US" altLang="zh-CN" dirty="0"/>
                        <a:t>0.92</a:t>
                      </a:r>
                      <a:endParaRPr lang="zh-CN" altLang="en-US" dirty="0"/>
                    </a:p>
                  </a:txBody>
                  <a:tcPr/>
                </a:tc>
                <a:tc>
                  <a:txBody>
                    <a:bodyPr/>
                    <a:lstStyle/>
                    <a:p>
                      <a:pPr algn="ctr"/>
                      <a:endParaRPr lang="zh-CN" altLang="en-US" dirty="0"/>
                    </a:p>
                  </a:txBody>
                  <a:tcPr/>
                </a:tc>
                <a:tc>
                  <a:txBody>
                    <a:bodyPr/>
                    <a:lstStyle/>
                    <a:p>
                      <a:pPr algn="ctr"/>
                      <a:r>
                        <a:rPr lang="en-US" altLang="zh-CN" dirty="0"/>
                        <a:t>0.42</a:t>
                      </a:r>
                      <a:endParaRPr lang="zh-CN" altLang="en-US" dirty="0"/>
                    </a:p>
                  </a:txBody>
                  <a:tcPr/>
                </a:tc>
                <a:tc>
                  <a:txBody>
                    <a:bodyPr/>
                    <a:lstStyle/>
                    <a:p>
                      <a:pPr algn="ctr"/>
                      <a:r>
                        <a:rPr lang="en-US" altLang="zh-CN" dirty="0"/>
                        <a:t>0.57</a:t>
                      </a:r>
                      <a:endParaRPr lang="zh-CN" altLang="en-US" dirty="0"/>
                    </a:p>
                  </a:txBody>
                  <a:tcPr/>
                </a:tc>
                <a:extLst>
                  <a:ext uri="{0D108BD9-81ED-4DB2-BD59-A6C34878D82A}">
                    <a16:rowId xmlns:a16="http://schemas.microsoft.com/office/drawing/2014/main" val="192609178"/>
                  </a:ext>
                </a:extLst>
              </a:tr>
            </a:tbl>
          </a:graphicData>
        </a:graphic>
      </p:graphicFrame>
      <p:sp>
        <p:nvSpPr>
          <p:cNvPr id="7" name="Arrow: Down 6">
            <a:extLst>
              <a:ext uri="{FF2B5EF4-FFF2-40B4-BE49-F238E27FC236}">
                <a16:creationId xmlns:a16="http://schemas.microsoft.com/office/drawing/2014/main" id="{FB8BF5E2-FCEB-4254-B19D-1BE557E93A1E}"/>
              </a:ext>
            </a:extLst>
          </p:cNvPr>
          <p:cNvSpPr/>
          <p:nvPr/>
        </p:nvSpPr>
        <p:spPr>
          <a:xfrm>
            <a:off x="5519854" y="4215147"/>
            <a:ext cx="576146"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Table 8">
            <a:extLst>
              <a:ext uri="{FF2B5EF4-FFF2-40B4-BE49-F238E27FC236}">
                <a16:creationId xmlns:a16="http://schemas.microsoft.com/office/drawing/2014/main" id="{7521D215-DF6F-487C-8CA9-C3885D792BD9}"/>
              </a:ext>
            </a:extLst>
          </p:cNvPr>
          <p:cNvGraphicFramePr>
            <a:graphicFrameLocks noGrp="1"/>
          </p:cNvGraphicFramePr>
          <p:nvPr/>
        </p:nvGraphicFramePr>
        <p:xfrm>
          <a:off x="1743923" y="2021643"/>
          <a:ext cx="5418666"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861894746"/>
                    </a:ext>
                  </a:extLst>
                </a:gridCol>
                <a:gridCol w="903111">
                  <a:extLst>
                    <a:ext uri="{9D8B030D-6E8A-4147-A177-3AD203B41FA5}">
                      <a16:colId xmlns:a16="http://schemas.microsoft.com/office/drawing/2014/main" val="1247615384"/>
                    </a:ext>
                  </a:extLst>
                </a:gridCol>
                <a:gridCol w="903111">
                  <a:extLst>
                    <a:ext uri="{9D8B030D-6E8A-4147-A177-3AD203B41FA5}">
                      <a16:colId xmlns:a16="http://schemas.microsoft.com/office/drawing/2014/main" val="1387989092"/>
                    </a:ext>
                  </a:extLst>
                </a:gridCol>
                <a:gridCol w="903111">
                  <a:extLst>
                    <a:ext uri="{9D8B030D-6E8A-4147-A177-3AD203B41FA5}">
                      <a16:colId xmlns:a16="http://schemas.microsoft.com/office/drawing/2014/main" val="3236886512"/>
                    </a:ext>
                  </a:extLst>
                </a:gridCol>
                <a:gridCol w="903111">
                  <a:extLst>
                    <a:ext uri="{9D8B030D-6E8A-4147-A177-3AD203B41FA5}">
                      <a16:colId xmlns:a16="http://schemas.microsoft.com/office/drawing/2014/main" val="2385987863"/>
                    </a:ext>
                  </a:extLst>
                </a:gridCol>
                <a:gridCol w="903111">
                  <a:extLst>
                    <a:ext uri="{9D8B030D-6E8A-4147-A177-3AD203B41FA5}">
                      <a16:colId xmlns:a16="http://schemas.microsoft.com/office/drawing/2014/main" val="4216621061"/>
                    </a:ext>
                  </a:extLst>
                </a:gridCol>
              </a:tblGrid>
              <a:tr h="370840">
                <a:tc>
                  <a:txBody>
                    <a:bodyPr/>
                    <a:lstStyle/>
                    <a:p>
                      <a:pPr algn="ctr"/>
                      <a:r>
                        <a:rPr lang="en-US" altLang="zh-CN" dirty="0"/>
                        <a:t>B1</a:t>
                      </a:r>
                      <a:endParaRPr lang="zh-CN" altLang="en-US" dirty="0"/>
                    </a:p>
                  </a:txBody>
                  <a:tcPr/>
                </a:tc>
                <a:tc>
                  <a:txBody>
                    <a:bodyPr/>
                    <a:lstStyle/>
                    <a:p>
                      <a:pPr algn="ctr"/>
                      <a:r>
                        <a:rPr lang="en-US" altLang="zh-CN" dirty="0"/>
                        <a:t>B2</a:t>
                      </a:r>
                      <a:endParaRPr lang="zh-CN" altLang="en-US" dirty="0"/>
                    </a:p>
                  </a:txBody>
                  <a:tcPr/>
                </a:tc>
                <a:tc>
                  <a:txBody>
                    <a:bodyPr/>
                    <a:lstStyle/>
                    <a:p>
                      <a:pPr algn="ctr"/>
                      <a:r>
                        <a:rPr lang="en-US" altLang="zh-CN" dirty="0"/>
                        <a:t>B3</a:t>
                      </a:r>
                      <a:endParaRPr lang="zh-CN" altLang="en-US" dirty="0"/>
                    </a:p>
                  </a:txBody>
                  <a:tcPr/>
                </a:tc>
                <a:tc>
                  <a:txBody>
                    <a:bodyPr/>
                    <a:lstStyle/>
                    <a:p>
                      <a:pPr algn="ctr"/>
                      <a:r>
                        <a:rPr lang="en-US" altLang="zh-CN" dirty="0"/>
                        <a:t>B4</a:t>
                      </a:r>
                      <a:endParaRPr lang="zh-CN" altLang="en-US" dirty="0"/>
                    </a:p>
                  </a:txBody>
                  <a:tcPr/>
                </a:tc>
                <a:tc>
                  <a:txBody>
                    <a:bodyPr/>
                    <a:lstStyle/>
                    <a:p>
                      <a:pPr algn="ctr"/>
                      <a:r>
                        <a:rPr lang="en-US" altLang="zh-CN" dirty="0"/>
                        <a:t>B5</a:t>
                      </a:r>
                      <a:endParaRPr lang="zh-CN" altLang="en-US" dirty="0"/>
                    </a:p>
                  </a:txBody>
                  <a:tcPr/>
                </a:tc>
                <a:tc>
                  <a:txBody>
                    <a:bodyPr/>
                    <a:lstStyle/>
                    <a:p>
                      <a:pPr algn="ctr"/>
                      <a:r>
                        <a:rPr lang="en-US" altLang="zh-CN" dirty="0"/>
                        <a:t>B6</a:t>
                      </a:r>
                      <a:endParaRPr lang="zh-CN" altLang="en-US" dirty="0"/>
                    </a:p>
                  </a:txBody>
                  <a:tcPr/>
                </a:tc>
                <a:extLst>
                  <a:ext uri="{0D108BD9-81ED-4DB2-BD59-A6C34878D82A}">
                    <a16:rowId xmlns:a16="http://schemas.microsoft.com/office/drawing/2014/main" val="1589592119"/>
                  </a:ext>
                </a:extLst>
              </a:tr>
              <a:tr h="370840">
                <a:tc>
                  <a:txBody>
                    <a:bodyPr/>
                    <a:lstStyle/>
                    <a:p>
                      <a:pPr algn="ctr"/>
                      <a:r>
                        <a:rPr lang="en-US" altLang="zh-CN" dirty="0"/>
                        <a:t>0.20</a:t>
                      </a:r>
                      <a:endParaRPr lang="zh-CN" altLang="en-US" dirty="0"/>
                    </a:p>
                  </a:txBody>
                  <a:tcPr/>
                </a:tc>
                <a:tc>
                  <a:txBody>
                    <a:bodyPr/>
                    <a:lstStyle/>
                    <a:p>
                      <a:pPr algn="ctr"/>
                      <a:r>
                        <a:rPr lang="en-US" altLang="zh-CN" dirty="0"/>
                        <a:t>0.85</a:t>
                      </a:r>
                      <a:endParaRPr lang="zh-CN" altLang="en-US" dirty="0"/>
                    </a:p>
                  </a:txBody>
                  <a:tcPr/>
                </a:tc>
                <a:tc>
                  <a:txBody>
                    <a:bodyPr/>
                    <a:lstStyle/>
                    <a:p>
                      <a:pPr algn="ctr"/>
                      <a:r>
                        <a:rPr lang="en-US" altLang="zh-CN" dirty="0"/>
                        <a:t>0.49</a:t>
                      </a:r>
                      <a:endParaRPr lang="zh-CN" altLang="en-US" dirty="0"/>
                    </a:p>
                  </a:txBody>
                  <a:tcPr/>
                </a:tc>
                <a:tc>
                  <a:txBody>
                    <a:bodyPr/>
                    <a:lstStyle/>
                    <a:p>
                      <a:pPr algn="ctr"/>
                      <a:r>
                        <a:rPr lang="en-US" altLang="zh-CN" dirty="0"/>
                        <a:t>0.11</a:t>
                      </a:r>
                      <a:endParaRPr lang="zh-CN" altLang="en-US" dirty="0"/>
                    </a:p>
                  </a:txBody>
                  <a:tcPr/>
                </a:tc>
                <a:tc>
                  <a:txBody>
                    <a:bodyPr/>
                    <a:lstStyle/>
                    <a:p>
                      <a:pPr algn="ctr"/>
                      <a:r>
                        <a:rPr lang="en-US" altLang="zh-CN" dirty="0"/>
                        <a:t>0.30</a:t>
                      </a:r>
                      <a:endParaRPr lang="zh-CN" altLang="en-US" dirty="0"/>
                    </a:p>
                  </a:txBody>
                  <a:tcPr/>
                </a:tc>
                <a:tc>
                  <a:txBody>
                    <a:bodyPr/>
                    <a:lstStyle/>
                    <a:p>
                      <a:pPr algn="ctr"/>
                      <a:r>
                        <a:rPr lang="en-US" altLang="zh-CN" dirty="0"/>
                        <a:t>0.41</a:t>
                      </a:r>
                      <a:endParaRPr lang="zh-CN" altLang="en-US" dirty="0"/>
                    </a:p>
                  </a:txBody>
                  <a:tcPr/>
                </a:tc>
                <a:extLst>
                  <a:ext uri="{0D108BD9-81ED-4DB2-BD59-A6C34878D82A}">
                    <a16:rowId xmlns:a16="http://schemas.microsoft.com/office/drawing/2014/main" val="3399102645"/>
                  </a:ext>
                </a:extLst>
              </a:tr>
            </a:tbl>
          </a:graphicData>
        </a:graphic>
      </p:graphicFrame>
      <p:sp>
        <p:nvSpPr>
          <p:cNvPr id="10" name="Rectangle 9">
            <a:extLst>
              <a:ext uri="{FF2B5EF4-FFF2-40B4-BE49-F238E27FC236}">
                <a16:creationId xmlns:a16="http://schemas.microsoft.com/office/drawing/2014/main" id="{D02760E1-5159-4FB4-B00B-15673CBA2202}"/>
              </a:ext>
            </a:extLst>
          </p:cNvPr>
          <p:cNvSpPr/>
          <p:nvPr/>
        </p:nvSpPr>
        <p:spPr>
          <a:xfrm>
            <a:off x="3771584" y="3146477"/>
            <a:ext cx="1324523" cy="90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Straight Connector 16">
            <a:extLst>
              <a:ext uri="{FF2B5EF4-FFF2-40B4-BE49-F238E27FC236}">
                <a16:creationId xmlns:a16="http://schemas.microsoft.com/office/drawing/2014/main" id="{0D9F89F5-A048-4E09-8E4F-C7800118E00F}"/>
              </a:ext>
            </a:extLst>
          </p:cNvPr>
          <p:cNvCxnSpPr>
            <a:cxnSpLocks/>
          </p:cNvCxnSpPr>
          <p:nvPr/>
        </p:nvCxnSpPr>
        <p:spPr>
          <a:xfrm>
            <a:off x="1743923" y="2763323"/>
            <a:ext cx="2027661" cy="3664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F15045-7D35-4844-AC03-A5EFE75683E2}"/>
              </a:ext>
            </a:extLst>
          </p:cNvPr>
          <p:cNvCxnSpPr>
            <a:cxnSpLocks/>
          </p:cNvCxnSpPr>
          <p:nvPr/>
        </p:nvCxnSpPr>
        <p:spPr>
          <a:xfrm flipV="1">
            <a:off x="5104784" y="2763323"/>
            <a:ext cx="2027661" cy="3664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728891-5F1C-4CC1-BB92-F691D75A8287}"/>
              </a:ext>
            </a:extLst>
          </p:cNvPr>
          <p:cNvSpPr txBox="1"/>
          <p:nvPr/>
        </p:nvSpPr>
        <p:spPr>
          <a:xfrm>
            <a:off x="7267953" y="4131514"/>
            <a:ext cx="2129883" cy="369332"/>
          </a:xfrm>
          <a:prstGeom prst="rect">
            <a:avLst/>
          </a:prstGeom>
          <a:noFill/>
        </p:spPr>
        <p:txBody>
          <a:bodyPr wrap="square" rtlCol="0">
            <a:spAutoFit/>
          </a:bodyPr>
          <a:lstStyle/>
          <a:p>
            <a:r>
              <a:rPr lang="en-US" altLang="zh-CN" dirty="0"/>
              <a:t>Low-level score</a:t>
            </a:r>
            <a:endParaRPr lang="zh-CN" altLang="en-US" dirty="0"/>
          </a:p>
        </p:txBody>
      </p:sp>
      <p:sp>
        <p:nvSpPr>
          <p:cNvPr id="16" name="TextBox 15">
            <a:extLst>
              <a:ext uri="{FF2B5EF4-FFF2-40B4-BE49-F238E27FC236}">
                <a16:creationId xmlns:a16="http://schemas.microsoft.com/office/drawing/2014/main" id="{DA382AC1-5B77-43FB-8BDB-22D86D1EED89}"/>
              </a:ext>
            </a:extLst>
          </p:cNvPr>
          <p:cNvSpPr txBox="1"/>
          <p:nvPr/>
        </p:nvSpPr>
        <p:spPr>
          <a:xfrm>
            <a:off x="7267953" y="4565998"/>
            <a:ext cx="2129883" cy="369332"/>
          </a:xfrm>
          <a:prstGeom prst="rect">
            <a:avLst/>
          </a:prstGeom>
          <a:noFill/>
        </p:spPr>
        <p:txBody>
          <a:bodyPr wrap="square" rtlCol="0">
            <a:spAutoFit/>
          </a:bodyPr>
          <a:lstStyle/>
          <a:p>
            <a:r>
              <a:rPr lang="en-US" altLang="zh-CN" dirty="0"/>
              <a:t>High-level score</a:t>
            </a:r>
            <a:endParaRPr lang="zh-CN" altLang="en-US" dirty="0"/>
          </a:p>
        </p:txBody>
      </p:sp>
      <p:sp>
        <p:nvSpPr>
          <p:cNvPr id="18" name="Rectangle 17">
            <a:extLst>
              <a:ext uri="{FF2B5EF4-FFF2-40B4-BE49-F238E27FC236}">
                <a16:creationId xmlns:a16="http://schemas.microsoft.com/office/drawing/2014/main" id="{CF5C5E22-D259-44CE-8579-134383D1CC6C}"/>
              </a:ext>
            </a:extLst>
          </p:cNvPr>
          <p:cNvSpPr/>
          <p:nvPr/>
        </p:nvSpPr>
        <p:spPr>
          <a:xfrm>
            <a:off x="2632615" y="1978362"/>
            <a:ext cx="913469" cy="829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Table 8">
            <a:extLst>
              <a:ext uri="{FF2B5EF4-FFF2-40B4-BE49-F238E27FC236}">
                <a16:creationId xmlns:a16="http://schemas.microsoft.com/office/drawing/2014/main" id="{CD3AD845-613E-4B98-9122-DC3FCC6C79A6}"/>
              </a:ext>
            </a:extLst>
          </p:cNvPr>
          <p:cNvGraphicFramePr>
            <a:graphicFrameLocks noGrp="1"/>
          </p:cNvGraphicFramePr>
          <p:nvPr/>
        </p:nvGraphicFramePr>
        <p:xfrm>
          <a:off x="2031999" y="5302805"/>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144130417"/>
                    </a:ext>
                  </a:extLst>
                </a:gridCol>
                <a:gridCol w="1354667">
                  <a:extLst>
                    <a:ext uri="{9D8B030D-6E8A-4147-A177-3AD203B41FA5}">
                      <a16:colId xmlns:a16="http://schemas.microsoft.com/office/drawing/2014/main" val="2797167025"/>
                    </a:ext>
                  </a:extLst>
                </a:gridCol>
                <a:gridCol w="1354667">
                  <a:extLst>
                    <a:ext uri="{9D8B030D-6E8A-4147-A177-3AD203B41FA5}">
                      <a16:colId xmlns:a16="http://schemas.microsoft.com/office/drawing/2014/main" val="2731484591"/>
                    </a:ext>
                  </a:extLst>
                </a:gridCol>
                <a:gridCol w="1354667">
                  <a:extLst>
                    <a:ext uri="{9D8B030D-6E8A-4147-A177-3AD203B41FA5}">
                      <a16:colId xmlns:a16="http://schemas.microsoft.com/office/drawing/2014/main" val="19877350"/>
                    </a:ext>
                  </a:extLst>
                </a:gridCol>
                <a:gridCol w="1354667">
                  <a:extLst>
                    <a:ext uri="{9D8B030D-6E8A-4147-A177-3AD203B41FA5}">
                      <a16:colId xmlns:a16="http://schemas.microsoft.com/office/drawing/2014/main" val="3270767554"/>
                    </a:ext>
                  </a:extLst>
                </a:gridCol>
                <a:gridCol w="1354667">
                  <a:extLst>
                    <a:ext uri="{9D8B030D-6E8A-4147-A177-3AD203B41FA5}">
                      <a16:colId xmlns:a16="http://schemas.microsoft.com/office/drawing/2014/main" val="3784732149"/>
                    </a:ext>
                  </a:extLst>
                </a:gridCol>
              </a:tblGrid>
              <a:tr h="370840">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3058141217"/>
                  </a:ext>
                </a:extLst>
              </a:tr>
              <a:tr h="370840">
                <a:tc>
                  <a:txBody>
                    <a:bodyPr/>
                    <a:lstStyle/>
                    <a:p>
                      <a:pPr algn="ctr"/>
                      <a:r>
                        <a:rPr lang="en-US" altLang="zh-CN" dirty="0"/>
                        <a:t>0.91</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2963718867"/>
                  </a:ext>
                </a:extLst>
              </a:tr>
            </a:tbl>
          </a:graphicData>
        </a:graphic>
      </p:graphicFrame>
      <p:sp>
        <p:nvSpPr>
          <p:cNvPr id="12" name="TextBox 11">
            <a:extLst>
              <a:ext uri="{FF2B5EF4-FFF2-40B4-BE49-F238E27FC236}">
                <a16:creationId xmlns:a16="http://schemas.microsoft.com/office/drawing/2014/main" id="{D1034FB9-2AAA-4814-BDCD-3D89EBFA4A2B}"/>
              </a:ext>
            </a:extLst>
          </p:cNvPr>
          <p:cNvSpPr txBox="1"/>
          <p:nvPr/>
        </p:nvSpPr>
        <p:spPr>
          <a:xfrm>
            <a:off x="3697778" y="5675153"/>
            <a:ext cx="922149" cy="369332"/>
          </a:xfrm>
          <a:prstGeom prst="rect">
            <a:avLst/>
          </a:prstGeom>
          <a:noFill/>
        </p:spPr>
        <p:txBody>
          <a:bodyPr wrap="square" rtlCol="0">
            <a:spAutoFit/>
          </a:bodyPr>
          <a:lstStyle/>
          <a:p>
            <a:r>
              <a:rPr lang="en-US" altLang="zh-CN" dirty="0"/>
              <a:t>0.85</a:t>
            </a:r>
            <a:endParaRPr lang="zh-CN" altLang="en-US" dirty="0"/>
          </a:p>
        </p:txBody>
      </p:sp>
      <p:sp>
        <p:nvSpPr>
          <p:cNvPr id="21" name="Text Placeholder 1">
            <a:extLst>
              <a:ext uri="{FF2B5EF4-FFF2-40B4-BE49-F238E27FC236}">
                <a16:creationId xmlns:a16="http://schemas.microsoft.com/office/drawing/2014/main" id="{AFC80551-B248-4F81-B0DE-F03CD8F5AB9D}"/>
              </a:ext>
            </a:extLst>
          </p:cNvPr>
          <p:cNvSpPr txBox="1">
            <a:spLocks/>
          </p:cNvSpPr>
          <p:nvPr/>
        </p:nvSpPr>
        <p:spPr>
          <a:xfrm>
            <a:off x="396477" y="1270082"/>
            <a:ext cx="6506127" cy="4247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accent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Arial" panose="020B0604020202020204" pitchFamily="34" charset="0"/>
                <a:ea typeface="微软雅黑" panose="020B0503020204020204" pitchFamily="34" charset="-122"/>
              </a:rPr>
              <a:t>Find max score in each High-level</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90831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占位符 94">
            <a:extLst>
              <a:ext uri="{FF2B5EF4-FFF2-40B4-BE49-F238E27FC236}">
                <a16:creationId xmlns:a16="http://schemas.microsoft.com/office/drawing/2014/main" id="{545F5F3B-DC0B-4D7B-8D5E-F84C9E7C4325}"/>
              </a:ext>
            </a:extLst>
          </p:cNvPr>
          <p:cNvSpPr>
            <a:spLocks noGrp="1"/>
          </p:cNvSpPr>
          <p:nvPr>
            <p:ph type="body" sz="quarter" idx="10"/>
          </p:nvPr>
        </p:nvSpPr>
        <p:spPr>
          <a:xfrm>
            <a:off x="2016244" y="2134286"/>
            <a:ext cx="3151734" cy="2646878"/>
          </a:xfrm>
        </p:spPr>
        <p:txBody>
          <a:bodyPr/>
          <a:lstStyle/>
          <a:p>
            <a:r>
              <a:rPr lang="en-US" altLang="zh-CN" dirty="0">
                <a:latin typeface="Arial" panose="020B0604020202020204" pitchFamily="34" charset="0"/>
                <a:sym typeface="Arial" panose="020B0604020202020204" pitchFamily="34" charset="0"/>
              </a:rPr>
              <a:t>01</a:t>
            </a:r>
            <a:endParaRPr lang="zh-CN" altLang="en-US" dirty="0">
              <a:latin typeface="Arial" panose="020B0604020202020204" pitchFamily="34" charset="0"/>
              <a:sym typeface="Arial" panose="020B0604020202020204" pitchFamily="34" charset="0"/>
            </a:endParaRPr>
          </a:p>
        </p:txBody>
      </p:sp>
      <p:sp>
        <p:nvSpPr>
          <p:cNvPr id="96" name="文本占位符 95">
            <a:extLst>
              <a:ext uri="{FF2B5EF4-FFF2-40B4-BE49-F238E27FC236}">
                <a16:creationId xmlns:a16="http://schemas.microsoft.com/office/drawing/2014/main" id="{3B024A25-5C93-40FF-AAAF-333DDCBFECC2}"/>
              </a:ext>
            </a:extLst>
          </p:cNvPr>
          <p:cNvSpPr>
            <a:spLocks noGrp="1"/>
          </p:cNvSpPr>
          <p:nvPr>
            <p:ph type="body" sz="quarter" idx="11"/>
          </p:nvPr>
        </p:nvSpPr>
        <p:spPr>
          <a:xfrm>
            <a:off x="5536478" y="3013501"/>
            <a:ext cx="6232539" cy="830997"/>
          </a:xfrm>
        </p:spPr>
        <p:txBody>
          <a:bodyPr/>
          <a:lstStyle/>
          <a:p>
            <a:r>
              <a:rPr lang="en-US" altLang="zh-CN" sz="4800" dirty="0">
                <a:latin typeface="Arial" panose="020B0604020202020204" pitchFamily="34" charset="0"/>
                <a:ea typeface="微软雅黑" panose="020B0503020204020204" pitchFamily="34" charset="-122"/>
                <a:sym typeface="Arial" panose="020B0604020202020204" pitchFamily="34" charset="0"/>
              </a:rPr>
              <a:t>Introduction</a:t>
            </a:r>
            <a:endParaRPr lang="zh-CN" altLang="en-US" sz="4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5677097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CD6B1B-7F0E-4C80-8687-72ADC70613D5}"/>
              </a:ext>
            </a:extLst>
          </p:cNvPr>
          <p:cNvSpPr>
            <a:spLocks noGrp="1"/>
          </p:cNvSpPr>
          <p:nvPr>
            <p:ph type="body" sz="quarter" idx="11"/>
          </p:nvPr>
        </p:nvSpPr>
        <p:spPr/>
        <p:txBody>
          <a:bodyPr/>
          <a:lstStyle/>
          <a:p>
            <a:r>
              <a:rPr lang="en-US" altLang="zh-CN" dirty="0"/>
              <a:t>Final Results</a:t>
            </a:r>
            <a:endParaRPr lang="zh-CN" altLang="en-US" dirty="0"/>
          </a:p>
        </p:txBody>
      </p:sp>
      <p:graphicFrame>
        <p:nvGraphicFramePr>
          <p:cNvPr id="3" name="Table 8">
            <a:extLst>
              <a:ext uri="{FF2B5EF4-FFF2-40B4-BE49-F238E27FC236}">
                <a16:creationId xmlns:a16="http://schemas.microsoft.com/office/drawing/2014/main" id="{6E874F2B-346D-4A03-8D45-2C710B6B0B24}"/>
              </a:ext>
            </a:extLst>
          </p:cNvPr>
          <p:cNvGraphicFramePr>
            <a:graphicFrameLocks noGrp="1"/>
          </p:cNvGraphicFramePr>
          <p:nvPr/>
        </p:nvGraphicFramePr>
        <p:xfrm>
          <a:off x="2199267" y="2269671"/>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144130417"/>
                    </a:ext>
                  </a:extLst>
                </a:gridCol>
                <a:gridCol w="1354667">
                  <a:extLst>
                    <a:ext uri="{9D8B030D-6E8A-4147-A177-3AD203B41FA5}">
                      <a16:colId xmlns:a16="http://schemas.microsoft.com/office/drawing/2014/main" val="2797167025"/>
                    </a:ext>
                  </a:extLst>
                </a:gridCol>
                <a:gridCol w="1354667">
                  <a:extLst>
                    <a:ext uri="{9D8B030D-6E8A-4147-A177-3AD203B41FA5}">
                      <a16:colId xmlns:a16="http://schemas.microsoft.com/office/drawing/2014/main" val="2731484591"/>
                    </a:ext>
                  </a:extLst>
                </a:gridCol>
                <a:gridCol w="1354667">
                  <a:extLst>
                    <a:ext uri="{9D8B030D-6E8A-4147-A177-3AD203B41FA5}">
                      <a16:colId xmlns:a16="http://schemas.microsoft.com/office/drawing/2014/main" val="19877350"/>
                    </a:ext>
                  </a:extLst>
                </a:gridCol>
                <a:gridCol w="1354667">
                  <a:extLst>
                    <a:ext uri="{9D8B030D-6E8A-4147-A177-3AD203B41FA5}">
                      <a16:colId xmlns:a16="http://schemas.microsoft.com/office/drawing/2014/main" val="3270767554"/>
                    </a:ext>
                  </a:extLst>
                </a:gridCol>
                <a:gridCol w="1354667">
                  <a:extLst>
                    <a:ext uri="{9D8B030D-6E8A-4147-A177-3AD203B41FA5}">
                      <a16:colId xmlns:a16="http://schemas.microsoft.com/office/drawing/2014/main" val="3784732149"/>
                    </a:ext>
                  </a:extLst>
                </a:gridCol>
              </a:tblGrid>
              <a:tr h="370840">
                <a:tc>
                  <a:txBody>
                    <a:bodyPr/>
                    <a:lstStyle/>
                    <a:p>
                      <a:pPr algn="ctr"/>
                      <a:r>
                        <a:rPr lang="en-US" altLang="zh-CN" dirty="0"/>
                        <a:t>A</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D</a:t>
                      </a:r>
                      <a:endParaRPr lang="zh-CN" altLang="en-US" dirty="0"/>
                    </a:p>
                  </a:txBody>
                  <a:tcPr anchor="ctr"/>
                </a:tc>
                <a:tc>
                  <a:txBody>
                    <a:bodyPr/>
                    <a:lstStyle/>
                    <a:p>
                      <a:pPr algn="ctr"/>
                      <a:r>
                        <a:rPr lang="en-US" altLang="zh-CN" dirty="0"/>
                        <a:t>E</a:t>
                      </a:r>
                      <a:endParaRPr lang="zh-CN" altLang="en-US" dirty="0"/>
                    </a:p>
                  </a:txBody>
                  <a:tcPr anchor="ctr"/>
                </a:tc>
                <a:tc>
                  <a:txBody>
                    <a:bodyPr/>
                    <a:lstStyle/>
                    <a:p>
                      <a:pPr algn="ctr"/>
                      <a:r>
                        <a:rPr lang="en-US" altLang="zh-CN" dirty="0"/>
                        <a:t>F</a:t>
                      </a:r>
                      <a:endParaRPr lang="zh-CN" altLang="en-US" dirty="0"/>
                    </a:p>
                  </a:txBody>
                  <a:tcPr anchor="ctr"/>
                </a:tc>
                <a:extLst>
                  <a:ext uri="{0D108BD9-81ED-4DB2-BD59-A6C34878D82A}">
                    <a16:rowId xmlns:a16="http://schemas.microsoft.com/office/drawing/2014/main" val="3058141217"/>
                  </a:ext>
                </a:extLst>
              </a:tr>
              <a:tr h="370840">
                <a:tc>
                  <a:txBody>
                    <a:bodyPr/>
                    <a:lstStyle/>
                    <a:p>
                      <a:pPr algn="ctr"/>
                      <a:r>
                        <a:rPr lang="en-US" altLang="zh-CN" dirty="0"/>
                        <a:t>0.91</a:t>
                      </a:r>
                      <a:endParaRPr lang="zh-CN" altLang="en-US" dirty="0"/>
                    </a:p>
                  </a:txBody>
                  <a:tcPr anchor="ctr"/>
                </a:tc>
                <a:tc>
                  <a:txBody>
                    <a:bodyPr/>
                    <a:lstStyle/>
                    <a:p>
                      <a:pPr algn="ctr"/>
                      <a:r>
                        <a:rPr lang="en-US" altLang="zh-CN" dirty="0"/>
                        <a:t>0.85</a:t>
                      </a:r>
                      <a:endParaRPr lang="zh-CN" altLang="en-US" dirty="0"/>
                    </a:p>
                  </a:txBody>
                  <a:tcPr anchor="ctr"/>
                </a:tc>
                <a:tc>
                  <a:txBody>
                    <a:bodyPr/>
                    <a:lstStyle/>
                    <a:p>
                      <a:pPr algn="ctr"/>
                      <a:r>
                        <a:rPr lang="en-US" altLang="zh-CN" dirty="0"/>
                        <a:t>0.44</a:t>
                      </a:r>
                      <a:endParaRPr lang="zh-CN" altLang="en-US" dirty="0"/>
                    </a:p>
                  </a:txBody>
                  <a:tcPr anchor="ctr"/>
                </a:tc>
                <a:tc>
                  <a:txBody>
                    <a:bodyPr/>
                    <a:lstStyle/>
                    <a:p>
                      <a:pPr algn="ctr"/>
                      <a:r>
                        <a:rPr lang="en-US" altLang="zh-CN" dirty="0"/>
                        <a:t>0.88</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0.57</a:t>
                      </a:r>
                      <a:endParaRPr lang="zh-CN" altLang="en-US" dirty="0"/>
                    </a:p>
                  </a:txBody>
                  <a:tcPr anchor="ctr"/>
                </a:tc>
                <a:extLst>
                  <a:ext uri="{0D108BD9-81ED-4DB2-BD59-A6C34878D82A}">
                    <a16:rowId xmlns:a16="http://schemas.microsoft.com/office/drawing/2014/main" val="2963718867"/>
                  </a:ext>
                </a:extLst>
              </a:tr>
            </a:tbl>
          </a:graphicData>
        </a:graphic>
      </p:graphicFrame>
      <p:sp>
        <p:nvSpPr>
          <p:cNvPr id="4" name="Rectangle 3">
            <a:extLst>
              <a:ext uri="{FF2B5EF4-FFF2-40B4-BE49-F238E27FC236}">
                <a16:creationId xmlns:a16="http://schemas.microsoft.com/office/drawing/2014/main" id="{DA8F81BF-3C55-4F37-8F08-6607D6D1C0EF}"/>
              </a:ext>
            </a:extLst>
          </p:cNvPr>
          <p:cNvSpPr/>
          <p:nvPr/>
        </p:nvSpPr>
        <p:spPr>
          <a:xfrm>
            <a:off x="7641057" y="2187469"/>
            <a:ext cx="1324523" cy="90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34315CF4-C21F-4C2C-99AF-2E05D3943CA7}"/>
              </a:ext>
            </a:extLst>
          </p:cNvPr>
          <p:cNvSpPr txBox="1"/>
          <p:nvPr/>
        </p:nvSpPr>
        <p:spPr>
          <a:xfrm>
            <a:off x="7504771" y="1592370"/>
            <a:ext cx="2386361" cy="369332"/>
          </a:xfrm>
          <a:prstGeom prst="rect">
            <a:avLst/>
          </a:prstGeom>
          <a:noFill/>
        </p:spPr>
        <p:txBody>
          <a:bodyPr wrap="square" rtlCol="0">
            <a:spAutoFit/>
          </a:bodyPr>
          <a:lstStyle/>
          <a:p>
            <a:r>
              <a:rPr lang="en-US" altLang="zh-CN" dirty="0"/>
              <a:t>Already bought</a:t>
            </a:r>
            <a:endParaRPr lang="zh-CN" altLang="en-US" dirty="0"/>
          </a:p>
        </p:txBody>
      </p:sp>
      <p:cxnSp>
        <p:nvCxnSpPr>
          <p:cNvPr id="8" name="Straight Connector 7">
            <a:extLst>
              <a:ext uri="{FF2B5EF4-FFF2-40B4-BE49-F238E27FC236}">
                <a16:creationId xmlns:a16="http://schemas.microsoft.com/office/drawing/2014/main" id="{4E10C0F2-F814-4209-BB70-4322AD5B92B8}"/>
              </a:ext>
            </a:extLst>
          </p:cNvPr>
          <p:cNvCxnSpPr/>
          <p:nvPr/>
        </p:nvCxnSpPr>
        <p:spPr>
          <a:xfrm>
            <a:off x="7641057" y="2187469"/>
            <a:ext cx="1324523" cy="9060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9806AF4D-D93F-4801-A372-037FED0637D3}"/>
              </a:ext>
            </a:extLst>
          </p:cNvPr>
          <p:cNvSpPr/>
          <p:nvPr/>
        </p:nvSpPr>
        <p:spPr>
          <a:xfrm>
            <a:off x="5977053" y="3289610"/>
            <a:ext cx="572429"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Table 11">
            <a:extLst>
              <a:ext uri="{FF2B5EF4-FFF2-40B4-BE49-F238E27FC236}">
                <a16:creationId xmlns:a16="http://schemas.microsoft.com/office/drawing/2014/main" id="{07622F9A-6679-4297-B5C5-D8AB8C768027}"/>
              </a:ext>
            </a:extLst>
          </p:cNvPr>
          <p:cNvGraphicFramePr>
            <a:graphicFrameLocks noGrp="1"/>
          </p:cNvGraphicFramePr>
          <p:nvPr/>
        </p:nvGraphicFramePr>
        <p:xfrm>
          <a:off x="2199266" y="4678349"/>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295067543"/>
                    </a:ext>
                  </a:extLst>
                </a:gridCol>
                <a:gridCol w="1354667">
                  <a:extLst>
                    <a:ext uri="{9D8B030D-6E8A-4147-A177-3AD203B41FA5}">
                      <a16:colId xmlns:a16="http://schemas.microsoft.com/office/drawing/2014/main" val="2833634362"/>
                    </a:ext>
                  </a:extLst>
                </a:gridCol>
                <a:gridCol w="1354667">
                  <a:extLst>
                    <a:ext uri="{9D8B030D-6E8A-4147-A177-3AD203B41FA5}">
                      <a16:colId xmlns:a16="http://schemas.microsoft.com/office/drawing/2014/main" val="1505671657"/>
                    </a:ext>
                  </a:extLst>
                </a:gridCol>
                <a:gridCol w="1354667">
                  <a:extLst>
                    <a:ext uri="{9D8B030D-6E8A-4147-A177-3AD203B41FA5}">
                      <a16:colId xmlns:a16="http://schemas.microsoft.com/office/drawing/2014/main" val="1189191980"/>
                    </a:ext>
                  </a:extLst>
                </a:gridCol>
                <a:gridCol w="1354667">
                  <a:extLst>
                    <a:ext uri="{9D8B030D-6E8A-4147-A177-3AD203B41FA5}">
                      <a16:colId xmlns:a16="http://schemas.microsoft.com/office/drawing/2014/main" val="1628975563"/>
                    </a:ext>
                  </a:extLst>
                </a:gridCol>
                <a:gridCol w="1354667">
                  <a:extLst>
                    <a:ext uri="{9D8B030D-6E8A-4147-A177-3AD203B41FA5}">
                      <a16:colId xmlns:a16="http://schemas.microsoft.com/office/drawing/2014/main" val="14555011"/>
                    </a:ext>
                  </a:extLst>
                </a:gridCol>
              </a:tblGrid>
              <a:tr h="370840">
                <a:tc>
                  <a:txBody>
                    <a:bodyPr/>
                    <a:lstStyle/>
                    <a:p>
                      <a:r>
                        <a:rPr lang="en-US" altLang="zh-CN" dirty="0" err="1"/>
                        <a:t>Client_id</a:t>
                      </a:r>
                      <a:r>
                        <a:rPr lang="en-US" altLang="zh-CN" dirty="0"/>
                        <a:t> </a:t>
                      </a:r>
                      <a:endParaRPr lang="zh-CN" altLang="en-US" dirty="0"/>
                    </a:p>
                  </a:txBody>
                  <a:tcPr/>
                </a:tc>
                <a:tc>
                  <a:txBody>
                    <a:bodyPr/>
                    <a:lstStyle/>
                    <a:p>
                      <a:r>
                        <a:rPr lang="en-US" altLang="zh-CN" dirty="0"/>
                        <a:t>NO1</a:t>
                      </a:r>
                      <a:endParaRPr lang="zh-CN" altLang="en-US" dirty="0"/>
                    </a:p>
                  </a:txBody>
                  <a:tcPr/>
                </a:tc>
                <a:tc>
                  <a:txBody>
                    <a:bodyPr/>
                    <a:lstStyle/>
                    <a:p>
                      <a:r>
                        <a:rPr lang="en-US" altLang="zh-CN" dirty="0"/>
                        <a:t>NO2</a:t>
                      </a:r>
                      <a:endParaRPr lang="zh-CN" altLang="en-US" dirty="0"/>
                    </a:p>
                  </a:txBody>
                  <a:tcPr/>
                </a:tc>
                <a:tc>
                  <a:txBody>
                    <a:bodyPr/>
                    <a:lstStyle/>
                    <a:p>
                      <a:r>
                        <a:rPr lang="en-US" altLang="zh-CN" dirty="0"/>
                        <a:t>NO3</a:t>
                      </a:r>
                      <a:endParaRPr lang="zh-CN" altLang="en-US" dirty="0"/>
                    </a:p>
                  </a:txBody>
                  <a:tcPr/>
                </a:tc>
                <a:tc>
                  <a:txBody>
                    <a:bodyPr/>
                    <a:lstStyle/>
                    <a:p>
                      <a:r>
                        <a:rPr lang="en-US" altLang="zh-CN" dirty="0"/>
                        <a:t>NO4</a:t>
                      </a:r>
                      <a:endParaRPr lang="zh-CN" altLang="en-US" dirty="0"/>
                    </a:p>
                  </a:txBody>
                  <a:tcPr/>
                </a:tc>
                <a:tc>
                  <a:txBody>
                    <a:bodyPr/>
                    <a:lstStyle/>
                    <a:p>
                      <a:r>
                        <a:rPr lang="en-US" altLang="zh-CN" dirty="0"/>
                        <a:t>NO5</a:t>
                      </a:r>
                      <a:endParaRPr lang="zh-CN" altLang="en-US" dirty="0"/>
                    </a:p>
                  </a:txBody>
                  <a:tcPr/>
                </a:tc>
                <a:extLst>
                  <a:ext uri="{0D108BD9-81ED-4DB2-BD59-A6C34878D82A}">
                    <a16:rowId xmlns:a16="http://schemas.microsoft.com/office/drawing/2014/main" val="415865312"/>
                  </a:ext>
                </a:extLst>
              </a:tr>
              <a:tr h="370840">
                <a:tc>
                  <a:txBody>
                    <a:bodyPr/>
                    <a:lstStyle/>
                    <a:p>
                      <a:r>
                        <a:rPr lang="en-US" altLang="zh-CN" dirty="0"/>
                        <a:t>1</a:t>
                      </a:r>
                      <a:endParaRPr lang="zh-CN" altLang="en-US" dirty="0"/>
                    </a:p>
                  </a:txBody>
                  <a:tcPr/>
                </a:tc>
                <a:tc>
                  <a:txBody>
                    <a:bodyPr/>
                    <a:lstStyle/>
                    <a:p>
                      <a:r>
                        <a:rPr lang="en-US" altLang="zh-CN" dirty="0"/>
                        <a:t>A</a:t>
                      </a:r>
                      <a:endParaRPr lang="zh-CN" altLang="en-US" dirty="0"/>
                    </a:p>
                  </a:txBody>
                  <a:tcPr/>
                </a:tc>
                <a:tc>
                  <a:txBody>
                    <a:bodyPr/>
                    <a:lstStyle/>
                    <a:p>
                      <a:r>
                        <a:rPr lang="en-US" altLang="zh-CN" dirty="0"/>
                        <a:t>D</a:t>
                      </a:r>
                      <a:endParaRPr lang="zh-CN" altLang="en-US" dirty="0"/>
                    </a:p>
                  </a:txBody>
                  <a:tcPr/>
                </a:tc>
                <a:tc>
                  <a:txBody>
                    <a:bodyPr/>
                    <a:lstStyle/>
                    <a:p>
                      <a:r>
                        <a:rPr lang="en-US" altLang="zh-CN" dirty="0"/>
                        <a:t>B</a:t>
                      </a:r>
                      <a:endParaRPr lang="zh-CN" altLang="en-US" dirty="0"/>
                    </a:p>
                  </a:txBody>
                  <a:tcPr/>
                </a:tc>
                <a:tc>
                  <a:txBody>
                    <a:bodyPr/>
                    <a:lstStyle/>
                    <a:p>
                      <a:r>
                        <a:rPr lang="en-US" altLang="zh-CN" dirty="0"/>
                        <a:t>F</a:t>
                      </a:r>
                      <a:endParaRPr lang="zh-CN" altLang="en-US" dirty="0"/>
                    </a:p>
                  </a:txBody>
                  <a:tcPr/>
                </a:tc>
                <a:tc>
                  <a:txBody>
                    <a:bodyPr/>
                    <a:lstStyle/>
                    <a:p>
                      <a:r>
                        <a:rPr lang="en-US" altLang="zh-CN" dirty="0"/>
                        <a:t>C</a:t>
                      </a:r>
                      <a:endParaRPr lang="zh-CN" altLang="en-US" dirty="0"/>
                    </a:p>
                  </a:txBody>
                  <a:tcPr/>
                </a:tc>
                <a:extLst>
                  <a:ext uri="{0D108BD9-81ED-4DB2-BD59-A6C34878D82A}">
                    <a16:rowId xmlns:a16="http://schemas.microsoft.com/office/drawing/2014/main" val="2922651995"/>
                  </a:ext>
                </a:extLst>
              </a:tr>
            </a:tbl>
          </a:graphicData>
        </a:graphic>
      </p:graphicFrame>
      <p:sp>
        <p:nvSpPr>
          <p:cNvPr id="13" name="Text Placeholder 1">
            <a:extLst>
              <a:ext uri="{FF2B5EF4-FFF2-40B4-BE49-F238E27FC236}">
                <a16:creationId xmlns:a16="http://schemas.microsoft.com/office/drawing/2014/main" id="{0F632EF3-C57A-406E-95F5-53DE793329EC}"/>
              </a:ext>
            </a:extLst>
          </p:cNvPr>
          <p:cNvSpPr txBox="1">
            <a:spLocks/>
          </p:cNvSpPr>
          <p:nvPr/>
        </p:nvSpPr>
        <p:spPr>
          <a:xfrm>
            <a:off x="396477" y="1270082"/>
            <a:ext cx="6506127" cy="4247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accent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Arial" panose="020B0604020202020204" pitchFamily="34" charset="0"/>
                <a:ea typeface="微软雅黑" panose="020B0503020204020204" pitchFamily="34" charset="-122"/>
              </a:rPr>
              <a:t>Rank High-level Products</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5008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占位符 94">
            <a:extLst>
              <a:ext uri="{FF2B5EF4-FFF2-40B4-BE49-F238E27FC236}">
                <a16:creationId xmlns:a16="http://schemas.microsoft.com/office/drawing/2014/main" id="{545F5F3B-DC0B-4D7B-8D5E-F84C9E7C4325}"/>
              </a:ext>
            </a:extLst>
          </p:cNvPr>
          <p:cNvSpPr>
            <a:spLocks noGrp="1"/>
          </p:cNvSpPr>
          <p:nvPr>
            <p:ph type="body" sz="quarter" idx="10"/>
          </p:nvPr>
        </p:nvSpPr>
        <p:spPr/>
        <p:txBody>
          <a:bodyPr/>
          <a:lstStyle/>
          <a:p>
            <a:r>
              <a:rPr lang="en-US" altLang="zh-CN">
                <a:latin typeface="Arial" panose="020B0604020202020204" pitchFamily="34" charset="0"/>
                <a:sym typeface="Arial" panose="020B0604020202020204" pitchFamily="34" charset="0"/>
              </a:rPr>
              <a:t>04</a:t>
            </a:r>
            <a:endParaRPr lang="zh-CN" altLang="en-US">
              <a:latin typeface="Arial" panose="020B0604020202020204" pitchFamily="34" charset="0"/>
              <a:sym typeface="Arial" panose="020B0604020202020204" pitchFamily="34" charset="0"/>
            </a:endParaRPr>
          </a:p>
        </p:txBody>
      </p:sp>
      <p:sp>
        <p:nvSpPr>
          <p:cNvPr id="96" name="文本占位符 95">
            <a:extLst>
              <a:ext uri="{FF2B5EF4-FFF2-40B4-BE49-F238E27FC236}">
                <a16:creationId xmlns:a16="http://schemas.microsoft.com/office/drawing/2014/main" id="{3B024A25-5C93-40FF-AAAF-333DDCBFECC2}"/>
              </a:ext>
            </a:extLst>
          </p:cNvPr>
          <p:cNvSpPr>
            <a:spLocks noGrp="1"/>
          </p:cNvSpPr>
          <p:nvPr>
            <p:ph type="body" sz="quarter" idx="11"/>
          </p:nvPr>
        </p:nvSpPr>
        <p:spPr>
          <a:xfrm>
            <a:off x="5456578" y="2851976"/>
            <a:ext cx="6232539" cy="1015664"/>
          </a:xfrm>
        </p:spPr>
        <p:txBody>
          <a:bodyPr/>
          <a:lstStyle/>
          <a:p>
            <a:r>
              <a:rPr lang="en-US" altLang="zh-CN" dirty="0">
                <a:solidFill>
                  <a:schemeClr val="accent1"/>
                </a:solidFill>
                <a:latin typeface="Arial" panose="020B0604020202020204" pitchFamily="34" charset="0"/>
                <a:ea typeface="微软雅黑" panose="020B0503020204020204" pitchFamily="34" charset="-122"/>
                <a:sym typeface="Arial" panose="020B0604020202020204" pitchFamily="34" charset="0"/>
              </a:rPr>
              <a:t>Future Work</a:t>
            </a:r>
            <a:endParaRPr lang="zh-CN" altLang="en-US"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9670878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7E9B9F-1ACA-4054-8E7B-7242F71D8698}"/>
              </a:ext>
            </a:extLst>
          </p:cNvPr>
          <p:cNvSpPr>
            <a:spLocks noGrp="1"/>
          </p:cNvSpPr>
          <p:nvPr>
            <p:ph type="body" sz="quarter" idx="11"/>
          </p:nvPr>
        </p:nvSpPr>
        <p:spPr/>
        <p:txBody>
          <a:bodyPr/>
          <a:lstStyle/>
          <a:p>
            <a:r>
              <a:rPr lang="en-US" altLang="zh-CN" dirty="0"/>
              <a:t>04 Future work</a:t>
            </a:r>
            <a:endParaRPr lang="zh-CN" altLang="en-US" dirty="0"/>
          </a:p>
        </p:txBody>
      </p:sp>
      <p:sp>
        <p:nvSpPr>
          <p:cNvPr id="4" name="矩形 2">
            <a:extLst>
              <a:ext uri="{FF2B5EF4-FFF2-40B4-BE49-F238E27FC236}">
                <a16:creationId xmlns:a16="http://schemas.microsoft.com/office/drawing/2014/main" id="{8EBF6B07-C45D-415A-96E6-4057F47A96F5}"/>
              </a:ext>
            </a:extLst>
          </p:cNvPr>
          <p:cNvSpPr/>
          <p:nvPr/>
        </p:nvSpPr>
        <p:spPr>
          <a:xfrm>
            <a:off x="1307676" y="2095500"/>
            <a:ext cx="9576648" cy="29337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16">
            <a:extLst>
              <a:ext uri="{FF2B5EF4-FFF2-40B4-BE49-F238E27FC236}">
                <a16:creationId xmlns:a16="http://schemas.microsoft.com/office/drawing/2014/main" id="{3A8EA9F9-AE87-4261-A316-AE1093FA8F5E}"/>
              </a:ext>
            </a:extLst>
          </p:cNvPr>
          <p:cNvSpPr/>
          <p:nvPr/>
        </p:nvSpPr>
        <p:spPr>
          <a:xfrm>
            <a:off x="1881232" y="2274838"/>
            <a:ext cx="8786375" cy="2308324"/>
          </a:xfrm>
          <a:prstGeom prst="rect">
            <a:avLst/>
          </a:prstGeom>
        </p:spPr>
        <p:txBody>
          <a:bodyPr wrap="square">
            <a:spAutoFit/>
          </a:bodyPr>
          <a:lstStyle/>
          <a:p>
            <a:endParaRPr lang="en-US" altLang="zh-CN" b="1" dirty="0">
              <a:solidFill>
                <a:schemeClr val="bg1"/>
              </a:solidFill>
            </a:endParaRPr>
          </a:p>
          <a:p>
            <a:pPr marL="285750" indent="-285750">
              <a:buFont typeface="Arial" panose="020B0604020202020204" pitchFamily="34" charset="0"/>
              <a:buChar char="•"/>
            </a:pPr>
            <a:r>
              <a:rPr lang="en-US" altLang="zh-CN" b="1" dirty="0">
                <a:solidFill>
                  <a:schemeClr val="bg1"/>
                </a:solidFill>
              </a:rPr>
              <a:t>Potential Improvement:</a:t>
            </a:r>
          </a:p>
          <a:p>
            <a:pPr marL="742950" lvl="1" indent="-285750">
              <a:buFont typeface="Arial" panose="020B0604020202020204" pitchFamily="34" charset="0"/>
              <a:buChar char="•"/>
            </a:pPr>
            <a:r>
              <a:rPr lang="en-US" altLang="zh-CN" b="1" dirty="0">
                <a:solidFill>
                  <a:schemeClr val="bg1"/>
                </a:solidFill>
              </a:rPr>
              <a:t>Duplicate records handling</a:t>
            </a:r>
          </a:p>
          <a:p>
            <a:pPr marL="742950" lvl="1" indent="-285750">
              <a:buFont typeface="Arial" panose="020B0604020202020204" pitchFamily="34" charset="0"/>
              <a:buChar char="•"/>
            </a:pPr>
            <a:r>
              <a:rPr lang="en-US" altLang="zh-CN" b="1" dirty="0">
                <a:solidFill>
                  <a:schemeClr val="bg1"/>
                </a:solidFill>
              </a:rPr>
              <a:t>Extend our model evaluation metric for ranking (e.g., </a:t>
            </a:r>
            <a:r>
              <a:rPr lang="en-US" altLang="zh-CN" b="1" dirty="0" err="1">
                <a:solidFill>
                  <a:schemeClr val="bg1"/>
                </a:solidFill>
              </a:rPr>
              <a:t>recall@k</a:t>
            </a:r>
            <a:r>
              <a:rPr lang="en-US" altLang="zh-CN" b="1" dirty="0">
                <a:solidFill>
                  <a:schemeClr val="bg1"/>
                </a:solidFill>
              </a:rPr>
              <a:t>)</a:t>
            </a:r>
          </a:p>
          <a:p>
            <a:pPr marL="285750" indent="-285750">
              <a:buFont typeface="Arial" panose="020B0604020202020204" pitchFamily="34" charset="0"/>
              <a:buChar char="•"/>
            </a:pPr>
            <a:endParaRPr lang="en-US" altLang="zh-CN" b="1" dirty="0">
              <a:solidFill>
                <a:schemeClr val="bg1"/>
              </a:solidFill>
            </a:endParaRPr>
          </a:p>
          <a:p>
            <a:pPr marL="285750" indent="-285750">
              <a:buFont typeface="Arial" panose="020B0604020202020204" pitchFamily="34" charset="0"/>
              <a:buChar char="•"/>
            </a:pPr>
            <a:r>
              <a:rPr lang="en-US" altLang="zh-CN" b="1" dirty="0">
                <a:solidFill>
                  <a:schemeClr val="bg1"/>
                </a:solidFill>
              </a:rPr>
              <a:t>Wrap up our code</a:t>
            </a:r>
          </a:p>
          <a:p>
            <a:pPr marL="285750" indent="-285750">
              <a:buFont typeface="Arial" panose="020B0604020202020204" pitchFamily="34" charset="0"/>
              <a:buChar char="•"/>
            </a:pPr>
            <a:endParaRPr lang="en-US" altLang="zh-CN" b="1" dirty="0">
              <a:solidFill>
                <a:schemeClr val="bg1"/>
              </a:solidFill>
            </a:endParaRPr>
          </a:p>
          <a:p>
            <a:pPr marL="285750" indent="-285750">
              <a:buFont typeface="Arial" panose="020B0604020202020204" pitchFamily="34" charset="0"/>
              <a:buChar char="•"/>
            </a:pPr>
            <a:r>
              <a:rPr lang="en-US" altLang="zh-CN" b="1" dirty="0">
                <a:solidFill>
                  <a:schemeClr val="bg1"/>
                </a:solidFill>
              </a:rPr>
              <a:t>Finish paperwork  </a:t>
            </a:r>
          </a:p>
        </p:txBody>
      </p:sp>
    </p:spTree>
    <p:extLst>
      <p:ext uri="{BB962C8B-B14F-4D97-AF65-F5344CB8AC3E}">
        <p14:creationId xmlns:p14="http://schemas.microsoft.com/office/powerpoint/2010/main" val="828497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
            <a:extLst>
              <a:ext uri="{FF2B5EF4-FFF2-40B4-BE49-F238E27FC236}">
                <a16:creationId xmlns:a16="http://schemas.microsoft.com/office/drawing/2014/main" id="{9E56B096-908E-4593-B360-6704E2521103}"/>
              </a:ext>
            </a:extLst>
          </p:cNvPr>
          <p:cNvSpPr/>
          <p:nvPr/>
        </p:nvSpPr>
        <p:spPr>
          <a:xfrm>
            <a:off x="1307676" y="2095500"/>
            <a:ext cx="9576648" cy="29337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Text Placeholder 1">
            <a:extLst>
              <a:ext uri="{FF2B5EF4-FFF2-40B4-BE49-F238E27FC236}">
                <a16:creationId xmlns:a16="http://schemas.microsoft.com/office/drawing/2014/main" id="{797907DA-AC76-4C16-93FC-4F348554141E}"/>
              </a:ext>
            </a:extLst>
          </p:cNvPr>
          <p:cNvSpPr>
            <a:spLocks noGrp="1"/>
          </p:cNvSpPr>
          <p:nvPr>
            <p:ph type="body" sz="quarter" idx="11"/>
          </p:nvPr>
        </p:nvSpPr>
        <p:spPr/>
        <p:txBody>
          <a:bodyPr/>
          <a:lstStyle/>
          <a:p>
            <a:r>
              <a:rPr lang="en-US" altLang="zh-CN" dirty="0"/>
              <a:t>Acknowledgement</a:t>
            </a:r>
            <a:endParaRPr lang="zh-CN" altLang="en-US" dirty="0"/>
          </a:p>
        </p:txBody>
      </p:sp>
      <p:sp>
        <p:nvSpPr>
          <p:cNvPr id="3" name="TextBox 2">
            <a:extLst>
              <a:ext uri="{FF2B5EF4-FFF2-40B4-BE49-F238E27FC236}">
                <a16:creationId xmlns:a16="http://schemas.microsoft.com/office/drawing/2014/main" id="{CC0BF420-7192-4E85-A2FD-E6DBB5F2EFA3}"/>
              </a:ext>
            </a:extLst>
          </p:cNvPr>
          <p:cNvSpPr txBox="1"/>
          <p:nvPr/>
        </p:nvSpPr>
        <p:spPr>
          <a:xfrm>
            <a:off x="3057524" y="2620535"/>
            <a:ext cx="6076951" cy="1815882"/>
          </a:xfrm>
          <a:prstGeom prst="rect">
            <a:avLst/>
          </a:prstGeom>
          <a:noFill/>
        </p:spPr>
        <p:txBody>
          <a:bodyPr wrap="square" rtlCol="0">
            <a:spAutoFit/>
          </a:bodyPr>
          <a:lstStyle/>
          <a:p>
            <a:r>
              <a:rPr lang="en-US" altLang="zh-CN" sz="2800" dirty="0">
                <a:solidFill>
                  <a:schemeClr val="bg1"/>
                </a:solidFill>
              </a:rPr>
              <a:t>Thanks for </a:t>
            </a:r>
          </a:p>
          <a:p>
            <a:r>
              <a:rPr lang="en-US" altLang="zh-CN" sz="2800" dirty="0">
                <a:solidFill>
                  <a:schemeClr val="bg1"/>
                </a:solidFill>
              </a:rPr>
              <a:t>	Paychex Data Science Team</a:t>
            </a:r>
          </a:p>
          <a:p>
            <a:r>
              <a:rPr lang="en-US" altLang="zh-CN" sz="2800" dirty="0">
                <a:solidFill>
                  <a:schemeClr val="bg1"/>
                </a:solidFill>
              </a:rPr>
              <a:t>	Professor Anand</a:t>
            </a:r>
          </a:p>
          <a:p>
            <a:r>
              <a:rPr lang="en-US" altLang="zh-CN" sz="2800" dirty="0">
                <a:solidFill>
                  <a:schemeClr val="bg1"/>
                </a:solidFill>
              </a:rPr>
              <a:t>	Professor Fernandez! </a:t>
            </a:r>
            <a:endParaRPr lang="zh-CN" altLang="en-US" sz="2800" dirty="0">
              <a:solidFill>
                <a:schemeClr val="bg1"/>
              </a:solidFill>
            </a:endParaRPr>
          </a:p>
        </p:txBody>
      </p:sp>
    </p:spTree>
    <p:extLst>
      <p:ext uri="{BB962C8B-B14F-4D97-AF65-F5344CB8AC3E}">
        <p14:creationId xmlns:p14="http://schemas.microsoft.com/office/powerpoint/2010/main" val="775608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52B739-44B2-4750-BBCB-F24CD6630624}"/>
              </a:ext>
            </a:extLst>
          </p:cNvPr>
          <p:cNvSpPr>
            <a:spLocks noGrp="1"/>
          </p:cNvSpPr>
          <p:nvPr>
            <p:ph type="body" sz="quarter" idx="13"/>
          </p:nvPr>
        </p:nvSpPr>
        <p:spPr/>
        <p:txBody>
          <a:bodyPr/>
          <a:lstStyle/>
          <a:p>
            <a:r>
              <a:rPr lang="en-US" altLang="zh-CN" dirty="0"/>
              <a:t>Q&amp;A</a:t>
            </a:r>
            <a:endParaRPr lang="zh-CN" altLang="en-US" dirty="0"/>
          </a:p>
        </p:txBody>
      </p:sp>
      <p:sp>
        <p:nvSpPr>
          <p:cNvPr id="4" name="Text Placeholder 3">
            <a:extLst>
              <a:ext uri="{FF2B5EF4-FFF2-40B4-BE49-F238E27FC236}">
                <a16:creationId xmlns:a16="http://schemas.microsoft.com/office/drawing/2014/main" id="{83DEEEC8-4862-4CAC-ACD2-A4653B24B136}"/>
              </a:ext>
            </a:extLst>
          </p:cNvPr>
          <p:cNvSpPr>
            <a:spLocks noGrp="1"/>
          </p:cNvSpPr>
          <p:nvPr>
            <p:ph type="body" sz="quarter" idx="14"/>
          </p:nvPr>
        </p:nvSpPr>
        <p:spPr/>
        <p:txBody>
          <a:bodyPr/>
          <a:lstStyle/>
          <a:p>
            <a:r>
              <a:rPr lang="en-US" altLang="zh-CN" dirty="0"/>
              <a:t>Group 3</a:t>
            </a:r>
            <a:endParaRPr lang="zh-CN" altLang="en-US" dirty="0"/>
          </a:p>
        </p:txBody>
      </p:sp>
    </p:spTree>
    <p:extLst>
      <p:ext uri="{BB962C8B-B14F-4D97-AF65-F5344CB8AC3E}">
        <p14:creationId xmlns:p14="http://schemas.microsoft.com/office/powerpoint/2010/main" val="1258159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a:extLst>
              <a:ext uri="{FF2B5EF4-FFF2-40B4-BE49-F238E27FC236}">
                <a16:creationId xmlns:a16="http://schemas.microsoft.com/office/drawing/2014/main" id="{DB6E081B-72C8-47CE-A2ED-0D9D959FD2C6}"/>
              </a:ext>
            </a:extLst>
          </p:cNvPr>
          <p:cNvSpPr>
            <a:spLocks noGrp="1"/>
          </p:cNvSpPr>
          <p:nvPr>
            <p:ph type="body" sz="quarter" idx="11"/>
          </p:nvPr>
        </p:nvSpPr>
        <p:spPr>
          <a:xfrm>
            <a:off x="3601375" y="2034047"/>
            <a:ext cx="4989250" cy="704168"/>
          </a:xfrm>
        </p:spPr>
        <p:txBody>
          <a:bodyPr/>
          <a:lstStyle/>
          <a:p>
            <a:pPr algn="l"/>
            <a:r>
              <a:rPr lang="en-US" sz="3600" dirty="0">
                <a:ea typeface="微软雅黑" panose="020B0503020204020204" pitchFamily="34" charset="-122"/>
                <a:sym typeface="Arial" panose="020B0604020202020204" pitchFamily="34" charset="0"/>
              </a:rPr>
              <a:t>Thank you for listening!</a:t>
            </a:r>
          </a:p>
          <a:p>
            <a:endParaRPr lang="en-US" sz="3600" dirty="0">
              <a:ea typeface="微软雅黑" panose="020B0503020204020204" pitchFamily="34" charset="-122"/>
              <a:sym typeface="Arial" panose="020B0604020202020204" pitchFamily="34" charset="0"/>
            </a:endParaRPr>
          </a:p>
        </p:txBody>
      </p:sp>
      <p:sp>
        <p:nvSpPr>
          <p:cNvPr id="14" name="文本占位符 13">
            <a:extLst>
              <a:ext uri="{FF2B5EF4-FFF2-40B4-BE49-F238E27FC236}">
                <a16:creationId xmlns:a16="http://schemas.microsoft.com/office/drawing/2014/main" id="{F091D121-48C6-4912-A60E-BB68EFE22F2E}"/>
              </a:ext>
            </a:extLst>
          </p:cNvPr>
          <p:cNvSpPr>
            <a:spLocks noGrp="1"/>
          </p:cNvSpPr>
          <p:nvPr>
            <p:ph type="body" sz="quarter" idx="14"/>
          </p:nvPr>
        </p:nvSpPr>
        <p:spPr>
          <a:xfrm>
            <a:off x="5199028" y="4975802"/>
            <a:ext cx="1793944" cy="244682"/>
          </a:xfrm>
        </p:spPr>
        <p:txBody>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Group 3</a:t>
            </a:r>
            <a:endParaRPr 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6476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D1C61D4-8193-47F0-ABE1-0B32480A46A2}"/>
              </a:ext>
            </a:extLst>
          </p:cNvPr>
          <p:cNvSpPr/>
          <p:nvPr/>
        </p:nvSpPr>
        <p:spPr>
          <a:xfrm>
            <a:off x="1667987" y="2906744"/>
            <a:ext cx="1203109"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圆角 12">
            <a:extLst>
              <a:ext uri="{FF2B5EF4-FFF2-40B4-BE49-F238E27FC236}">
                <a16:creationId xmlns:a16="http://schemas.microsoft.com/office/drawing/2014/main" id="{0E58B0B5-8623-4F8F-AB8D-414F55DF072C}"/>
              </a:ext>
            </a:extLst>
          </p:cNvPr>
          <p:cNvSpPr/>
          <p:nvPr/>
        </p:nvSpPr>
        <p:spPr>
          <a:xfrm>
            <a:off x="8255823" y="2911235"/>
            <a:ext cx="1203109"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占位符 3">
            <a:extLst>
              <a:ext uri="{FF2B5EF4-FFF2-40B4-BE49-F238E27FC236}">
                <a16:creationId xmlns:a16="http://schemas.microsoft.com/office/drawing/2014/main" id="{ADC79432-9DB2-4F6C-ACFA-BE2BFFB346E5}"/>
              </a:ext>
            </a:extLst>
          </p:cNvPr>
          <p:cNvSpPr>
            <a:spLocks noGrp="1"/>
          </p:cNvSpPr>
          <p:nvPr>
            <p:ph type="body" sz="quarter" idx="11"/>
          </p:nvPr>
        </p:nvSpPr>
        <p:spPr/>
        <p:txBody>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Vision &amp; Goals</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文本框 47">
            <a:extLst>
              <a:ext uri="{FF2B5EF4-FFF2-40B4-BE49-F238E27FC236}">
                <a16:creationId xmlns:a16="http://schemas.microsoft.com/office/drawing/2014/main" id="{0A6D73AA-2113-4C3B-9BE2-3B1B81B8C27E}"/>
              </a:ext>
            </a:extLst>
          </p:cNvPr>
          <p:cNvSpPr txBox="1"/>
          <p:nvPr/>
        </p:nvSpPr>
        <p:spPr>
          <a:xfrm>
            <a:off x="1798537" y="2906744"/>
            <a:ext cx="949491" cy="400110"/>
          </a:xfrm>
          <a:prstGeom prst="rect">
            <a:avLst/>
          </a:prstGeom>
          <a:noFill/>
        </p:spPr>
        <p:txBody>
          <a:bodyPr wrap="none" rtlCol="0">
            <a:spAutoFit/>
          </a:bodyPr>
          <a:lstStyle/>
          <a:p>
            <a:pPr algn="ctr"/>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Vision</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48">
            <a:extLst>
              <a:ext uri="{FF2B5EF4-FFF2-40B4-BE49-F238E27FC236}">
                <a16:creationId xmlns:a16="http://schemas.microsoft.com/office/drawing/2014/main" id="{E065B614-D818-46C2-A992-1974860C0E6D}"/>
              </a:ext>
            </a:extLst>
          </p:cNvPr>
          <p:cNvSpPr/>
          <p:nvPr/>
        </p:nvSpPr>
        <p:spPr>
          <a:xfrm>
            <a:off x="1455944" y="3551147"/>
            <a:ext cx="2612223" cy="903389"/>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dirty="0">
                <a:solidFill>
                  <a:schemeClr val="tx1">
                    <a:alpha val="70000"/>
                  </a:schemeClr>
                </a:solidFill>
                <a:sym typeface="Arial" panose="020B0604020202020204" pitchFamily="34" charset="0"/>
              </a:rPr>
              <a:t>Provide automated and customized services for Paychex’s clients.</a:t>
            </a:r>
            <a:endParaRPr lang="zh-CN" altLang="en-US" sz="1400" dirty="0">
              <a:solidFill>
                <a:schemeClr val="tx1">
                  <a:alpha val="70000"/>
                </a:schemeClr>
              </a:solidFill>
              <a:sym typeface="Arial" panose="020B0604020202020204" pitchFamily="34" charset="0"/>
            </a:endParaRPr>
          </a:p>
        </p:txBody>
      </p:sp>
      <p:sp>
        <p:nvSpPr>
          <p:cNvPr id="50" name="文本框 49">
            <a:extLst>
              <a:ext uri="{FF2B5EF4-FFF2-40B4-BE49-F238E27FC236}">
                <a16:creationId xmlns:a16="http://schemas.microsoft.com/office/drawing/2014/main" id="{3BFF095A-D731-4474-BC07-1BF52D5455A6}"/>
              </a:ext>
            </a:extLst>
          </p:cNvPr>
          <p:cNvSpPr txBox="1"/>
          <p:nvPr/>
        </p:nvSpPr>
        <p:spPr>
          <a:xfrm>
            <a:off x="8240863" y="2911235"/>
            <a:ext cx="1203109" cy="400110"/>
          </a:xfrm>
          <a:prstGeom prst="rect">
            <a:avLst/>
          </a:prstGeom>
          <a:noFill/>
        </p:spPr>
        <p:txBody>
          <a:bodyPr wrap="square" rtlCol="0">
            <a:spAutoFit/>
          </a:bodyPr>
          <a:lstStyle/>
          <a:p>
            <a:pPr algn="ctr"/>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Goals</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a:extLst>
              <a:ext uri="{FF2B5EF4-FFF2-40B4-BE49-F238E27FC236}">
                <a16:creationId xmlns:a16="http://schemas.microsoft.com/office/drawing/2014/main" id="{3B70BF48-25F6-4590-8E56-28B1050EFA0F}"/>
              </a:ext>
            </a:extLst>
          </p:cNvPr>
          <p:cNvSpPr/>
          <p:nvPr/>
        </p:nvSpPr>
        <p:spPr>
          <a:xfrm>
            <a:off x="8157183" y="3653884"/>
            <a:ext cx="3193686" cy="1183466"/>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Provide executable Python code. </a:t>
            </a:r>
          </a:p>
          <a:p>
            <a:pPr marL="171450" indent="-171450">
              <a:lnSpc>
                <a:spcPct val="130000"/>
              </a:lnSpc>
              <a:buFont typeface="Arial" panose="020B0604020202020204" pitchFamily="34" charset="0"/>
              <a:buChar char="•"/>
            </a:pPr>
            <a:r>
              <a:rPr lang="en-US" altLang="zh-CN" sz="14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Discover best performance metrics.</a:t>
            </a:r>
          </a:p>
          <a:p>
            <a:pPr marL="171450" indent="-171450">
              <a:lnSpc>
                <a:spcPct val="130000"/>
              </a:lnSpc>
              <a:buFont typeface="Arial" panose="020B0604020202020204" pitchFamily="34" charset="0"/>
              <a:buChar char="•"/>
            </a:pPr>
            <a:r>
              <a:rPr lang="en-US" altLang="zh-CN" sz="14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Generate well-organized supporting documentations.</a:t>
            </a:r>
          </a:p>
        </p:txBody>
      </p:sp>
      <p:grpSp>
        <p:nvGrpSpPr>
          <p:cNvPr id="26" name="组合 25">
            <a:extLst>
              <a:ext uri="{FF2B5EF4-FFF2-40B4-BE49-F238E27FC236}">
                <a16:creationId xmlns:a16="http://schemas.microsoft.com/office/drawing/2014/main" id="{7572E6DE-9595-4207-A49C-AF8AA01EF448}"/>
              </a:ext>
            </a:extLst>
          </p:cNvPr>
          <p:cNvGrpSpPr/>
          <p:nvPr/>
        </p:nvGrpSpPr>
        <p:grpSpPr>
          <a:xfrm>
            <a:off x="4601028" y="1924204"/>
            <a:ext cx="2989943" cy="3454401"/>
            <a:chOff x="4325258" y="2002971"/>
            <a:chExt cx="2989943" cy="3454401"/>
          </a:xfrm>
        </p:grpSpPr>
        <p:sp>
          <p:nvSpPr>
            <p:cNvPr id="23" name="星形: 六角 22">
              <a:extLst>
                <a:ext uri="{FF2B5EF4-FFF2-40B4-BE49-F238E27FC236}">
                  <a16:creationId xmlns:a16="http://schemas.microsoft.com/office/drawing/2014/main" id="{A8A6AA18-650E-4840-B14E-5ACC05EF4684}"/>
                </a:ext>
              </a:extLst>
            </p:cNvPr>
            <p:cNvSpPr/>
            <p:nvPr/>
          </p:nvSpPr>
          <p:spPr>
            <a:xfrm>
              <a:off x="4325258" y="2002971"/>
              <a:ext cx="2989943" cy="3454401"/>
            </a:xfrm>
            <a:prstGeom prst="star6">
              <a:avLst>
                <a:gd name="adj" fmla="val 43431"/>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星形: 六角 46">
              <a:extLst>
                <a:ext uri="{FF2B5EF4-FFF2-40B4-BE49-F238E27FC236}">
                  <a16:creationId xmlns:a16="http://schemas.microsoft.com/office/drawing/2014/main" id="{2D989DF9-3055-44D8-9808-ADB3E857FE62}"/>
                </a:ext>
              </a:extLst>
            </p:cNvPr>
            <p:cNvSpPr/>
            <p:nvPr/>
          </p:nvSpPr>
          <p:spPr>
            <a:xfrm>
              <a:off x="4757058" y="2501847"/>
              <a:ext cx="2126342" cy="2456648"/>
            </a:xfrm>
            <a:prstGeom prst="star6">
              <a:avLst>
                <a:gd name="adj" fmla="val 43431"/>
                <a:gd name="hf" fmla="val 115470"/>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5" name="图形 24" descr="处理器">
              <a:extLst>
                <a:ext uri="{FF2B5EF4-FFF2-40B4-BE49-F238E27FC236}">
                  <a16:creationId xmlns:a16="http://schemas.microsoft.com/office/drawing/2014/main" id="{6EC3751C-4C34-4B2E-92A2-583E97F48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8832" y="3078774"/>
              <a:ext cx="1302795" cy="1302795"/>
            </a:xfrm>
            <a:prstGeom prst="rect">
              <a:avLst/>
            </a:prstGeom>
          </p:spPr>
        </p:pic>
      </p:grpSp>
      <p:grpSp>
        <p:nvGrpSpPr>
          <p:cNvPr id="6" name="Group 5">
            <a:extLst>
              <a:ext uri="{FF2B5EF4-FFF2-40B4-BE49-F238E27FC236}">
                <a16:creationId xmlns:a16="http://schemas.microsoft.com/office/drawing/2014/main" id="{BF90BD9C-845D-481B-9190-B395A246D059}"/>
              </a:ext>
            </a:extLst>
          </p:cNvPr>
          <p:cNvGrpSpPr/>
          <p:nvPr/>
        </p:nvGrpSpPr>
        <p:grpSpPr>
          <a:xfrm>
            <a:off x="0" y="6426597"/>
            <a:ext cx="12192000" cy="444657"/>
            <a:chOff x="0" y="6311183"/>
            <a:chExt cx="12192000" cy="444657"/>
          </a:xfrm>
        </p:grpSpPr>
        <p:sp>
          <p:nvSpPr>
            <p:cNvPr id="3" name="矩形 2">
              <a:extLst>
                <a:ext uri="{FF2B5EF4-FFF2-40B4-BE49-F238E27FC236}">
                  <a16:creationId xmlns:a16="http://schemas.microsoft.com/office/drawing/2014/main" id="{19F9F0F0-B0F4-4EC5-88EF-B7DFA50597AC}"/>
                </a:ext>
              </a:extLst>
            </p:cNvPr>
            <p:cNvSpPr/>
            <p:nvPr/>
          </p:nvSpPr>
          <p:spPr>
            <a:xfrm>
              <a:off x="0" y="6311183"/>
              <a:ext cx="12192000" cy="444657"/>
            </a:xfrm>
            <a:prstGeom prst="rect">
              <a:avLst/>
            </a:prstGeom>
            <a:solidFill>
              <a:srgbClr val="003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7" descr="footerdark">
              <a:extLst>
                <a:ext uri="{FF2B5EF4-FFF2-40B4-BE49-F238E27FC236}">
                  <a16:creationId xmlns:a16="http://schemas.microsoft.com/office/drawing/2014/main" id="{04979336-EC37-4C08-97E0-CBB415EA26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1" t="1" r="58488" b="-1621"/>
            <a:stretch/>
          </p:blipFill>
          <p:spPr bwMode="auto">
            <a:xfrm>
              <a:off x="133171" y="6313800"/>
              <a:ext cx="2645546" cy="438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268431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DC79432-9DB2-4F6C-ACFA-BE2BFFB346E5}"/>
              </a:ext>
            </a:extLst>
          </p:cNvPr>
          <p:cNvSpPr>
            <a:spLocks noGrp="1"/>
          </p:cNvSpPr>
          <p:nvPr>
            <p:ph type="body" sz="quarter" idx="11"/>
          </p:nvPr>
        </p:nvSpPr>
        <p:spPr/>
        <p:txBody>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Challenges</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星形: 六角 6">
            <a:extLst>
              <a:ext uri="{FF2B5EF4-FFF2-40B4-BE49-F238E27FC236}">
                <a16:creationId xmlns:a16="http://schemas.microsoft.com/office/drawing/2014/main" id="{A871C354-2C8C-4636-913B-39786A9932D1}"/>
              </a:ext>
            </a:extLst>
          </p:cNvPr>
          <p:cNvSpPr/>
          <p:nvPr/>
        </p:nvSpPr>
        <p:spPr>
          <a:xfrm>
            <a:off x="540032" y="2161768"/>
            <a:ext cx="1407425" cy="1626054"/>
          </a:xfrm>
          <a:prstGeom prst="star6">
            <a:avLst>
              <a:gd name="adj" fmla="val 43431"/>
              <a:gd name="hf" fmla="val 11547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星形: 六角 9">
            <a:extLst>
              <a:ext uri="{FF2B5EF4-FFF2-40B4-BE49-F238E27FC236}">
                <a16:creationId xmlns:a16="http://schemas.microsoft.com/office/drawing/2014/main" id="{653B54A3-77CE-4666-9D57-FC4DD42380B4}"/>
              </a:ext>
            </a:extLst>
          </p:cNvPr>
          <p:cNvSpPr/>
          <p:nvPr/>
        </p:nvSpPr>
        <p:spPr>
          <a:xfrm>
            <a:off x="2853272" y="2158870"/>
            <a:ext cx="1407425" cy="1626054"/>
          </a:xfrm>
          <a:prstGeom prst="star6">
            <a:avLst>
              <a:gd name="adj" fmla="val 43431"/>
              <a:gd name="hf" fmla="val 11547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星形: 六角 10">
            <a:extLst>
              <a:ext uri="{FF2B5EF4-FFF2-40B4-BE49-F238E27FC236}">
                <a16:creationId xmlns:a16="http://schemas.microsoft.com/office/drawing/2014/main" id="{AE627FC7-BFA2-47A9-81E1-D1CC1A9B2F90}"/>
              </a:ext>
            </a:extLst>
          </p:cNvPr>
          <p:cNvSpPr/>
          <p:nvPr/>
        </p:nvSpPr>
        <p:spPr>
          <a:xfrm>
            <a:off x="5204746" y="2158870"/>
            <a:ext cx="1407425" cy="1626054"/>
          </a:xfrm>
          <a:prstGeom prst="star6">
            <a:avLst>
              <a:gd name="adj" fmla="val 43431"/>
              <a:gd name="hf" fmla="val 11547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星形: 六角 11">
            <a:extLst>
              <a:ext uri="{FF2B5EF4-FFF2-40B4-BE49-F238E27FC236}">
                <a16:creationId xmlns:a16="http://schemas.microsoft.com/office/drawing/2014/main" id="{D6357216-C515-4900-A290-3E494911C83F}"/>
              </a:ext>
            </a:extLst>
          </p:cNvPr>
          <p:cNvSpPr/>
          <p:nvPr/>
        </p:nvSpPr>
        <p:spPr>
          <a:xfrm>
            <a:off x="7609031" y="2158870"/>
            <a:ext cx="1407425" cy="1626054"/>
          </a:xfrm>
          <a:prstGeom prst="star6">
            <a:avLst>
              <a:gd name="adj" fmla="val 43431"/>
              <a:gd name="hf" fmla="val 11547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3" name="图形 12" descr="打字机">
            <a:extLst>
              <a:ext uri="{FF2B5EF4-FFF2-40B4-BE49-F238E27FC236}">
                <a16:creationId xmlns:a16="http://schemas.microsoft.com/office/drawing/2014/main" id="{60075357-E84C-4783-BE48-B7AD2C9919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9779" y="2643533"/>
            <a:ext cx="656728" cy="656728"/>
          </a:xfrm>
          <a:prstGeom prst="rect">
            <a:avLst/>
          </a:prstGeom>
        </p:spPr>
      </p:pic>
      <p:pic>
        <p:nvPicPr>
          <p:cNvPr id="14" name="图形 13" descr="投影仪">
            <a:extLst>
              <a:ext uri="{FF2B5EF4-FFF2-40B4-BE49-F238E27FC236}">
                <a16:creationId xmlns:a16="http://schemas.microsoft.com/office/drawing/2014/main" id="{BECA6147-D18E-436C-A60A-4082CDEFE5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8620" y="2643533"/>
            <a:ext cx="656728" cy="656728"/>
          </a:xfrm>
          <a:prstGeom prst="rect">
            <a:avLst/>
          </a:prstGeom>
        </p:spPr>
      </p:pic>
      <p:pic>
        <p:nvPicPr>
          <p:cNvPr id="15" name="图形 14" descr="信号塔">
            <a:extLst>
              <a:ext uri="{FF2B5EF4-FFF2-40B4-BE49-F238E27FC236}">
                <a16:creationId xmlns:a16="http://schemas.microsoft.com/office/drawing/2014/main" id="{4D999781-268C-436B-8B4F-628006604E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92794" y="2643533"/>
            <a:ext cx="656728" cy="656728"/>
          </a:xfrm>
          <a:prstGeom prst="rect">
            <a:avLst/>
          </a:prstGeom>
        </p:spPr>
      </p:pic>
      <p:pic>
        <p:nvPicPr>
          <p:cNvPr id="16" name="图形 15" descr="复印机">
            <a:extLst>
              <a:ext uri="{FF2B5EF4-FFF2-40B4-BE49-F238E27FC236}">
                <a16:creationId xmlns:a16="http://schemas.microsoft.com/office/drawing/2014/main" id="{21EC28AD-C306-4C3F-9648-6A3132A2E3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2529" y="2646431"/>
            <a:ext cx="656728" cy="656728"/>
          </a:xfrm>
          <a:prstGeom prst="rect">
            <a:avLst/>
          </a:prstGeom>
        </p:spPr>
      </p:pic>
      <p:sp>
        <p:nvSpPr>
          <p:cNvPr id="18" name="文本框 17">
            <a:extLst>
              <a:ext uri="{FF2B5EF4-FFF2-40B4-BE49-F238E27FC236}">
                <a16:creationId xmlns:a16="http://schemas.microsoft.com/office/drawing/2014/main" id="{D8BFCA11-38C4-4074-BE1B-D8C00E9AC9AC}"/>
              </a:ext>
            </a:extLst>
          </p:cNvPr>
          <p:cNvSpPr txBox="1"/>
          <p:nvPr/>
        </p:nvSpPr>
        <p:spPr>
          <a:xfrm>
            <a:off x="374756" y="4169699"/>
            <a:ext cx="1737976" cy="400110"/>
          </a:xfrm>
          <a:prstGeom prst="rect">
            <a:avLst/>
          </a:prstGeom>
          <a:noFill/>
        </p:spPr>
        <p:txBody>
          <a:bodyPr wrap="none" rtlCol="0">
            <a:spAutoFit/>
          </a:bodyPr>
          <a:lstStyle/>
          <a:p>
            <a:r>
              <a:rPr lang="en-US" altLang="zh-CN" sz="2000" b="1" dirty="0">
                <a:solidFill>
                  <a:srgbClr val="2F4379"/>
                </a:solidFill>
                <a:latin typeface="Arial" panose="020B0604020202020204" pitchFamily="34" charset="0"/>
                <a:ea typeface="微软雅黑" panose="020B0503020204020204" pitchFamily="34" charset="-122"/>
                <a:sym typeface="Arial" panose="020B0604020202020204" pitchFamily="34" charset="0"/>
              </a:rPr>
              <a:t>Binary score</a:t>
            </a:r>
            <a:endParaRPr lang="zh-CN" altLang="en-US" sz="2000" b="1" dirty="0">
              <a:solidFill>
                <a:srgbClr val="2F437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a:extLst>
              <a:ext uri="{FF2B5EF4-FFF2-40B4-BE49-F238E27FC236}">
                <a16:creationId xmlns:a16="http://schemas.microsoft.com/office/drawing/2014/main" id="{1AAFC5BE-4D0F-4101-A5C7-FD88886DE4DF}"/>
              </a:ext>
            </a:extLst>
          </p:cNvPr>
          <p:cNvSpPr txBox="1"/>
          <p:nvPr/>
        </p:nvSpPr>
        <p:spPr>
          <a:xfrm>
            <a:off x="2622696" y="4169699"/>
            <a:ext cx="1868575" cy="707886"/>
          </a:xfrm>
          <a:prstGeom prst="rect">
            <a:avLst/>
          </a:prstGeom>
          <a:noFill/>
        </p:spPr>
        <p:txBody>
          <a:bodyPr wrap="square" rtlCol="0">
            <a:spAutoFit/>
          </a:bodyPr>
          <a:lstStyle/>
          <a:p>
            <a:pPr algn="ctr"/>
            <a:r>
              <a:rPr lang="en-US" altLang="zh-CN" sz="2000" b="1" dirty="0">
                <a:solidFill>
                  <a:srgbClr val="FFC000"/>
                </a:solidFill>
                <a:latin typeface="Arial" panose="020B0604020202020204" pitchFamily="34" charset="0"/>
                <a:ea typeface="微软雅黑" panose="020B0503020204020204" pitchFamily="34" charset="-122"/>
                <a:sym typeface="Arial" panose="020B0604020202020204" pitchFamily="34" charset="0"/>
              </a:rPr>
              <a:t>Cold Start problem </a:t>
            </a:r>
            <a:endParaRPr lang="zh-CN" altLang="en-US" sz="2000"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a:extLst>
              <a:ext uri="{FF2B5EF4-FFF2-40B4-BE49-F238E27FC236}">
                <a16:creationId xmlns:a16="http://schemas.microsoft.com/office/drawing/2014/main" id="{86BDFFDF-955A-490C-90DD-34B54539EE96}"/>
              </a:ext>
            </a:extLst>
          </p:cNvPr>
          <p:cNvSpPr txBox="1"/>
          <p:nvPr/>
        </p:nvSpPr>
        <p:spPr>
          <a:xfrm>
            <a:off x="4673493" y="4169699"/>
            <a:ext cx="2495330" cy="400110"/>
          </a:xfrm>
          <a:prstGeom prst="rect">
            <a:avLst/>
          </a:prstGeom>
          <a:noFill/>
        </p:spPr>
        <p:txBody>
          <a:bodyPr wrap="square" rtlCol="0">
            <a:spAutoFit/>
          </a:bodyPr>
          <a:lstStyle/>
          <a:p>
            <a:pPr algn="ctr"/>
            <a:r>
              <a:rPr lang="en-US" altLang="zh-CN" sz="2000" b="1" dirty="0">
                <a:solidFill>
                  <a:srgbClr val="2F4379"/>
                </a:solidFill>
                <a:latin typeface="Arial" panose="020B0604020202020204" pitchFamily="34" charset="0"/>
                <a:ea typeface="微软雅黑" panose="020B0503020204020204" pitchFamily="34" charset="-122"/>
                <a:sym typeface="Arial" panose="020B0604020202020204" pitchFamily="34" charset="0"/>
              </a:rPr>
              <a:t>Sparse records</a:t>
            </a:r>
          </a:p>
        </p:txBody>
      </p:sp>
      <p:sp>
        <p:nvSpPr>
          <p:cNvPr id="24" name="文本框 23">
            <a:extLst>
              <a:ext uri="{FF2B5EF4-FFF2-40B4-BE49-F238E27FC236}">
                <a16:creationId xmlns:a16="http://schemas.microsoft.com/office/drawing/2014/main" id="{3CDEC09C-FF19-48F7-BC0E-D6F71A131415}"/>
              </a:ext>
            </a:extLst>
          </p:cNvPr>
          <p:cNvSpPr txBox="1"/>
          <p:nvPr/>
        </p:nvSpPr>
        <p:spPr>
          <a:xfrm>
            <a:off x="7275697" y="4169699"/>
            <a:ext cx="2124892" cy="1015663"/>
          </a:xfrm>
          <a:prstGeom prst="rect">
            <a:avLst/>
          </a:prstGeom>
          <a:noFill/>
        </p:spPr>
        <p:txBody>
          <a:bodyPr wrap="square" rtlCol="0">
            <a:spAutoFit/>
          </a:bodyPr>
          <a:lstStyle/>
          <a:p>
            <a:pPr algn="ctr"/>
            <a:r>
              <a:rPr lang="en-US" altLang="zh-CN" sz="2000" b="1" dirty="0">
                <a:solidFill>
                  <a:srgbClr val="FFC000"/>
                </a:solidFill>
                <a:latin typeface="Arial" panose="020B0604020202020204" pitchFamily="34" charset="0"/>
                <a:ea typeface="微软雅黑" panose="020B0503020204020204" pitchFamily="34" charset="-122"/>
                <a:sym typeface="Arial" panose="020B0604020202020204" pitchFamily="34" charset="0"/>
              </a:rPr>
              <a:t>Duplicate purchasing histories</a:t>
            </a:r>
          </a:p>
        </p:txBody>
      </p:sp>
      <p:sp>
        <p:nvSpPr>
          <p:cNvPr id="25" name="星形: 六角 10">
            <a:extLst>
              <a:ext uri="{FF2B5EF4-FFF2-40B4-BE49-F238E27FC236}">
                <a16:creationId xmlns:a16="http://schemas.microsoft.com/office/drawing/2014/main" id="{E1CBFC1A-BD09-4186-B539-8CDD6E18C309}"/>
              </a:ext>
            </a:extLst>
          </p:cNvPr>
          <p:cNvSpPr/>
          <p:nvPr/>
        </p:nvSpPr>
        <p:spPr>
          <a:xfrm>
            <a:off x="10102877" y="2158870"/>
            <a:ext cx="1407425" cy="1626054"/>
          </a:xfrm>
          <a:prstGeom prst="star6">
            <a:avLst>
              <a:gd name="adj" fmla="val 43431"/>
              <a:gd name="hf" fmla="val 11547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6" name="图形 14" descr="信号塔">
            <a:extLst>
              <a:ext uri="{FF2B5EF4-FFF2-40B4-BE49-F238E27FC236}">
                <a16:creationId xmlns:a16="http://schemas.microsoft.com/office/drawing/2014/main" id="{9FE2C7B1-B750-4FF6-845F-26EACB7956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0925" y="2643533"/>
            <a:ext cx="656728" cy="656728"/>
          </a:xfrm>
          <a:prstGeom prst="rect">
            <a:avLst/>
          </a:prstGeom>
        </p:spPr>
      </p:pic>
      <p:sp>
        <p:nvSpPr>
          <p:cNvPr id="27" name="文本框 21">
            <a:extLst>
              <a:ext uri="{FF2B5EF4-FFF2-40B4-BE49-F238E27FC236}">
                <a16:creationId xmlns:a16="http://schemas.microsoft.com/office/drawing/2014/main" id="{A9F0FD6D-3148-480E-A41C-C86915F89572}"/>
              </a:ext>
            </a:extLst>
          </p:cNvPr>
          <p:cNvSpPr txBox="1"/>
          <p:nvPr/>
        </p:nvSpPr>
        <p:spPr>
          <a:xfrm>
            <a:off x="9571624" y="4169699"/>
            <a:ext cx="2495330" cy="707886"/>
          </a:xfrm>
          <a:prstGeom prst="rect">
            <a:avLst/>
          </a:prstGeom>
          <a:noFill/>
        </p:spPr>
        <p:txBody>
          <a:bodyPr wrap="square" rtlCol="0">
            <a:spAutoFit/>
          </a:bodyPr>
          <a:lstStyle/>
          <a:p>
            <a:pPr algn="ctr"/>
            <a:r>
              <a:rPr lang="en-US" altLang="zh-CN" sz="2000" b="1" dirty="0">
                <a:solidFill>
                  <a:srgbClr val="2F4379"/>
                </a:solidFill>
                <a:latin typeface="Arial" panose="020B0604020202020204" pitchFamily="34" charset="0"/>
                <a:ea typeface="微软雅黑" panose="020B0503020204020204" pitchFamily="34" charset="-122"/>
                <a:sym typeface="Arial" panose="020B0604020202020204" pitchFamily="34" charset="0"/>
              </a:rPr>
              <a:t>Computation difficulty</a:t>
            </a:r>
          </a:p>
        </p:txBody>
      </p:sp>
    </p:spTree>
    <p:extLst>
      <p:ext uri="{BB962C8B-B14F-4D97-AF65-F5344CB8AC3E}">
        <p14:creationId xmlns:p14="http://schemas.microsoft.com/office/powerpoint/2010/main" val="373715712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占位符 94">
            <a:extLst>
              <a:ext uri="{FF2B5EF4-FFF2-40B4-BE49-F238E27FC236}">
                <a16:creationId xmlns:a16="http://schemas.microsoft.com/office/drawing/2014/main" id="{545F5F3B-DC0B-4D7B-8D5E-F84C9E7C4325}"/>
              </a:ext>
            </a:extLst>
          </p:cNvPr>
          <p:cNvSpPr>
            <a:spLocks noGrp="1"/>
          </p:cNvSpPr>
          <p:nvPr>
            <p:ph type="body" sz="quarter" idx="10"/>
          </p:nvPr>
        </p:nvSpPr>
        <p:spPr>
          <a:xfrm>
            <a:off x="2016244" y="2134286"/>
            <a:ext cx="3151734" cy="2646878"/>
          </a:xfrm>
        </p:spPr>
        <p:txBody>
          <a:bodyPr/>
          <a:lstStyle/>
          <a:p>
            <a:r>
              <a:rPr lang="en-US" altLang="zh-CN" dirty="0">
                <a:latin typeface="Arial" panose="020B0604020202020204" pitchFamily="34" charset="0"/>
                <a:sym typeface="Arial" panose="020B0604020202020204" pitchFamily="34" charset="0"/>
              </a:rPr>
              <a:t>02</a:t>
            </a:r>
            <a:endParaRPr lang="zh-CN" altLang="en-US" dirty="0">
              <a:latin typeface="Arial" panose="020B0604020202020204" pitchFamily="34" charset="0"/>
              <a:sym typeface="Arial" panose="020B0604020202020204" pitchFamily="34" charset="0"/>
            </a:endParaRPr>
          </a:p>
        </p:txBody>
      </p:sp>
      <p:sp>
        <p:nvSpPr>
          <p:cNvPr id="96" name="文本占位符 95">
            <a:extLst>
              <a:ext uri="{FF2B5EF4-FFF2-40B4-BE49-F238E27FC236}">
                <a16:creationId xmlns:a16="http://schemas.microsoft.com/office/drawing/2014/main" id="{3B024A25-5C93-40FF-AAAF-333DDCBFECC2}"/>
              </a:ext>
            </a:extLst>
          </p:cNvPr>
          <p:cNvSpPr>
            <a:spLocks noGrp="1"/>
          </p:cNvSpPr>
          <p:nvPr>
            <p:ph type="body" sz="quarter" idx="11"/>
          </p:nvPr>
        </p:nvSpPr>
        <p:spPr>
          <a:xfrm>
            <a:off x="5536478" y="3013501"/>
            <a:ext cx="6232539" cy="830997"/>
          </a:xfrm>
        </p:spPr>
        <p:txBody>
          <a:bodyPr/>
          <a:lstStyle/>
          <a:p>
            <a:r>
              <a:rPr lang="en-US" altLang="zh-CN" sz="4800" dirty="0">
                <a:latin typeface="Arial" panose="020B0604020202020204" pitchFamily="34" charset="0"/>
                <a:ea typeface="微软雅黑" panose="020B0503020204020204" pitchFamily="34" charset="-122"/>
                <a:sym typeface="Arial" panose="020B0604020202020204" pitchFamily="34" charset="0"/>
              </a:rPr>
              <a:t>Data Overview</a:t>
            </a:r>
            <a:endParaRPr lang="zh-CN" altLang="en-US" sz="4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57822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ABE804-CD6A-48BB-9242-C5D21E4239FA}"/>
              </a:ext>
            </a:extLst>
          </p:cNvPr>
          <p:cNvSpPr/>
          <p:nvPr/>
        </p:nvSpPr>
        <p:spPr>
          <a:xfrm>
            <a:off x="8496300" y="2139950"/>
            <a:ext cx="3009900" cy="3767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 name="文本占位符 3">
            <a:extLst>
              <a:ext uri="{FF2B5EF4-FFF2-40B4-BE49-F238E27FC236}">
                <a16:creationId xmlns:a16="http://schemas.microsoft.com/office/drawing/2014/main" id="{ADC79432-9DB2-4F6C-ACFA-BE2BFFB346E5}"/>
              </a:ext>
            </a:extLst>
          </p:cNvPr>
          <p:cNvSpPr>
            <a:spLocks noGrp="1"/>
          </p:cNvSpPr>
          <p:nvPr>
            <p:ph type="body" sz="quarter" idx="11"/>
          </p:nvPr>
        </p:nvSpPr>
        <p:spPr>
          <a:xfrm>
            <a:off x="1120377" y="368382"/>
            <a:ext cx="7179407" cy="507831"/>
          </a:xfrm>
        </p:spPr>
        <p:txBody>
          <a:bodyPr/>
          <a:lstStyle/>
          <a:p>
            <a:r>
              <a:rPr lang="en-US" altLang="zh-CN" dirty="0">
                <a:latin typeface="Arial" panose="020B0604020202020204" pitchFamily="34" charset="0"/>
                <a:ea typeface="微软雅黑" panose="020B0503020204020204" pitchFamily="34" charset="-122"/>
                <a:sym typeface="Arial" panose="020B0604020202020204" pitchFamily="34" charset="0"/>
              </a:rPr>
              <a:t>Data Description</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22F72FBA-C09D-430C-877C-9334CA297C6B}"/>
              </a:ext>
            </a:extLst>
          </p:cNvPr>
          <p:cNvSpPr/>
          <p:nvPr/>
        </p:nvSpPr>
        <p:spPr>
          <a:xfrm>
            <a:off x="8496300" y="1562100"/>
            <a:ext cx="3009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a:extLst>
              <a:ext uri="{FF2B5EF4-FFF2-40B4-BE49-F238E27FC236}">
                <a16:creationId xmlns:a16="http://schemas.microsoft.com/office/drawing/2014/main" id="{B3AD2616-1DA2-4968-9E7E-A11AC1E57445}"/>
              </a:ext>
            </a:extLst>
          </p:cNvPr>
          <p:cNvSpPr/>
          <p:nvPr/>
        </p:nvSpPr>
        <p:spPr>
          <a:xfrm>
            <a:off x="8496300" y="5850467"/>
            <a:ext cx="3009900" cy="347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A69A5B24-7296-4AF7-8092-D6CC41754E1B}"/>
              </a:ext>
            </a:extLst>
          </p:cNvPr>
          <p:cNvSpPr txBox="1"/>
          <p:nvPr/>
        </p:nvSpPr>
        <p:spPr>
          <a:xfrm>
            <a:off x="8643479" y="2798688"/>
            <a:ext cx="2592376" cy="400110"/>
          </a:xfrm>
          <a:prstGeom prst="rect">
            <a:avLst/>
          </a:prstGeom>
          <a:noFill/>
        </p:spPr>
        <p:txBody>
          <a:bodyPr wrap="none" rtlCol="0">
            <a:spAutoFit/>
          </a:bodyPr>
          <a:lstStyle/>
          <a:p>
            <a:r>
              <a:rPr lang="en-US" altLang="zh-CN" sz="2000" b="1" dirty="0">
                <a:solidFill>
                  <a:srgbClr val="1F3864"/>
                </a:solidFill>
                <a:latin typeface="Arial" panose="020B0604020202020204" pitchFamily="34" charset="0"/>
                <a:ea typeface="微软雅黑" panose="020B0503020204020204" pitchFamily="34" charset="-122"/>
                <a:sym typeface="Arial" panose="020B0604020202020204" pitchFamily="34" charset="0"/>
              </a:rPr>
              <a:t>Dataset Description</a:t>
            </a:r>
            <a:endParaRPr lang="zh-CN" altLang="en-US" sz="2000" b="1" dirty="0">
              <a:solidFill>
                <a:srgbClr val="1F3864"/>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D97AF40B-3C8B-44F3-B41D-830D9BC8D7B9}"/>
              </a:ext>
            </a:extLst>
          </p:cNvPr>
          <p:cNvSpPr/>
          <p:nvPr/>
        </p:nvSpPr>
        <p:spPr>
          <a:xfrm>
            <a:off x="8633737" y="3548138"/>
            <a:ext cx="2440661" cy="1027654"/>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Client information &amp; purchase history data</a:t>
            </a:r>
          </a:p>
          <a:p>
            <a:pPr marL="171450" indent="-171450">
              <a:lnSpc>
                <a:spcPct val="130000"/>
              </a:lnSpc>
              <a:buFont typeface="Arial" panose="020B0604020202020204" pitchFamily="34" charset="0"/>
              <a:buChar char="•"/>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382,525 rows with 44 columns</a:t>
            </a:r>
          </a:p>
          <a:p>
            <a:pPr marL="171450" indent="-171450">
              <a:lnSpc>
                <a:spcPct val="130000"/>
              </a:lnSpc>
              <a:buFont typeface="Arial" panose="020B0604020202020204" pitchFamily="34" charset="0"/>
              <a:buChar char="•"/>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50 MB </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F2CEE89F-DD01-4641-A714-FCF9C7B72BFB}"/>
              </a:ext>
            </a:extLst>
          </p:cNvPr>
          <p:cNvCxnSpPr>
            <a:cxnSpLocks/>
          </p:cNvCxnSpPr>
          <p:nvPr/>
        </p:nvCxnSpPr>
        <p:spPr>
          <a:xfrm>
            <a:off x="8739188" y="3368705"/>
            <a:ext cx="219438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6D2C04-040C-40F6-8FA1-0298DF1666A9}"/>
              </a:ext>
            </a:extLst>
          </p:cNvPr>
          <p:cNvPicPr>
            <a:picLocks noChangeAspect="1"/>
          </p:cNvPicPr>
          <p:nvPr/>
        </p:nvPicPr>
        <p:blipFill>
          <a:blip r:embed="rId2"/>
          <a:stretch>
            <a:fillRect/>
          </a:stretch>
        </p:blipFill>
        <p:spPr>
          <a:xfrm>
            <a:off x="234820" y="1591490"/>
            <a:ext cx="8064965" cy="1345503"/>
          </a:xfrm>
          <a:prstGeom prst="rect">
            <a:avLst/>
          </a:prstGeom>
        </p:spPr>
      </p:pic>
      <p:sp>
        <p:nvSpPr>
          <p:cNvPr id="10" name="Rectangle 9">
            <a:extLst>
              <a:ext uri="{FF2B5EF4-FFF2-40B4-BE49-F238E27FC236}">
                <a16:creationId xmlns:a16="http://schemas.microsoft.com/office/drawing/2014/main" id="{7D41CAAF-289D-4BE9-A12D-7D0321638FA3}"/>
              </a:ext>
            </a:extLst>
          </p:cNvPr>
          <p:cNvSpPr/>
          <p:nvPr/>
        </p:nvSpPr>
        <p:spPr>
          <a:xfrm>
            <a:off x="462987" y="1526588"/>
            <a:ext cx="603813" cy="1436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17251238-2B3E-446D-996D-64B5B71DD286}"/>
              </a:ext>
            </a:extLst>
          </p:cNvPr>
          <p:cNvSpPr/>
          <p:nvPr/>
        </p:nvSpPr>
        <p:spPr>
          <a:xfrm>
            <a:off x="1066800" y="1526587"/>
            <a:ext cx="5532120" cy="1436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Rectangle 12">
            <a:extLst>
              <a:ext uri="{FF2B5EF4-FFF2-40B4-BE49-F238E27FC236}">
                <a16:creationId xmlns:a16="http://schemas.microsoft.com/office/drawing/2014/main" id="{3D631639-276D-49D9-99EF-5E1FD6C73DDB}"/>
              </a:ext>
            </a:extLst>
          </p:cNvPr>
          <p:cNvSpPr/>
          <p:nvPr/>
        </p:nvSpPr>
        <p:spPr>
          <a:xfrm>
            <a:off x="6598921" y="1525857"/>
            <a:ext cx="1700864" cy="1436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27">
            <a:extLst>
              <a:ext uri="{FF2B5EF4-FFF2-40B4-BE49-F238E27FC236}">
                <a16:creationId xmlns:a16="http://schemas.microsoft.com/office/drawing/2014/main" id="{32685ED8-87D4-4EB8-B4B6-74A97C500C04}"/>
              </a:ext>
            </a:extLst>
          </p:cNvPr>
          <p:cNvSpPr/>
          <p:nvPr/>
        </p:nvSpPr>
        <p:spPr>
          <a:xfrm>
            <a:off x="353500" y="3222926"/>
            <a:ext cx="822786" cy="307456"/>
          </a:xfrm>
          <a:prstGeom prst="rect">
            <a:avLst/>
          </a:prstGeom>
        </p:spPr>
        <p:txBody>
          <a:bodyPr wrap="square">
            <a:spAutoFit/>
          </a:bodyPr>
          <a:lstStyle/>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Client ID</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27">
            <a:extLst>
              <a:ext uri="{FF2B5EF4-FFF2-40B4-BE49-F238E27FC236}">
                <a16:creationId xmlns:a16="http://schemas.microsoft.com/office/drawing/2014/main" id="{ACB5192A-7D85-4B67-8223-CD33CF82C154}"/>
              </a:ext>
            </a:extLst>
          </p:cNvPr>
          <p:cNvSpPr/>
          <p:nvPr/>
        </p:nvSpPr>
        <p:spPr>
          <a:xfrm>
            <a:off x="2447272" y="3222926"/>
            <a:ext cx="2781675" cy="787588"/>
          </a:xfrm>
          <a:prstGeom prst="rect">
            <a:avLst/>
          </a:prstGeom>
        </p:spPr>
        <p:txBody>
          <a:bodyPr wrap="square">
            <a:spAutoFit/>
          </a:bodyPr>
          <a:lstStyle/>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Low level Products (40 columns)</a:t>
            </a:r>
          </a:p>
          <a:p>
            <a:pPr marL="171450" indent="-171450">
              <a:lnSpc>
                <a:spcPct val="130000"/>
              </a:lnSpc>
              <a:buFont typeface="Arial" panose="020B0604020202020204" pitchFamily="34" charset="0"/>
              <a:buChar char="•"/>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1 - Has the product</a:t>
            </a:r>
          </a:p>
          <a:p>
            <a:pPr marL="171450" indent="-171450">
              <a:lnSpc>
                <a:spcPct val="130000"/>
              </a:lnSpc>
              <a:buFont typeface="Arial" panose="020B0604020202020204" pitchFamily="34" charset="0"/>
              <a:buChar char="•"/>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0 – Dose not have the product</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27">
            <a:extLst>
              <a:ext uri="{FF2B5EF4-FFF2-40B4-BE49-F238E27FC236}">
                <a16:creationId xmlns:a16="http://schemas.microsoft.com/office/drawing/2014/main" id="{89B13ADF-A82D-48FA-A83D-96C286DDD0C3}"/>
              </a:ext>
            </a:extLst>
          </p:cNvPr>
          <p:cNvSpPr/>
          <p:nvPr/>
        </p:nvSpPr>
        <p:spPr>
          <a:xfrm>
            <a:off x="6649569" y="3225145"/>
            <a:ext cx="1603015" cy="547522"/>
          </a:xfrm>
          <a:prstGeom prst="rect">
            <a:avLst/>
          </a:prstGeom>
        </p:spPr>
        <p:txBody>
          <a:bodyPr wrap="square">
            <a:spAutoFit/>
          </a:bodyPr>
          <a:lstStyle/>
          <a:p>
            <a:pPr>
              <a:lnSpc>
                <a:spcPct val="130000"/>
              </a:lnSpc>
            </a:pPr>
            <a:r>
              <a:rPr lang="en-US" altLang="zh-CN"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Categorical info about clients.</a:t>
            </a:r>
            <a:endParaRPr lang="zh-CN" altLang="en-US" sz="1200"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0" name="Straight Arrow Connector 19">
            <a:extLst>
              <a:ext uri="{FF2B5EF4-FFF2-40B4-BE49-F238E27FC236}">
                <a16:creationId xmlns:a16="http://schemas.microsoft.com/office/drawing/2014/main" id="{05669404-BCFC-49A4-943A-12D204878889}"/>
              </a:ext>
            </a:extLst>
          </p:cNvPr>
          <p:cNvCxnSpPr>
            <a:stCxn id="10" idx="2"/>
            <a:endCxn id="16" idx="0"/>
          </p:cNvCxnSpPr>
          <p:nvPr/>
        </p:nvCxnSpPr>
        <p:spPr>
          <a:xfrm flipH="1">
            <a:off x="764893" y="2963231"/>
            <a:ext cx="1" cy="28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D25B68D-FE7D-4656-9D85-B424E494B279}"/>
              </a:ext>
            </a:extLst>
          </p:cNvPr>
          <p:cNvCxnSpPr>
            <a:stCxn id="12" idx="2"/>
            <a:endCxn id="17" idx="0"/>
          </p:cNvCxnSpPr>
          <p:nvPr/>
        </p:nvCxnSpPr>
        <p:spPr>
          <a:xfrm>
            <a:off x="3832860" y="2963230"/>
            <a:ext cx="5250" cy="32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72D84B-C9A7-4900-8DF3-DEE5B4897AE5}"/>
              </a:ext>
            </a:extLst>
          </p:cNvPr>
          <p:cNvCxnSpPr>
            <a:cxnSpLocks/>
            <a:stCxn id="13" idx="2"/>
            <a:endCxn id="18" idx="0"/>
          </p:cNvCxnSpPr>
          <p:nvPr/>
        </p:nvCxnSpPr>
        <p:spPr>
          <a:xfrm>
            <a:off x="7449353" y="2962500"/>
            <a:ext cx="1724" cy="30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7">
            <a:extLst>
              <a:ext uri="{FF2B5EF4-FFF2-40B4-BE49-F238E27FC236}">
                <a16:creationId xmlns:a16="http://schemas.microsoft.com/office/drawing/2014/main" id="{CC0836B2-0A71-434C-83C3-034F8D925CEE}"/>
              </a:ext>
            </a:extLst>
          </p:cNvPr>
          <p:cNvGraphicFramePr>
            <a:graphicFrameLocks noGrp="1"/>
          </p:cNvGraphicFramePr>
          <p:nvPr/>
        </p:nvGraphicFramePr>
        <p:xfrm>
          <a:off x="988775" y="4056660"/>
          <a:ext cx="6867683" cy="2396655"/>
        </p:xfrm>
        <a:graphic>
          <a:graphicData uri="http://schemas.openxmlformats.org/drawingml/2006/table">
            <a:tbl>
              <a:tblPr firstRow="1" bandRow="1">
                <a:tableStyleId>{5C22544A-7EE6-4342-B048-85BDC9FD1C3A}</a:tableStyleId>
              </a:tblPr>
              <a:tblGrid>
                <a:gridCol w="1233849">
                  <a:extLst>
                    <a:ext uri="{9D8B030D-6E8A-4147-A177-3AD203B41FA5}">
                      <a16:colId xmlns:a16="http://schemas.microsoft.com/office/drawing/2014/main" val="3766101957"/>
                    </a:ext>
                  </a:extLst>
                </a:gridCol>
                <a:gridCol w="3136276">
                  <a:extLst>
                    <a:ext uri="{9D8B030D-6E8A-4147-A177-3AD203B41FA5}">
                      <a16:colId xmlns:a16="http://schemas.microsoft.com/office/drawing/2014/main" val="1391558292"/>
                    </a:ext>
                  </a:extLst>
                </a:gridCol>
                <a:gridCol w="2497558">
                  <a:extLst>
                    <a:ext uri="{9D8B030D-6E8A-4147-A177-3AD203B41FA5}">
                      <a16:colId xmlns:a16="http://schemas.microsoft.com/office/drawing/2014/main" val="1201915526"/>
                    </a:ext>
                  </a:extLst>
                </a:gridCol>
              </a:tblGrid>
              <a:tr h="259824">
                <a:tc>
                  <a:txBody>
                    <a:bodyPr/>
                    <a:lstStyle/>
                    <a:p>
                      <a:r>
                        <a:rPr lang="en-US" sz="1200" dirty="0"/>
                        <a:t>Column Name</a:t>
                      </a:r>
                    </a:p>
                  </a:txBody>
                  <a:tcPr/>
                </a:tc>
                <a:tc>
                  <a:txBody>
                    <a:bodyPr/>
                    <a:lstStyle/>
                    <a:p>
                      <a:r>
                        <a:rPr lang="en-US" sz="1200" dirty="0"/>
                        <a:t>Description</a:t>
                      </a:r>
                    </a:p>
                  </a:txBody>
                  <a:tcPr/>
                </a:tc>
                <a:tc>
                  <a:txBody>
                    <a:bodyPr/>
                    <a:lstStyle/>
                    <a:p>
                      <a:r>
                        <a:rPr lang="en-US" sz="1200" dirty="0"/>
                        <a:t>Note</a:t>
                      </a:r>
                    </a:p>
                  </a:txBody>
                  <a:tcPr/>
                </a:tc>
                <a:extLst>
                  <a:ext uri="{0D108BD9-81ED-4DB2-BD59-A6C34878D82A}">
                    <a16:rowId xmlns:a16="http://schemas.microsoft.com/office/drawing/2014/main" val="680928765"/>
                  </a:ext>
                </a:extLst>
              </a:tr>
              <a:tr h="293535">
                <a:tc>
                  <a:txBody>
                    <a:bodyPr/>
                    <a:lstStyle/>
                    <a:p>
                      <a:r>
                        <a:rPr lang="en-US" sz="1200" dirty="0" err="1"/>
                        <a:t>Client_Id</a:t>
                      </a:r>
                      <a:endParaRPr lang="en-US" sz="1200" dirty="0"/>
                    </a:p>
                  </a:txBody>
                  <a:tcPr anchor="ctr"/>
                </a:tc>
                <a:tc>
                  <a:txBody>
                    <a:bodyPr/>
                    <a:lstStyle/>
                    <a:p>
                      <a:r>
                        <a:rPr lang="en-US" sz="1200" dirty="0"/>
                        <a:t>Client ID</a:t>
                      </a:r>
                    </a:p>
                  </a:txBody>
                  <a:tcPr anchor="ctr"/>
                </a:tc>
                <a:tc>
                  <a:txBody>
                    <a:bodyPr/>
                    <a:lstStyle/>
                    <a:p>
                      <a:r>
                        <a:rPr lang="en-US" sz="1200" dirty="0"/>
                        <a:t>Unique key for each client</a:t>
                      </a:r>
                    </a:p>
                  </a:txBody>
                  <a:tcPr anchor="ctr"/>
                </a:tc>
                <a:extLst>
                  <a:ext uri="{0D108BD9-81ED-4DB2-BD59-A6C34878D82A}">
                    <a16:rowId xmlns:a16="http://schemas.microsoft.com/office/drawing/2014/main" val="4096792768"/>
                  </a:ext>
                </a:extLst>
              </a:tr>
              <a:tr h="433040">
                <a:tc>
                  <a:txBody>
                    <a:bodyPr/>
                    <a:lstStyle/>
                    <a:p>
                      <a:r>
                        <a:rPr lang="en-US" sz="1200" dirty="0"/>
                        <a:t>A1, A2, …, F2</a:t>
                      </a:r>
                    </a:p>
                  </a:txBody>
                  <a:tcPr anchor="ctr"/>
                </a:tc>
                <a:tc>
                  <a:txBody>
                    <a:bodyPr/>
                    <a:lstStyle/>
                    <a:p>
                      <a:r>
                        <a:rPr lang="en-US" sz="1200" dirty="0"/>
                        <a:t>Low level product</a:t>
                      </a:r>
                    </a:p>
                  </a:txBody>
                  <a:tcPr anchor="ctr"/>
                </a:tc>
                <a:tc>
                  <a:txBody>
                    <a:bodyPr/>
                    <a:lstStyle/>
                    <a:p>
                      <a:r>
                        <a:rPr lang="en-US" sz="1200" dirty="0"/>
                        <a:t>0 = ‘has the product’;  1 =‘does not have the product’</a:t>
                      </a:r>
                    </a:p>
                  </a:txBody>
                  <a:tcPr anchor="ctr"/>
                </a:tc>
                <a:extLst>
                  <a:ext uri="{0D108BD9-81ED-4DB2-BD59-A6C34878D82A}">
                    <a16:rowId xmlns:a16="http://schemas.microsoft.com/office/drawing/2014/main" val="1666144830"/>
                  </a:ext>
                </a:extLst>
              </a:tr>
              <a:tr h="433040">
                <a:tc>
                  <a:txBody>
                    <a:bodyPr/>
                    <a:lstStyle/>
                    <a:p>
                      <a:r>
                        <a:rPr lang="en-US" sz="1200" dirty="0"/>
                        <a:t>Industry</a:t>
                      </a:r>
                    </a:p>
                  </a:txBody>
                  <a:tcPr anchor="ctr"/>
                </a:tc>
                <a:tc>
                  <a:txBody>
                    <a:bodyPr/>
                    <a:lstStyle/>
                    <a:p>
                      <a:r>
                        <a:rPr lang="en-US" sz="1200" dirty="0"/>
                        <a:t>Industry filed of client company</a:t>
                      </a:r>
                    </a:p>
                  </a:txBody>
                  <a:tcPr anchor="ctr"/>
                </a:tc>
                <a:tc>
                  <a:txBody>
                    <a:bodyPr/>
                    <a:lstStyle/>
                    <a:p>
                      <a:r>
                        <a:rPr lang="en-US" sz="1200" dirty="0"/>
                        <a:t>13 industries, unordered (Industry 1-13)</a:t>
                      </a:r>
                    </a:p>
                  </a:txBody>
                  <a:tcPr anchor="ctr"/>
                </a:tc>
                <a:extLst>
                  <a:ext uri="{0D108BD9-81ED-4DB2-BD59-A6C34878D82A}">
                    <a16:rowId xmlns:a16="http://schemas.microsoft.com/office/drawing/2014/main" val="33768360"/>
                  </a:ext>
                </a:extLst>
              </a:tr>
              <a:tr h="433040">
                <a:tc>
                  <a:txBody>
                    <a:bodyPr/>
                    <a:lstStyle/>
                    <a:p>
                      <a:r>
                        <a:rPr lang="en-US" sz="1200" dirty="0" err="1"/>
                        <a:t>Rep.Level</a:t>
                      </a:r>
                      <a:endParaRPr lang="en-US" sz="1200" dirty="0"/>
                    </a:p>
                  </a:txBody>
                  <a:tcPr anchor="ctr"/>
                </a:tc>
                <a:tc>
                  <a:txBody>
                    <a:bodyPr/>
                    <a:lstStyle/>
                    <a:p>
                      <a:r>
                        <a:rPr lang="en-US" sz="1200" dirty="0"/>
                        <a:t>Paychex representative level to serve client company</a:t>
                      </a:r>
                    </a:p>
                  </a:txBody>
                  <a:tcPr anchor="ctr"/>
                </a:tc>
                <a:tc>
                  <a:txBody>
                    <a:bodyPr/>
                    <a:lstStyle/>
                    <a:p>
                      <a:r>
                        <a:rPr lang="en-US" sz="1200" dirty="0"/>
                        <a:t>6 levels, unordered (Level 1-5, Unknown)</a:t>
                      </a:r>
                    </a:p>
                  </a:txBody>
                  <a:tcPr anchor="ctr"/>
                </a:tc>
                <a:extLst>
                  <a:ext uri="{0D108BD9-81ED-4DB2-BD59-A6C34878D82A}">
                    <a16:rowId xmlns:a16="http://schemas.microsoft.com/office/drawing/2014/main" val="3686153976"/>
                  </a:ext>
                </a:extLst>
              </a:tr>
              <a:tr h="433040">
                <a:tc>
                  <a:txBody>
                    <a:bodyPr/>
                    <a:lstStyle/>
                    <a:p>
                      <a:r>
                        <a:rPr lang="en-US" sz="1200" dirty="0"/>
                        <a:t>Size</a:t>
                      </a:r>
                    </a:p>
                  </a:txBody>
                  <a:tcPr anchor="ctr"/>
                </a:tc>
                <a:tc>
                  <a:txBody>
                    <a:bodyPr/>
                    <a:lstStyle/>
                    <a:p>
                      <a:r>
                        <a:rPr lang="en-US" sz="1200" dirty="0"/>
                        <a:t>Size of Client company (number of employees)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5 sizes, ordered (Size 1 &lt; Size 2 &lt; Size 3 &lt; Size 4 &lt; Size 5)</a:t>
                      </a:r>
                    </a:p>
                  </a:txBody>
                  <a:tcPr anchor="ctr"/>
                </a:tc>
                <a:extLst>
                  <a:ext uri="{0D108BD9-81ED-4DB2-BD59-A6C34878D82A}">
                    <a16:rowId xmlns:a16="http://schemas.microsoft.com/office/drawing/2014/main" val="4213183547"/>
                  </a:ext>
                </a:extLst>
              </a:tr>
            </a:tbl>
          </a:graphicData>
        </a:graphic>
      </p:graphicFrame>
    </p:spTree>
    <p:extLst>
      <p:ext uri="{BB962C8B-B14F-4D97-AF65-F5344CB8AC3E}">
        <p14:creationId xmlns:p14="http://schemas.microsoft.com/office/powerpoint/2010/main" val="20828581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DC79432-9DB2-4F6C-ACFA-BE2BFFB346E5}"/>
              </a:ext>
            </a:extLst>
          </p:cNvPr>
          <p:cNvSpPr>
            <a:spLocks noGrp="1"/>
          </p:cNvSpPr>
          <p:nvPr>
            <p:ph type="body" sz="quarter" idx="11"/>
          </p:nvPr>
        </p:nvSpPr>
        <p:spPr/>
        <p:txBody>
          <a:bodyPr/>
          <a:lstStyle/>
          <a:p>
            <a:r>
              <a:rPr lang="en-US" altLang="zh-CN" dirty="0">
                <a:solidFill>
                  <a:schemeClr val="accent1"/>
                </a:solidFill>
                <a:latin typeface="Arial" panose="020B0604020202020204" pitchFamily="34" charset="0"/>
                <a:ea typeface="微软雅黑" panose="020B0503020204020204" pitchFamily="34" charset="-122"/>
                <a:sym typeface="Arial" panose="020B0604020202020204" pitchFamily="34" charset="0"/>
              </a:rPr>
              <a:t>Data Cleaning</a:t>
            </a:r>
            <a:endParaRPr lang="zh-CN" altLang="en-US"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圆角 4">
            <a:extLst>
              <a:ext uri="{FF2B5EF4-FFF2-40B4-BE49-F238E27FC236}">
                <a16:creationId xmlns:a16="http://schemas.microsoft.com/office/drawing/2014/main" id="{BD47DC6D-6ABA-4900-BCB7-EEAD3A7A0F45}"/>
              </a:ext>
            </a:extLst>
          </p:cNvPr>
          <p:cNvSpPr/>
          <p:nvPr/>
        </p:nvSpPr>
        <p:spPr>
          <a:xfrm>
            <a:off x="2073127" y="4072410"/>
            <a:ext cx="1688823"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圆角 38">
            <a:extLst>
              <a:ext uri="{FF2B5EF4-FFF2-40B4-BE49-F238E27FC236}">
                <a16:creationId xmlns:a16="http://schemas.microsoft.com/office/drawing/2014/main" id="{CA13B8F5-C807-48FE-81BB-836C35DE4AE3}"/>
              </a:ext>
            </a:extLst>
          </p:cNvPr>
          <p:cNvSpPr/>
          <p:nvPr/>
        </p:nvSpPr>
        <p:spPr>
          <a:xfrm>
            <a:off x="5445810" y="4072410"/>
            <a:ext cx="1688823" cy="40011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圆角 39">
            <a:extLst>
              <a:ext uri="{FF2B5EF4-FFF2-40B4-BE49-F238E27FC236}">
                <a16:creationId xmlns:a16="http://schemas.microsoft.com/office/drawing/2014/main" id="{F5224CB5-8C2B-48D0-95C8-B20C494CA840}"/>
              </a:ext>
            </a:extLst>
          </p:cNvPr>
          <p:cNvSpPr/>
          <p:nvPr/>
        </p:nvSpPr>
        <p:spPr>
          <a:xfrm>
            <a:off x="8774105" y="4072410"/>
            <a:ext cx="1688823"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a:extLst>
              <a:ext uri="{FF2B5EF4-FFF2-40B4-BE49-F238E27FC236}">
                <a16:creationId xmlns:a16="http://schemas.microsoft.com/office/drawing/2014/main" id="{D80DB250-96C1-4E70-8550-036F116DD43E}"/>
              </a:ext>
            </a:extLst>
          </p:cNvPr>
          <p:cNvSpPr/>
          <p:nvPr/>
        </p:nvSpPr>
        <p:spPr>
          <a:xfrm>
            <a:off x="2073127" y="1949847"/>
            <a:ext cx="1688823" cy="168882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a:extLst>
              <a:ext uri="{FF2B5EF4-FFF2-40B4-BE49-F238E27FC236}">
                <a16:creationId xmlns:a16="http://schemas.microsoft.com/office/drawing/2014/main" id="{31F7B187-097B-4982-8B37-F4AD84C61E5A}"/>
              </a:ext>
            </a:extLst>
          </p:cNvPr>
          <p:cNvSpPr/>
          <p:nvPr/>
        </p:nvSpPr>
        <p:spPr>
          <a:xfrm>
            <a:off x="5445812" y="1949847"/>
            <a:ext cx="1688823" cy="1688823"/>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a:extLst>
              <a:ext uri="{FF2B5EF4-FFF2-40B4-BE49-F238E27FC236}">
                <a16:creationId xmlns:a16="http://schemas.microsoft.com/office/drawing/2014/main" id="{50DE68C8-8AE9-4459-83F7-DB8B13CB8342}"/>
              </a:ext>
            </a:extLst>
          </p:cNvPr>
          <p:cNvSpPr/>
          <p:nvPr/>
        </p:nvSpPr>
        <p:spPr>
          <a:xfrm>
            <a:off x="8774107" y="1949847"/>
            <a:ext cx="1688823" cy="168882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a:extLst>
              <a:ext uri="{FF2B5EF4-FFF2-40B4-BE49-F238E27FC236}">
                <a16:creationId xmlns:a16="http://schemas.microsoft.com/office/drawing/2014/main" id="{3DE1F6B6-01CB-4032-A413-3A3E24D07544}"/>
              </a:ext>
            </a:extLst>
          </p:cNvPr>
          <p:cNvSpPr/>
          <p:nvPr/>
        </p:nvSpPr>
        <p:spPr>
          <a:xfrm>
            <a:off x="2004852" y="4629417"/>
            <a:ext cx="1944481" cy="547522"/>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1 error in low-level product (E2 &amp; F2 = 2)</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a:extLst>
              <a:ext uri="{FF2B5EF4-FFF2-40B4-BE49-F238E27FC236}">
                <a16:creationId xmlns:a16="http://schemas.microsoft.com/office/drawing/2014/main" id="{B0FFC921-197C-405E-9587-FD5B6AA889AD}"/>
              </a:ext>
            </a:extLst>
          </p:cNvPr>
          <p:cNvSpPr txBox="1"/>
          <p:nvPr/>
        </p:nvSpPr>
        <p:spPr>
          <a:xfrm>
            <a:off x="2172334" y="4092584"/>
            <a:ext cx="1490408" cy="353943"/>
          </a:xfrm>
          <a:prstGeom prst="rect">
            <a:avLst/>
          </a:prstGeom>
          <a:noFill/>
        </p:spPr>
        <p:txBody>
          <a:bodyPr wrap="none" rtlCol="0">
            <a:spAutoFit/>
          </a:bodyPr>
          <a:lstStyle/>
          <a:p>
            <a:pPr algn="ctr"/>
            <a:r>
              <a:rPr lang="en-US" altLang="zh-CN" sz="1700" b="1" dirty="0">
                <a:solidFill>
                  <a:srgbClr val="FFC000"/>
                </a:solidFill>
                <a:latin typeface="Arial" panose="020B0604020202020204" pitchFamily="34" charset="0"/>
                <a:ea typeface="微软雅黑" panose="020B0503020204020204" pitchFamily="34" charset="-122"/>
                <a:sym typeface="Arial" panose="020B0604020202020204" pitchFamily="34" charset="0"/>
              </a:rPr>
              <a:t>Wrong value</a:t>
            </a:r>
            <a:endParaRPr lang="zh-CN" altLang="en-US" sz="1700"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a:extLst>
              <a:ext uri="{FF2B5EF4-FFF2-40B4-BE49-F238E27FC236}">
                <a16:creationId xmlns:a16="http://schemas.microsoft.com/office/drawing/2014/main" id="{ECFC572F-3B17-4A63-A9B6-DB0961953B36}"/>
              </a:ext>
            </a:extLst>
          </p:cNvPr>
          <p:cNvSpPr/>
          <p:nvPr/>
        </p:nvSpPr>
        <p:spPr>
          <a:xfrm>
            <a:off x="5345602" y="4631304"/>
            <a:ext cx="1944481" cy="307456"/>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No duplicate Client Id</a:t>
            </a:r>
          </a:p>
        </p:txBody>
      </p:sp>
      <p:sp>
        <p:nvSpPr>
          <p:cNvPr id="33" name="文本框 32">
            <a:extLst>
              <a:ext uri="{FF2B5EF4-FFF2-40B4-BE49-F238E27FC236}">
                <a16:creationId xmlns:a16="http://schemas.microsoft.com/office/drawing/2014/main" id="{0B339C1D-9952-4800-9931-ABB1F048F616}"/>
              </a:ext>
            </a:extLst>
          </p:cNvPr>
          <p:cNvSpPr txBox="1"/>
          <p:nvPr/>
        </p:nvSpPr>
        <p:spPr>
          <a:xfrm>
            <a:off x="5396386" y="4092584"/>
            <a:ext cx="1787669" cy="353943"/>
          </a:xfrm>
          <a:prstGeom prst="rect">
            <a:avLst/>
          </a:prstGeom>
          <a:noFill/>
        </p:spPr>
        <p:txBody>
          <a:bodyPr wrap="none" rtlCol="0">
            <a:spAutoFit/>
          </a:bodyPr>
          <a:lstStyle/>
          <a:p>
            <a:pPr algn="ctr"/>
            <a:r>
              <a:rPr lang="en-US" altLang="zh-CN" sz="17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Duplicate value</a:t>
            </a:r>
            <a:endParaRPr lang="zh-CN" altLang="en-US" sz="17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a:extLst>
              <a:ext uri="{FF2B5EF4-FFF2-40B4-BE49-F238E27FC236}">
                <a16:creationId xmlns:a16="http://schemas.microsoft.com/office/drawing/2014/main" id="{01C5E8B0-876F-413E-A779-A6422E9791F9}"/>
              </a:ext>
            </a:extLst>
          </p:cNvPr>
          <p:cNvSpPr/>
          <p:nvPr/>
        </p:nvSpPr>
        <p:spPr>
          <a:xfrm>
            <a:off x="8701518" y="4629417"/>
            <a:ext cx="1944481" cy="307456"/>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rPr>
              <a:t>No missing value</a:t>
            </a:r>
            <a:endParaRPr lang="zh-CN" altLang="en-US" sz="1200" b="1" dirty="0">
              <a:solidFill>
                <a:schemeClr val="tx1">
                  <a:alpha val="7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a:extLst>
              <a:ext uri="{FF2B5EF4-FFF2-40B4-BE49-F238E27FC236}">
                <a16:creationId xmlns:a16="http://schemas.microsoft.com/office/drawing/2014/main" id="{872A477C-29AA-47F3-A9EF-41B2E37D517A}"/>
              </a:ext>
            </a:extLst>
          </p:cNvPr>
          <p:cNvSpPr txBox="1"/>
          <p:nvPr/>
        </p:nvSpPr>
        <p:spPr>
          <a:xfrm>
            <a:off x="8809640" y="4100276"/>
            <a:ext cx="1617751" cy="353943"/>
          </a:xfrm>
          <a:prstGeom prst="rect">
            <a:avLst/>
          </a:prstGeom>
          <a:noFill/>
        </p:spPr>
        <p:txBody>
          <a:bodyPr wrap="none" rtlCol="0">
            <a:spAutoFit/>
          </a:bodyPr>
          <a:lstStyle/>
          <a:p>
            <a:pPr algn="ctr"/>
            <a:r>
              <a:rPr lang="en-US" altLang="zh-CN" sz="1700" b="1" dirty="0">
                <a:solidFill>
                  <a:srgbClr val="FFC000"/>
                </a:solidFill>
                <a:latin typeface="Arial" panose="020B0604020202020204" pitchFamily="34" charset="0"/>
                <a:ea typeface="微软雅黑" panose="020B0503020204020204" pitchFamily="34" charset="-122"/>
                <a:sym typeface="Arial" panose="020B0604020202020204" pitchFamily="34" charset="0"/>
              </a:rPr>
              <a:t>Missing value</a:t>
            </a:r>
            <a:endParaRPr lang="zh-CN" altLang="en-US" sz="1700" b="1"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形 10" descr="投影仪">
            <a:extLst>
              <a:ext uri="{FF2B5EF4-FFF2-40B4-BE49-F238E27FC236}">
                <a16:creationId xmlns:a16="http://schemas.microsoft.com/office/drawing/2014/main" id="{19A612C5-A246-4960-B7B5-FE9A543788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1318" y="2337058"/>
            <a:ext cx="914400" cy="914400"/>
          </a:xfrm>
          <a:prstGeom prst="rect">
            <a:avLst/>
          </a:prstGeom>
        </p:spPr>
      </p:pic>
      <p:pic>
        <p:nvPicPr>
          <p:cNvPr id="14" name="图形 13" descr="虚拟现实耳机">
            <a:extLst>
              <a:ext uri="{FF2B5EF4-FFF2-40B4-BE49-F238E27FC236}">
                <a16:creationId xmlns:a16="http://schemas.microsoft.com/office/drawing/2014/main" id="{C406E50D-BA4E-41F1-BAC6-0DA99655CE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3023" y="2337058"/>
            <a:ext cx="914400" cy="914400"/>
          </a:xfrm>
          <a:prstGeom prst="rect">
            <a:avLst/>
          </a:prstGeom>
        </p:spPr>
      </p:pic>
      <p:pic>
        <p:nvPicPr>
          <p:cNvPr id="16" name="图形 15" descr="打字机">
            <a:extLst>
              <a:ext uri="{FF2B5EF4-FFF2-40B4-BE49-F238E27FC236}">
                <a16:creationId xmlns:a16="http://schemas.microsoft.com/office/drawing/2014/main" id="{F866FF90-5533-4FC0-8784-A8D335C558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0338" y="2337058"/>
            <a:ext cx="914400" cy="914400"/>
          </a:xfrm>
          <a:prstGeom prst="rect">
            <a:avLst/>
          </a:prstGeom>
        </p:spPr>
      </p:pic>
    </p:spTree>
    <p:extLst>
      <p:ext uri="{BB962C8B-B14F-4D97-AF65-F5344CB8AC3E}">
        <p14:creationId xmlns:p14="http://schemas.microsoft.com/office/powerpoint/2010/main" val="455735455"/>
      </p:ext>
    </p:extLst>
  </p:cSld>
  <p:clrMapOvr>
    <a:masterClrMapping/>
  </p:clrMapOvr>
  <p:transition spd="slow">
    <p:push/>
  </p:transition>
</p:sld>
</file>

<file path=ppt/theme/theme1.xml><?xml version="1.0" encoding="utf-8"?>
<a:theme xmlns:a="http://schemas.openxmlformats.org/drawingml/2006/main" name="Office 主题​​">
  <a:themeElements>
    <a:clrScheme name="自定义 5">
      <a:dk1>
        <a:srgbClr val="080808"/>
      </a:dk1>
      <a:lt1>
        <a:srgbClr val="FFFFFF"/>
      </a:lt1>
      <a:dk2>
        <a:srgbClr val="000000"/>
      </a:dk2>
      <a:lt2>
        <a:srgbClr val="FFFFFF"/>
      </a:lt2>
      <a:accent1>
        <a:srgbClr val="1F3864"/>
      </a:accent1>
      <a:accent2>
        <a:srgbClr val="FFC000"/>
      </a:accent2>
      <a:accent3>
        <a:srgbClr val="A5A5A5"/>
      </a:accent3>
      <a:accent4>
        <a:srgbClr val="FFC000"/>
      </a:accent4>
      <a:accent5>
        <a:srgbClr val="5B9BD5"/>
      </a:accent5>
      <a:accent6>
        <a:srgbClr val="70AD47"/>
      </a:accent6>
      <a:hlink>
        <a:srgbClr val="0563C1"/>
      </a:hlink>
      <a:folHlink>
        <a:srgbClr val="954F72"/>
      </a:folHlink>
    </a:clrScheme>
    <a:fontScheme name="模板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3288</Words>
  <Application>Microsoft Office PowerPoint</Application>
  <PresentationFormat>Widescreen</PresentationFormat>
  <Paragraphs>659</Paragraphs>
  <Slides>45</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等线</vt:lpstr>
      <vt:lpstr>微软雅黑</vt:lpstr>
      <vt:lpstr>Arial</vt:lpstr>
      <vt:lpstr>Cambria Math</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Zhenyu Xu</dc:creator>
  <cp:lastModifiedBy>Pedro J. Fernandez</cp:lastModifiedBy>
  <cp:revision>259</cp:revision>
  <dcterms:created xsi:type="dcterms:W3CDTF">2019-07-10T07:49:04Z</dcterms:created>
  <dcterms:modified xsi:type="dcterms:W3CDTF">2021-01-11T22:03:55Z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2019-07-10T09:16:21.9342028Z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8a815e2a-0df8-408e-b91d-4a32142524b6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