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0" r:id="rId2"/>
    <p:sldId id="331" r:id="rId3"/>
    <p:sldId id="332" r:id="rId4"/>
    <p:sldId id="327" r:id="rId5"/>
    <p:sldId id="333" r:id="rId6"/>
    <p:sldId id="334" r:id="rId7"/>
    <p:sldId id="335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79193" autoAdjust="0"/>
  </p:normalViewPr>
  <p:slideViewPr>
    <p:cSldViewPr>
      <p:cViewPr varScale="1">
        <p:scale>
          <a:sx n="65" d="100"/>
          <a:sy n="6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53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2B5427-6AC7-470F-96BF-24980CC023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974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00CF42-FD14-4503-A749-78D66A0714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829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50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24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044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94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1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81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00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772400" cy="1752600"/>
          </a:xfrm>
        </p:spPr>
        <p:txBody>
          <a:bodyPr/>
          <a:lstStyle>
            <a:lvl1pPr marL="0" indent="0" algn="ctr">
              <a:buFont typeface="Wingdings" pitchFamily="124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3079" name="Picture 7" descr="footerd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193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02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28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4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75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13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239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70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3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06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footerdar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/>
          <a:lstStyle/>
          <a:p>
            <a:r>
              <a:rPr lang="en-US" dirty="0"/>
              <a:t>Final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r>
              <a:rPr lang="en-US" dirty="0"/>
              <a:t>Please be on-time </a:t>
            </a:r>
          </a:p>
          <a:p>
            <a:endParaRPr lang="en-US" dirty="0"/>
          </a:p>
          <a:p>
            <a:r>
              <a:rPr lang="en-US" dirty="0"/>
              <a:t>Prepare a </a:t>
            </a:r>
            <a:r>
              <a:rPr lang="en-US" i="1" dirty="0"/>
              <a:t>professional</a:t>
            </a:r>
            <a:r>
              <a:rPr lang="en-US" dirty="0"/>
              <a:t> presentation</a:t>
            </a:r>
          </a:p>
          <a:p>
            <a:endParaRPr lang="en-US" dirty="0"/>
          </a:p>
          <a:p>
            <a:r>
              <a:rPr lang="en-US" dirty="0"/>
              <a:t>Rehearse the presentation within your team </a:t>
            </a:r>
          </a:p>
          <a:p>
            <a:endParaRPr lang="en-US" dirty="0"/>
          </a:p>
          <a:p>
            <a:r>
              <a:rPr lang="en-US" dirty="0"/>
              <a:t>Remember, you are telling a story about your project</a:t>
            </a:r>
          </a:p>
        </p:txBody>
      </p:sp>
    </p:spTree>
    <p:extLst>
      <p:ext uri="{BB962C8B-B14F-4D97-AF65-F5344CB8AC3E}">
        <p14:creationId xmlns:p14="http://schemas.microsoft.com/office/powerpoint/2010/main" val="413950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812"/>
            <a:ext cx="8839200" cy="609600"/>
          </a:xfrm>
        </p:spPr>
        <p:txBody>
          <a:bodyPr/>
          <a:lstStyle/>
          <a:p>
            <a:r>
              <a:rPr lang="en-US" dirty="0"/>
              <a:t>Final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33412"/>
            <a:ext cx="8534400" cy="5257800"/>
          </a:xfrm>
        </p:spPr>
        <p:txBody>
          <a:bodyPr/>
          <a:lstStyle/>
          <a:p>
            <a:r>
              <a:rPr lang="en-US" dirty="0"/>
              <a:t>Plan for each of your team members to present</a:t>
            </a:r>
          </a:p>
          <a:p>
            <a:endParaRPr lang="en-US" dirty="0"/>
          </a:p>
          <a:p>
            <a:r>
              <a:rPr lang="en-US" dirty="0"/>
              <a:t>The time duration for presentation is 20 minutes; couple </a:t>
            </a:r>
            <a:r>
              <a:rPr lang="en-US"/>
              <a:t>of minutes for </a:t>
            </a:r>
            <a:r>
              <a:rPr lang="en-US" dirty="0"/>
              <a:t>questions</a:t>
            </a:r>
          </a:p>
          <a:p>
            <a:endParaRPr lang="en-US" dirty="0"/>
          </a:p>
          <a:p>
            <a:r>
              <a:rPr lang="en-US" dirty="0"/>
              <a:t>Plan for about ~15-20 slides (depends on your style and pace)</a:t>
            </a:r>
          </a:p>
          <a:p>
            <a:endParaRPr lang="en-US" dirty="0"/>
          </a:p>
          <a:p>
            <a:r>
              <a:rPr lang="en-US" sz="2000" dirty="0"/>
              <a:t>ATTENDANCE: You are expected to attend all other team presentations (this is an integral part of the learning experience)</a:t>
            </a:r>
          </a:p>
        </p:txBody>
      </p:sp>
    </p:spTree>
    <p:extLst>
      <p:ext uri="{BB962C8B-B14F-4D97-AF65-F5344CB8AC3E}">
        <p14:creationId xmlns:p14="http://schemas.microsoft.com/office/powerpoint/2010/main" val="4464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/>
          <a:lstStyle/>
          <a:p>
            <a:r>
              <a:rPr lang="en-US" dirty="0"/>
              <a:t>Final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r>
              <a:rPr lang="en-US" dirty="0"/>
              <a:t>Presentation shall contain the following sections: </a:t>
            </a:r>
          </a:p>
          <a:p>
            <a:pPr lvl="1"/>
            <a:r>
              <a:rPr lang="en-US" dirty="0"/>
              <a:t>Vision/Goals  </a:t>
            </a:r>
          </a:p>
          <a:p>
            <a:pPr lvl="1"/>
            <a:r>
              <a:rPr lang="en-US" dirty="0"/>
              <a:t>Description of the data set</a:t>
            </a:r>
          </a:p>
          <a:p>
            <a:pPr lvl="1"/>
            <a:r>
              <a:rPr lang="en-US" dirty="0"/>
              <a:t>Exploratory analysis </a:t>
            </a:r>
          </a:p>
          <a:p>
            <a:pPr lvl="1"/>
            <a:r>
              <a:rPr lang="en-US" dirty="0"/>
              <a:t>Methods (modeling, statistical analysis) </a:t>
            </a:r>
          </a:p>
          <a:p>
            <a:pPr lvl="1"/>
            <a:r>
              <a:rPr lang="en-US" dirty="0"/>
              <a:t>Results and Conclusions / Key insights</a:t>
            </a:r>
          </a:p>
          <a:p>
            <a:pPr lvl="1"/>
            <a:r>
              <a:rPr lang="en-US" dirty="0"/>
              <a:t>Challenges</a:t>
            </a:r>
          </a:p>
          <a:p>
            <a:pPr lvl="1"/>
            <a:r>
              <a:rPr lang="en-US" dirty="0"/>
              <a:t>Next steps/Future Work</a:t>
            </a:r>
          </a:p>
          <a:p>
            <a:pPr lvl="1"/>
            <a:r>
              <a:rPr lang="en-US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64744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/>
          <a:lstStyle/>
          <a:p>
            <a:r>
              <a:rPr lang="en-US" dirty="0"/>
              <a:t>Final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78412"/>
            <a:ext cx="8229600" cy="5257800"/>
          </a:xfrm>
        </p:spPr>
        <p:txBody>
          <a:bodyPr/>
          <a:lstStyle/>
          <a:p>
            <a:r>
              <a:rPr lang="en-US" sz="2800" dirty="0"/>
              <a:t>Please make sure the figures are professional</a:t>
            </a:r>
          </a:p>
          <a:p>
            <a:pPr lvl="1"/>
            <a:r>
              <a:rPr lang="en-US" sz="2400" dirty="0"/>
              <a:t>Labels on both axis (with units)</a:t>
            </a:r>
          </a:p>
          <a:p>
            <a:pPr lvl="1"/>
            <a:r>
              <a:rPr lang="en-US" sz="2400" dirty="0"/>
              <a:t>Visible </a:t>
            </a:r>
          </a:p>
          <a:p>
            <a:pPr marL="457200" lvl="1" indent="0">
              <a:buNone/>
            </a:pPr>
            <a:r>
              <a:rPr lang="en-US" sz="2400" i="1" dirty="0"/>
              <a:t>Yes, you can change the label font size in Tableau, so no excuses !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Do not clutter a figure or graph </a:t>
            </a:r>
          </a:p>
          <a:p>
            <a:pPr lvl="1"/>
            <a:r>
              <a:rPr lang="en-US" sz="2400" dirty="0"/>
              <a:t>Instead, use multiple graphs situated next to each other</a:t>
            </a:r>
          </a:p>
          <a:p>
            <a:endParaRPr lang="en-US" sz="2800" dirty="0"/>
          </a:p>
          <a:p>
            <a:r>
              <a:rPr lang="en-US" sz="2800" dirty="0"/>
              <a:t>Make sure the graphs are visible even from a distance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1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Final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280"/>
            <a:ext cx="7924800" cy="4114800"/>
          </a:xfrm>
        </p:spPr>
        <p:txBody>
          <a:bodyPr/>
          <a:lstStyle/>
          <a:p>
            <a:r>
              <a:rPr lang="en-US" sz="2800" dirty="0"/>
              <a:t> Anticipate and have data/results to answer obvious questions that are likely to arise</a:t>
            </a:r>
          </a:p>
          <a:p>
            <a:endParaRPr lang="en-US" sz="2800" dirty="0"/>
          </a:p>
          <a:p>
            <a:r>
              <a:rPr lang="en-US" sz="2800" dirty="0"/>
              <a:t>During the presentation, speak loudly and clearly in full sentences and make eye contact with your audience</a:t>
            </a:r>
          </a:p>
          <a:p>
            <a:endParaRPr lang="en-US" sz="2800" dirty="0"/>
          </a:p>
          <a:p>
            <a:r>
              <a:rPr lang="en-US" sz="2800" dirty="0"/>
              <a:t>Use a pointer to point to images/graphs/diagrams projected on the screen.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4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043" y="152400"/>
            <a:ext cx="7772400" cy="1143000"/>
          </a:xfrm>
        </p:spPr>
        <p:txBody>
          <a:bodyPr/>
          <a:lstStyle/>
          <a:p>
            <a:r>
              <a:rPr lang="en-US" dirty="0"/>
              <a:t>Final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043" y="1371600"/>
            <a:ext cx="7924800" cy="4114800"/>
          </a:xfrm>
        </p:spPr>
        <p:txBody>
          <a:bodyPr/>
          <a:lstStyle/>
          <a:p>
            <a:r>
              <a:rPr lang="en-US" sz="2800" dirty="0"/>
              <a:t> With every graph or figure, add a bullet or two summarizing what is the take-away</a:t>
            </a:r>
          </a:p>
          <a:p>
            <a:endParaRPr lang="en-US" sz="2800" dirty="0"/>
          </a:p>
          <a:p>
            <a:r>
              <a:rPr lang="en-US" sz="2800" dirty="0"/>
              <a:t>No need to show numerical values with more than 2 or 3 decimals at most ! 6.2224343434 (not needed!) … 6.22 is fine !</a:t>
            </a:r>
          </a:p>
          <a:p>
            <a:endParaRPr lang="en-US" sz="2800" dirty="0"/>
          </a:p>
          <a:p>
            <a:r>
              <a:rPr lang="en-US" sz="2800" dirty="0"/>
              <a:t>On a graph with multiple lines or bars, highlight the one that is important to the point you are trying to make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6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043" y="152400"/>
            <a:ext cx="7772400" cy="1143000"/>
          </a:xfrm>
        </p:spPr>
        <p:txBody>
          <a:bodyPr/>
          <a:lstStyle/>
          <a:p>
            <a:r>
              <a:rPr lang="en-US" dirty="0"/>
              <a:t>Final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91000"/>
          </a:xfrm>
        </p:spPr>
        <p:txBody>
          <a:bodyPr/>
          <a:lstStyle/>
          <a:p>
            <a:r>
              <a:rPr lang="en-US" dirty="0"/>
              <a:t>Please be prepared to explain key technical definitions and concepts relevant to your project / what you present on a slide </a:t>
            </a:r>
          </a:p>
          <a:p>
            <a:pPr marL="0" indent="0">
              <a:buNone/>
            </a:pPr>
            <a:r>
              <a:rPr lang="en-US" dirty="0"/>
              <a:t>	(e.g. accuracy, recall, precision, F1-score)</a:t>
            </a:r>
          </a:p>
        </p:txBody>
      </p:sp>
    </p:spTree>
    <p:extLst>
      <p:ext uri="{BB962C8B-B14F-4D97-AF65-F5344CB8AC3E}">
        <p14:creationId xmlns:p14="http://schemas.microsoft.com/office/powerpoint/2010/main" val="2561689421"/>
      </p:ext>
    </p:extLst>
  </p:cSld>
  <p:clrMapOvr>
    <a:masterClrMapping/>
  </p:clrMapOvr>
</p:sld>
</file>

<file path=ppt/theme/theme1.xml><?xml version="1.0" encoding="utf-8"?>
<a:theme xmlns:a="http://schemas.openxmlformats.org/drawingml/2006/main" name="UR.lightbackgrnd">
  <a:themeElements>
    <a:clrScheme name="Office Theme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Office Theme">
      <a:majorFont>
        <a:latin typeface="Times New Roman"/>
        <a:ea typeface="MS Pゴシック"/>
        <a:cs typeface=""/>
      </a:majorFont>
      <a:minorFont>
        <a:latin typeface="Times New Roman"/>
        <a:ea typeface="MS 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UR.lightbackgrnd</Template>
  <TotalTime>7947</TotalTime>
  <Words>350</Words>
  <Application>Microsoft Office PowerPoint</Application>
  <PresentationFormat>On-screen Show (4:3)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</vt:lpstr>
      <vt:lpstr>UR.lightbackgrnd</vt:lpstr>
      <vt:lpstr>Final Presentation</vt:lpstr>
      <vt:lpstr>Final Presentation</vt:lpstr>
      <vt:lpstr>Final Presentation</vt:lpstr>
      <vt:lpstr>Final Presentation</vt:lpstr>
      <vt:lpstr>Final Presentation</vt:lpstr>
      <vt:lpstr>Final Presentation</vt:lpstr>
      <vt:lpstr>Final Presentation</vt:lpstr>
    </vt:vector>
  </TitlesOfParts>
  <Company>Xerox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Ocke, Kirk J</dc:creator>
  <cp:lastModifiedBy>Anand, Ajay</cp:lastModifiedBy>
  <cp:revision>568</cp:revision>
  <cp:lastPrinted>1904-01-01T00:00:00Z</cp:lastPrinted>
  <dcterms:created xsi:type="dcterms:W3CDTF">2016-08-28T11:59:49Z</dcterms:created>
  <dcterms:modified xsi:type="dcterms:W3CDTF">2022-04-05T20:10:51Z</dcterms:modified>
</cp:coreProperties>
</file>