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4895" y="107315"/>
            <a:ext cx="6256655" cy="88773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DATA MODELING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" y="1125220"/>
            <a:ext cx="10513695" cy="5512435"/>
          </a:xfrm>
        </p:spPr>
        <p:txBody>
          <a:bodyPr>
            <a:normAutofit lnSpcReduction="10000"/>
          </a:bodyPr>
          <a:lstStyle/>
          <a:p>
            <a:pPr algn="l"/>
            <a:r>
              <a:rPr lang="en-US">
                <a:latin typeface="Arial Rounded MT Bold" panose="020F0704030504030204" charset="0"/>
                <a:cs typeface="Arial Rounded MT Bold" panose="020F0704030504030204" charset="0"/>
              </a:rPr>
              <a:t>PROBLEM STATEMENT</a:t>
            </a:r>
            <a:r>
              <a:rPr lang="en-US"/>
              <a:t>: “Can we accurately predict the stock levels of products based on sales data and sensor data on an hourly basis in order to more intelligently procure products from our suppliers?” </a:t>
            </a:r>
            <a:endParaRPr lang="en-US"/>
          </a:p>
          <a:p>
            <a:pPr algn="l"/>
            <a:r>
              <a:rPr lang="en-US" sz="1800" b="1">
                <a:latin typeface="Arial Rounded MT Bold" panose="020F0704030504030204" charset="0"/>
                <a:cs typeface="Arial Rounded MT Bold" panose="020F0704030504030204" charset="0"/>
              </a:rPr>
              <a:t>COLUMNS TO BE USED:</a:t>
            </a:r>
            <a:endParaRPr lang="en-US" sz="1800" b="1">
              <a:latin typeface="Arial Rounded MT Bold" panose="020F0704030504030204" charset="0"/>
              <a:cs typeface="Arial Rounded MT Bold" panose="020F0704030504030204" charset="0"/>
            </a:endParaRPr>
          </a:p>
          <a:p>
            <a:pPr marL="342900" indent="-342900" algn="l">
              <a:buFont typeface="+mj-lt"/>
              <a:buAutoNum type="romanLcPeriod"/>
            </a:pPr>
            <a:r>
              <a:rPr lang="en-US" sz="1800"/>
              <a:t>product_id </a:t>
            </a:r>
            <a:endParaRPr lang="en-US" sz="1800"/>
          </a:p>
          <a:p>
            <a:pPr marL="342900" indent="-342900" algn="l">
              <a:buFont typeface="+mj-lt"/>
              <a:buAutoNum type="romanLcPeriod"/>
            </a:pPr>
            <a:r>
              <a:rPr lang="en-US" sz="1800"/>
              <a:t>timestamp</a:t>
            </a:r>
            <a:endParaRPr lang="en-US" sz="1800"/>
          </a:p>
          <a:p>
            <a:pPr marL="342900" indent="-342900" algn="l">
              <a:buFont typeface="+mj-lt"/>
              <a:buAutoNum type="romanLcPeriod"/>
            </a:pPr>
            <a:r>
              <a:rPr lang="en-US" sz="1800"/>
              <a:t>temperature</a:t>
            </a:r>
            <a:endParaRPr lang="en-US" sz="1800"/>
          </a:p>
          <a:p>
            <a:pPr marL="342900" indent="-342900" algn="l">
              <a:buFont typeface="+mj-lt"/>
              <a:buAutoNum type="romanLcPeriod"/>
            </a:pPr>
            <a:r>
              <a:rPr lang="en-US" sz="1800"/>
              <a:t>estimated_stock_pct</a:t>
            </a:r>
            <a:endParaRPr lang="en-US" sz="1800"/>
          </a:p>
          <a:p>
            <a:pPr algn="l">
              <a:buFont typeface="+mj-lt"/>
            </a:pPr>
            <a:r>
              <a:rPr lang="en-US" sz="1800" b="1">
                <a:latin typeface="Arial Rounded MT Bold" panose="020F0704030504030204" charset="0"/>
                <a:cs typeface="Arial Rounded MT Bold" panose="020F0704030504030204" charset="0"/>
              </a:rPr>
              <a:t>PROCESS OF DATA ANALYSIS:</a:t>
            </a:r>
            <a:endParaRPr lang="en-US" sz="1800" b="1">
              <a:latin typeface="Arial Rounded MT Bold" panose="020F0704030504030204" charset="0"/>
              <a:cs typeface="Arial Rounded MT Bold" panose="020F070403050403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/>
              <a:t>Data Cleaning: Viewing the whole dataset obtained from the above columns and cleaning of the data.</a:t>
            </a:r>
            <a:endParaRPr lang="en-US" sz="18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/>
              <a:t>Feature Engineering: Transformation of the data into dataset ready for predictive modelling</a:t>
            </a:r>
            <a:endParaRPr lang="en-US" sz="18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/>
              <a:t>Data Visualization: Presentation of data in form of tables and graphs-for better understanding of data provided.</a:t>
            </a:r>
            <a:endParaRPr lang="en-US" sz="18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/>
              <a:t>Model Experimentation: Passing the selected dataset into the predictive model-Python Library.</a:t>
            </a:r>
            <a:endParaRPr lang="en-US" sz="18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/>
              <a:t>Performance Metrics: Calculation of performance metrics-greater the value,more the accuracy of prediction.</a:t>
            </a:r>
            <a:endParaRPr lang="en-US" sz="1800"/>
          </a:p>
        </p:txBody>
      </p:sp>
      <p:pic>
        <p:nvPicPr>
          <p:cNvPr id="5" name="Picture 4" descr="BusinessPlanning-568d655e3df78ccc156088d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0" y="1789430"/>
            <a:ext cx="3437890" cy="22910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807</Words>
  <Application>WPS Presentation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Arial Rounded MT Bold</vt:lpstr>
      <vt:lpstr>Wingdings</vt:lpstr>
      <vt:lpstr>Calibri</vt:lpstr>
      <vt:lpstr>Microsoft YaHei</vt:lpstr>
      <vt:lpstr>Arial Unicode MS</vt:lpstr>
      <vt:lpstr>Calibri Light</vt:lpstr>
      <vt:lpstr>Office Theme</vt:lpstr>
      <vt:lpstr> DATA MODELING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_x000B_DATA MODELING</dc:title>
  <dc:creator/>
  <cp:lastModifiedBy>sumit</cp:lastModifiedBy>
  <cp:revision>2</cp:revision>
  <dcterms:created xsi:type="dcterms:W3CDTF">2023-07-01T16:43:00Z</dcterms:created>
  <dcterms:modified xsi:type="dcterms:W3CDTF">2023-07-01T17:04:52Z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0B337AB2C21D4093A78AB4063BBBE972</vt:lpwstr>
  </property>
  <property fmtid="{D5CDD505-2E9C-101B-9397-08002B2CF9AE}" pid="3" name="KSOProductBuildVer">
    <vt:lpwstr>1033-11.2.0.11388</vt:lpwstr>
  </property>
</Properties>
</file>