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305"/>
            <a:ext cx="9144000" cy="73850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en-US" sz="40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135" y="984250"/>
            <a:ext cx="10941050" cy="5615305"/>
          </a:xfrm>
        </p:spPr>
        <p:txBody>
          <a:bodyPr/>
          <a:lstStyle/>
          <a:p>
            <a:pPr algn="r"/>
            <a:r>
              <a:rPr lang="en-US">
                <a:latin typeface="Arial Black" panose="020B0A04020102020204" charset="0"/>
                <a:cs typeface="Arial Black" panose="020B0A04020102020204" charset="0"/>
              </a:rPr>
              <a:t>RELATIVE IMPORTANCE OF FEATURES</a:t>
            </a:r>
            <a:endParaRPr lang="en-US" sz="18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‘</a:t>
            </a:r>
            <a:r>
              <a:rPr lang="en-US" sz="1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 Rounded MT Bold" panose="020F0704030504030204" charset="0"/>
                <a:cs typeface="Arial Rounded MT Bold" panose="020F0704030504030204" charset="0"/>
              </a:rPr>
              <a:t>unit price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’ is the most important feature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‘</a:t>
            </a:r>
            <a:r>
              <a:rPr lang="en-US" sz="1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 Rounded MT Bold" panose="020F0704030504030204" charset="0"/>
                <a:cs typeface="Arial Rounded MT Bold" panose="020F0704030504030204" charset="0"/>
              </a:rPr>
              <a:t>timestamp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’  is also an important feature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‘</a:t>
            </a:r>
            <a:r>
              <a:rPr lang="en-US" sz="1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 Rounded MT Bold" panose="020F0704030504030204" charset="0"/>
                <a:cs typeface="Arial Rounded MT Bold" panose="020F0704030504030204" charset="0"/>
              </a:rPr>
              <a:t>category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’ is not an important feature.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r"/>
            <a:endParaRPr lang="en-US" sz="14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r"/>
            <a:r>
              <a:rPr lang="en-US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FOR BETTER MODEL ACCURACY:</a:t>
            </a:r>
            <a:endParaRPr lang="en-US" sz="1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MORE DATA IS REQUIRED-the accuracy of the model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r"/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is approximately 27% which is very less ,hence more 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r"/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data feeding to the model is required.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r"/>
            <a:endParaRPr lang="en-US" sz="14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just"/>
            <a:endParaRPr lang="en-US" sz="1400">
              <a:solidFill>
                <a:schemeClr val="accent5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As the data are taken from IOT of temperature sensors---&gt; ANOTHER IMPORTANT FEATURE ‘</a:t>
            </a:r>
            <a:r>
              <a:rPr 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 Rounded MT Bold" panose="020F0704030504030204" charset="0"/>
                <a:cs typeface="Arial Rounded MT Bold" panose="020F0704030504030204" charset="0"/>
              </a:rPr>
              <a:t>TEMPERATURE</a:t>
            </a:r>
            <a:r>
              <a:rPr lang="en-US" sz="2000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’</a:t>
            </a:r>
            <a:endParaRPr lang="en-US" sz="2000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5" name="Picture 4" descr="Screenshot (21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380490"/>
            <a:ext cx="4031615" cy="3061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Rounded MT Bold</vt:lpstr>
      <vt:lpstr>Times New Roman</vt:lpstr>
      <vt:lpstr>Arial Black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/>
  <cp:lastModifiedBy>sumit</cp:lastModifiedBy>
  <cp:revision>1</cp:revision>
  <dcterms:created xsi:type="dcterms:W3CDTF">2023-07-06T16:24:20Z</dcterms:created>
  <dcterms:modified xsi:type="dcterms:W3CDTF">2023-07-06T16:24:20Z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114DFB35929B4DDA861169D57642E40F</vt:lpwstr>
  </property>
  <property fmtid="{D5CDD505-2E9C-101B-9397-08002B2CF9AE}" pid="3" name="KSOProductBuildVer">
    <vt:lpwstr>1033-11.2.0.11388</vt:lpwstr>
  </property>
</Properties>
</file>