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79" r:id="rId9"/>
    <p:sldId id="280" r:id="rId10"/>
    <p:sldId id="281" r:id="rId11"/>
    <p:sldId id="287" r:id="rId12"/>
    <p:sldId id="282" r:id="rId13"/>
    <p:sldId id="283" r:id="rId14"/>
    <p:sldId id="284" r:id="rId15"/>
    <p:sldId id="285" r:id="rId16"/>
    <p:sldId id="286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85C2-28EC-4D04-8404-6C41FAE54155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30D61-BBC1-4B40-A338-D2CFC582B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CD9E-10D9-4C75-8FEA-5476CE9C9D07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F4A7A-212A-4496-B614-8A25B0336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3274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>
                <a:alpha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7" y="172"/>
                </a:cxn>
                <a:cxn ang="0">
                  <a:pos x="14" y="158"/>
                </a:cxn>
                <a:cxn ang="0">
                  <a:pos x="25" y="169"/>
                </a:cxn>
                <a:cxn ang="0">
                  <a:pos x="25" y="165"/>
                </a:cxn>
                <a:cxn ang="0">
                  <a:pos x="25" y="162"/>
                </a:cxn>
                <a:cxn ang="0">
                  <a:pos x="25" y="155"/>
                </a:cxn>
                <a:cxn ang="0">
                  <a:pos x="21" y="144"/>
                </a:cxn>
                <a:cxn ang="0">
                  <a:pos x="21" y="141"/>
                </a:cxn>
                <a:cxn ang="0">
                  <a:pos x="17" y="134"/>
                </a:cxn>
                <a:cxn ang="0">
                  <a:pos x="17" y="123"/>
                </a:cxn>
                <a:cxn ang="0">
                  <a:pos x="21" y="116"/>
                </a:cxn>
                <a:cxn ang="0">
                  <a:pos x="25" y="109"/>
                </a:cxn>
                <a:cxn ang="0">
                  <a:pos x="32" y="106"/>
                </a:cxn>
                <a:cxn ang="0">
                  <a:pos x="35" y="98"/>
                </a:cxn>
                <a:cxn ang="0">
                  <a:pos x="35" y="91"/>
                </a:cxn>
                <a:cxn ang="0">
                  <a:pos x="35" y="88"/>
                </a:cxn>
                <a:cxn ang="0">
                  <a:pos x="32" y="84"/>
                </a:cxn>
                <a:cxn ang="0">
                  <a:pos x="32" y="77"/>
                </a:cxn>
                <a:cxn ang="0">
                  <a:pos x="32" y="70"/>
                </a:cxn>
                <a:cxn ang="0">
                  <a:pos x="32" y="63"/>
                </a:cxn>
                <a:cxn ang="0">
                  <a:pos x="28" y="53"/>
                </a:cxn>
                <a:cxn ang="0">
                  <a:pos x="28" y="46"/>
                </a:cxn>
                <a:cxn ang="0">
                  <a:pos x="28" y="39"/>
                </a:cxn>
                <a:cxn ang="0">
                  <a:pos x="25" y="35"/>
                </a:cxn>
                <a:cxn ang="0">
                  <a:pos x="25" y="35"/>
                </a:cxn>
                <a:cxn ang="0">
                  <a:pos x="25" y="28"/>
                </a:cxn>
                <a:cxn ang="0">
                  <a:pos x="25" y="21"/>
                </a:cxn>
                <a:cxn ang="0">
                  <a:pos x="25" y="10"/>
                </a:cxn>
                <a:cxn ang="0">
                  <a:pos x="28" y="7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3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3" y="49"/>
                </a:cxn>
                <a:cxn ang="0">
                  <a:pos x="7" y="56"/>
                </a:cxn>
                <a:cxn ang="0">
                  <a:pos x="7" y="60"/>
                </a:cxn>
                <a:cxn ang="0">
                  <a:pos x="7" y="70"/>
                </a:cxn>
                <a:cxn ang="0">
                  <a:pos x="7" y="91"/>
                </a:cxn>
                <a:cxn ang="0">
                  <a:pos x="7" y="113"/>
                </a:cxn>
                <a:cxn ang="0">
                  <a:pos x="7" y="134"/>
                </a:cxn>
                <a:cxn ang="0">
                  <a:pos x="7" y="144"/>
                </a:cxn>
                <a:cxn ang="0">
                  <a:pos x="7" y="148"/>
                </a:cxn>
                <a:cxn ang="0">
                  <a:pos x="3" y="155"/>
                </a:cxn>
                <a:cxn ang="0">
                  <a:pos x="3" y="158"/>
                </a:cxn>
                <a:cxn ang="0">
                  <a:pos x="0" y="165"/>
                </a:cxn>
                <a:cxn ang="0">
                  <a:pos x="0" y="165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11" y="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/>
              <a:ahLst/>
              <a:cxnLst>
                <a:cxn ang="0">
                  <a:pos x="10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7" y="25"/>
                </a:cxn>
                <a:cxn ang="0">
                  <a:pos x="7" y="32"/>
                </a:cxn>
                <a:cxn ang="0">
                  <a:pos x="3" y="35"/>
                </a:cxn>
                <a:cxn ang="0">
                  <a:pos x="3" y="39"/>
                </a:cxn>
                <a:cxn ang="0">
                  <a:pos x="3" y="42"/>
                </a:cxn>
                <a:cxn ang="0">
                  <a:pos x="0" y="46"/>
                </a:cxn>
                <a:cxn ang="0">
                  <a:pos x="3" y="39"/>
                </a:cxn>
                <a:cxn ang="0">
                  <a:pos x="3" y="32"/>
                </a:cxn>
                <a:cxn ang="0">
                  <a:pos x="7" y="28"/>
                </a:cxn>
                <a:cxn ang="0">
                  <a:pos x="7" y="25"/>
                </a:cxn>
                <a:cxn ang="0">
                  <a:pos x="7" y="18"/>
                </a:cxn>
                <a:cxn ang="0">
                  <a:pos x="7" y="14"/>
                </a:cxn>
                <a:cxn ang="0">
                  <a:pos x="10" y="11"/>
                </a:cxn>
                <a:cxn ang="0">
                  <a:pos x="3" y="0"/>
                </a:cxn>
                <a:cxn ang="0">
                  <a:pos x="10" y="7"/>
                </a:cxn>
                <a:cxn ang="0">
                  <a:pos x="10" y="11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4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"/>
                </a:cxn>
                <a:cxn ang="0">
                  <a:pos x="14" y="11"/>
                </a:cxn>
                <a:cxn ang="0">
                  <a:pos x="21" y="15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1" y="4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7" y="8"/>
                </a:cxn>
                <a:cxn ang="0">
                  <a:pos x="3" y="0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5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4" y="7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0" y="7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11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4" y="17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4" y="28"/>
                </a:cxn>
                <a:cxn ang="0">
                  <a:pos x="4" y="25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2" y="11"/>
                </a:cxn>
                <a:cxn ang="0">
                  <a:pos x="18" y="7"/>
                </a:cxn>
                <a:cxn ang="0">
                  <a:pos x="15" y="7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6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3" y="0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7"/>
                </a:cxn>
                <a:cxn ang="0">
                  <a:pos x="7" y="11"/>
                </a:cxn>
                <a:cxn ang="0">
                  <a:pos x="4" y="18"/>
                </a:cxn>
                <a:cxn ang="0">
                  <a:pos x="0" y="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18"/>
                </a:cxn>
                <a:cxn ang="0">
                  <a:pos x="7" y="15"/>
                </a:cxn>
                <a:cxn ang="0">
                  <a:pos x="14" y="8"/>
                </a:cxn>
                <a:cxn ang="0">
                  <a:pos x="17" y="0"/>
                </a:cxn>
                <a:cxn ang="0">
                  <a:pos x="14" y="8"/>
                </a:cxn>
                <a:cxn ang="0">
                  <a:pos x="7" y="15"/>
                </a:cxn>
                <a:cxn ang="0">
                  <a:pos x="3" y="18"/>
                </a:cxn>
                <a:cxn ang="0">
                  <a:pos x="0" y="22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1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7" y="3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8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4" y="14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10" y="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8" y="3"/>
                </a:cxn>
                <a:cxn ang="0">
                  <a:pos x="0" y="0"/>
                </a:cxn>
                <a:cxn ang="0">
                  <a:pos x="28" y="3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7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0" y="18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7" y="32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0" y="18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3" y="25"/>
                </a:cxn>
                <a:cxn ang="0">
                  <a:pos x="0" y="2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7"/>
                </a:cxn>
                <a:cxn ang="0">
                  <a:pos x="7" y="14"/>
                </a:cxn>
                <a:cxn ang="0">
                  <a:pos x="3" y="21"/>
                </a:cxn>
                <a:cxn ang="0">
                  <a:pos x="3" y="25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10" y="4"/>
                </a:cxn>
                <a:cxn ang="0">
                  <a:pos x="0" y="0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7" y="49"/>
                </a:cxn>
                <a:cxn ang="0">
                  <a:pos x="4" y="42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4" y="11"/>
                </a:cxn>
                <a:cxn ang="0">
                  <a:pos x="25" y="0"/>
                </a:cxn>
                <a:cxn ang="0">
                  <a:pos x="28" y="0"/>
                </a:cxn>
                <a:cxn ang="0">
                  <a:pos x="4" y="11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8" y="3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14" y="3"/>
                </a:cxn>
                <a:cxn ang="0">
                  <a:pos x="7" y="3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14" y="3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18" y="7"/>
                </a:cxn>
                <a:cxn ang="0">
                  <a:pos x="11" y="7"/>
                </a:cxn>
                <a:cxn ang="0">
                  <a:pos x="7" y="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3"/>
                </a:cxn>
                <a:cxn ang="0">
                  <a:pos x="10" y="0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4" y="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4"/>
                </a:cxn>
                <a:cxn ang="0">
                  <a:pos x="21" y="0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7" y="4"/>
                </a:cxn>
                <a:cxn ang="0">
                  <a:pos x="14" y="4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8" y="7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7" y="10"/>
                </a:cxn>
                <a:cxn ang="0">
                  <a:pos x="14" y="7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4" y="0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/>
              <a:ahLst/>
              <a:cxnLst>
                <a:cxn ang="0">
                  <a:pos x="28" y="43"/>
                </a:cxn>
                <a:cxn ang="0">
                  <a:pos x="32" y="32"/>
                </a:cxn>
                <a:cxn ang="0">
                  <a:pos x="36" y="32"/>
                </a:cxn>
                <a:cxn ang="0">
                  <a:pos x="39" y="29"/>
                </a:cxn>
                <a:cxn ang="0">
                  <a:pos x="46" y="25"/>
                </a:cxn>
                <a:cxn ang="0">
                  <a:pos x="53" y="22"/>
                </a:cxn>
                <a:cxn ang="0">
                  <a:pos x="57" y="15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7" y="11"/>
                </a:cxn>
                <a:cxn ang="0">
                  <a:pos x="71" y="11"/>
                </a:cxn>
                <a:cxn ang="0">
                  <a:pos x="74" y="11"/>
                </a:cxn>
                <a:cxn ang="0">
                  <a:pos x="78" y="11"/>
                </a:cxn>
                <a:cxn ang="0">
                  <a:pos x="88" y="11"/>
                </a:cxn>
                <a:cxn ang="0">
                  <a:pos x="95" y="11"/>
                </a:cxn>
                <a:cxn ang="0">
                  <a:pos x="106" y="11"/>
                </a:cxn>
                <a:cxn ang="0">
                  <a:pos x="117" y="8"/>
                </a:cxn>
                <a:cxn ang="0">
                  <a:pos x="127" y="0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7" y="0"/>
                </a:cxn>
                <a:cxn ang="0">
                  <a:pos x="120" y="8"/>
                </a:cxn>
                <a:cxn ang="0">
                  <a:pos x="106" y="11"/>
                </a:cxn>
                <a:cxn ang="0">
                  <a:pos x="95" y="15"/>
                </a:cxn>
                <a:cxn ang="0">
                  <a:pos x="88" y="11"/>
                </a:cxn>
                <a:cxn ang="0">
                  <a:pos x="81" y="11"/>
                </a:cxn>
                <a:cxn ang="0">
                  <a:pos x="78" y="11"/>
                </a:cxn>
                <a:cxn ang="0">
                  <a:pos x="71" y="11"/>
                </a:cxn>
                <a:cxn ang="0">
                  <a:pos x="67" y="11"/>
                </a:cxn>
                <a:cxn ang="0">
                  <a:pos x="64" y="11"/>
                </a:cxn>
                <a:cxn ang="0">
                  <a:pos x="60" y="8"/>
                </a:cxn>
                <a:cxn ang="0">
                  <a:pos x="57" y="15"/>
                </a:cxn>
                <a:cxn ang="0">
                  <a:pos x="53" y="22"/>
                </a:cxn>
                <a:cxn ang="0">
                  <a:pos x="46" y="29"/>
                </a:cxn>
                <a:cxn ang="0">
                  <a:pos x="39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28" y="43"/>
                </a:cxn>
                <a:cxn ang="0">
                  <a:pos x="11" y="46"/>
                </a:cxn>
                <a:cxn ang="0">
                  <a:pos x="11" y="67"/>
                </a:cxn>
                <a:cxn ang="0">
                  <a:pos x="0" y="85"/>
                </a:cxn>
                <a:cxn ang="0">
                  <a:pos x="0" y="82"/>
                </a:cxn>
                <a:cxn ang="0">
                  <a:pos x="11" y="64"/>
                </a:cxn>
                <a:cxn ang="0">
                  <a:pos x="11" y="43"/>
                </a:cxn>
                <a:cxn ang="0">
                  <a:pos x="21" y="43"/>
                </a:cxn>
                <a:cxn ang="0">
                  <a:pos x="28" y="43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3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24" y="0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8" y="25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11" y="18"/>
                </a:cxn>
                <a:cxn ang="0">
                  <a:pos x="7" y="15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8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11" y="7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4" y="7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3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1" y="38"/>
                </a:cxn>
                <a:cxn ang="0">
                  <a:pos x="18" y="35"/>
                </a:cxn>
                <a:cxn ang="0">
                  <a:pos x="25" y="31"/>
                </a:cxn>
                <a:cxn ang="0">
                  <a:pos x="35" y="28"/>
                </a:cxn>
                <a:cxn ang="0">
                  <a:pos x="42" y="21"/>
                </a:cxn>
                <a:cxn ang="0">
                  <a:pos x="49" y="10"/>
                </a:cxn>
                <a:cxn ang="0">
                  <a:pos x="53" y="0"/>
                </a:cxn>
                <a:cxn ang="0">
                  <a:pos x="49" y="10"/>
                </a:cxn>
                <a:cxn ang="0">
                  <a:pos x="42" y="21"/>
                </a:cxn>
                <a:cxn ang="0">
                  <a:pos x="35" y="28"/>
                </a:cxn>
                <a:cxn ang="0">
                  <a:pos x="25" y="31"/>
                </a:cxn>
                <a:cxn ang="0">
                  <a:pos x="18" y="35"/>
                </a:cxn>
                <a:cxn ang="0">
                  <a:pos x="7" y="38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42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/>
              <a:ahLst/>
              <a:cxnLst>
                <a:cxn ang="0">
                  <a:pos x="7" y="49"/>
                </a:cxn>
                <a:cxn ang="0">
                  <a:pos x="10" y="46"/>
                </a:cxn>
                <a:cxn ang="0">
                  <a:pos x="10" y="42"/>
                </a:cxn>
                <a:cxn ang="0">
                  <a:pos x="14" y="39"/>
                </a:cxn>
                <a:cxn ang="0">
                  <a:pos x="21" y="32"/>
                </a:cxn>
                <a:cxn ang="0">
                  <a:pos x="24" y="25"/>
                </a:cxn>
                <a:cxn ang="0">
                  <a:pos x="28" y="21"/>
                </a:cxn>
                <a:cxn ang="0">
                  <a:pos x="31" y="18"/>
                </a:cxn>
                <a:cxn ang="0">
                  <a:pos x="38" y="18"/>
                </a:cxn>
                <a:cxn ang="0">
                  <a:pos x="56" y="10"/>
                </a:cxn>
                <a:cxn ang="0">
                  <a:pos x="77" y="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77" y="3"/>
                </a:cxn>
                <a:cxn ang="0">
                  <a:pos x="59" y="10"/>
                </a:cxn>
                <a:cxn ang="0">
                  <a:pos x="42" y="14"/>
                </a:cxn>
                <a:cxn ang="0">
                  <a:pos x="35" y="18"/>
                </a:cxn>
                <a:cxn ang="0">
                  <a:pos x="31" y="21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0" y="46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7" y="49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7" y="10"/>
                </a:cxn>
                <a:cxn ang="0">
                  <a:pos x="11" y="18"/>
                </a:cxn>
                <a:cxn ang="0">
                  <a:pos x="14" y="21"/>
                </a:cxn>
                <a:cxn ang="0">
                  <a:pos x="18" y="25"/>
                </a:cxn>
                <a:cxn ang="0">
                  <a:pos x="14" y="21"/>
                </a:cxn>
                <a:cxn ang="0">
                  <a:pos x="11" y="18"/>
                </a:cxn>
                <a:cxn ang="0">
                  <a:pos x="7" y="1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/>
              <a:ahLst/>
              <a:cxnLst>
                <a:cxn ang="0">
                  <a:pos x="88" y="191"/>
                </a:cxn>
                <a:cxn ang="0">
                  <a:pos x="81" y="191"/>
                </a:cxn>
                <a:cxn ang="0">
                  <a:pos x="63" y="194"/>
                </a:cxn>
                <a:cxn ang="0">
                  <a:pos x="60" y="194"/>
                </a:cxn>
                <a:cxn ang="0">
                  <a:pos x="53" y="194"/>
                </a:cxn>
                <a:cxn ang="0">
                  <a:pos x="42" y="187"/>
                </a:cxn>
                <a:cxn ang="0">
                  <a:pos x="31" y="169"/>
                </a:cxn>
                <a:cxn ang="0">
                  <a:pos x="24" y="155"/>
                </a:cxn>
                <a:cxn ang="0">
                  <a:pos x="24" y="145"/>
                </a:cxn>
                <a:cxn ang="0">
                  <a:pos x="21" y="131"/>
                </a:cxn>
                <a:cxn ang="0">
                  <a:pos x="21" y="120"/>
                </a:cxn>
                <a:cxn ang="0">
                  <a:pos x="28" y="117"/>
                </a:cxn>
                <a:cxn ang="0">
                  <a:pos x="24" y="113"/>
                </a:cxn>
                <a:cxn ang="0">
                  <a:pos x="21" y="103"/>
                </a:cxn>
                <a:cxn ang="0">
                  <a:pos x="21" y="92"/>
                </a:cxn>
                <a:cxn ang="0">
                  <a:pos x="24" y="88"/>
                </a:cxn>
                <a:cxn ang="0">
                  <a:pos x="17" y="85"/>
                </a:cxn>
                <a:cxn ang="0">
                  <a:pos x="7" y="71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14" y="14"/>
                </a:cxn>
                <a:cxn ang="0">
                  <a:pos x="31" y="7"/>
                </a:cxn>
                <a:cxn ang="0">
                  <a:pos x="56" y="0"/>
                </a:cxn>
                <a:cxn ang="0">
                  <a:pos x="63" y="4"/>
                </a:cxn>
                <a:cxn ang="0">
                  <a:pos x="77" y="7"/>
                </a:cxn>
                <a:cxn ang="0">
                  <a:pos x="88" y="18"/>
                </a:cxn>
                <a:cxn ang="0">
                  <a:pos x="88" y="29"/>
                </a:cxn>
                <a:cxn ang="0">
                  <a:pos x="84" y="36"/>
                </a:cxn>
                <a:cxn ang="0">
                  <a:pos x="74" y="43"/>
                </a:cxn>
                <a:cxn ang="0">
                  <a:pos x="67" y="43"/>
                </a:cxn>
                <a:cxn ang="0">
                  <a:pos x="53" y="43"/>
                </a:cxn>
                <a:cxn ang="0">
                  <a:pos x="45" y="50"/>
                </a:cxn>
                <a:cxn ang="0">
                  <a:pos x="45" y="60"/>
                </a:cxn>
                <a:cxn ang="0">
                  <a:pos x="63" y="81"/>
                </a:cxn>
                <a:cxn ang="0">
                  <a:pos x="67" y="85"/>
                </a:cxn>
                <a:cxn ang="0">
                  <a:pos x="67" y="103"/>
                </a:cxn>
                <a:cxn ang="0">
                  <a:pos x="70" y="110"/>
                </a:cxn>
                <a:cxn ang="0">
                  <a:pos x="77" y="106"/>
                </a:cxn>
                <a:cxn ang="0">
                  <a:pos x="81" y="103"/>
                </a:cxn>
                <a:cxn ang="0">
                  <a:pos x="88" y="110"/>
                </a:cxn>
                <a:cxn ang="0">
                  <a:pos x="91" y="117"/>
                </a:cxn>
                <a:cxn ang="0">
                  <a:pos x="88" y="124"/>
                </a:cxn>
                <a:cxn ang="0">
                  <a:pos x="84" y="127"/>
                </a:cxn>
                <a:cxn ang="0">
                  <a:pos x="81" y="127"/>
                </a:cxn>
                <a:cxn ang="0">
                  <a:pos x="74" y="127"/>
                </a:cxn>
                <a:cxn ang="0">
                  <a:pos x="74" y="134"/>
                </a:cxn>
                <a:cxn ang="0">
                  <a:pos x="77" y="141"/>
                </a:cxn>
                <a:cxn ang="0">
                  <a:pos x="77" y="145"/>
                </a:cxn>
                <a:cxn ang="0">
                  <a:pos x="81" y="162"/>
                </a:cxn>
                <a:cxn ang="0">
                  <a:pos x="88" y="166"/>
                </a:cxn>
                <a:cxn ang="0">
                  <a:pos x="88" y="187"/>
                </a:cxn>
                <a:cxn ang="0">
                  <a:pos x="105" y="180"/>
                </a:cxn>
                <a:cxn ang="0">
                  <a:pos x="105" y="180"/>
                </a:cxn>
                <a:cxn ang="0">
                  <a:pos x="88" y="18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14" y="42"/>
                </a:cxn>
                <a:cxn ang="0">
                  <a:pos x="7" y="63"/>
                </a:cxn>
                <a:cxn ang="0">
                  <a:pos x="7" y="63"/>
                </a:cxn>
                <a:cxn ang="0">
                  <a:pos x="10" y="42"/>
                </a:cxn>
                <a:cxn ang="0">
                  <a:pos x="3" y="39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10" y="7"/>
                </a:cxn>
                <a:cxn ang="0">
                  <a:pos x="21" y="0"/>
                </a:cxn>
                <a:cxn ang="0">
                  <a:pos x="10" y="7"/>
                </a:cxn>
                <a:cxn ang="0">
                  <a:pos x="3" y="18"/>
                </a:cxn>
                <a:cxn ang="0">
                  <a:pos x="3" y="25"/>
                </a:cxn>
                <a:cxn ang="0">
                  <a:pos x="3" y="32"/>
                </a:cxn>
                <a:cxn ang="0">
                  <a:pos x="3" y="35"/>
                </a:cxn>
                <a:cxn ang="0">
                  <a:pos x="3" y="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17"/>
                </a:cxn>
                <a:cxn ang="0">
                  <a:pos x="7" y="14"/>
                </a:cxn>
                <a:cxn ang="0">
                  <a:pos x="10" y="7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15"/>
                </a:cxn>
                <a:cxn ang="0">
                  <a:pos x="14" y="15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3" y="7"/>
                </a:cxn>
                <a:cxn ang="0">
                  <a:pos x="7" y="7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7" y="11"/>
                </a:cxn>
                <a:cxn ang="0">
                  <a:pos x="17" y="15"/>
                </a:cxn>
                <a:cxn ang="0">
                  <a:pos x="21" y="18"/>
                </a:cxn>
                <a:cxn ang="0">
                  <a:pos x="17" y="18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7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3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/>
              <a:ahLst/>
              <a:cxnLst>
                <a:cxn ang="0">
                  <a:pos x="229" y="14"/>
                </a:cxn>
                <a:cxn ang="0">
                  <a:pos x="215" y="18"/>
                </a:cxn>
                <a:cxn ang="0">
                  <a:pos x="204" y="21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194" y="32"/>
                </a:cxn>
                <a:cxn ang="0">
                  <a:pos x="194" y="39"/>
                </a:cxn>
                <a:cxn ang="0">
                  <a:pos x="190" y="46"/>
                </a:cxn>
                <a:cxn ang="0">
                  <a:pos x="187" y="53"/>
                </a:cxn>
                <a:cxn ang="0">
                  <a:pos x="180" y="57"/>
                </a:cxn>
                <a:cxn ang="0">
                  <a:pos x="169" y="60"/>
                </a:cxn>
                <a:cxn ang="0">
                  <a:pos x="151" y="67"/>
                </a:cxn>
                <a:cxn ang="0">
                  <a:pos x="123" y="71"/>
                </a:cxn>
                <a:cxn ang="0">
                  <a:pos x="99" y="78"/>
                </a:cxn>
                <a:cxn ang="0">
                  <a:pos x="77" y="81"/>
                </a:cxn>
                <a:cxn ang="0">
                  <a:pos x="67" y="85"/>
                </a:cxn>
                <a:cxn ang="0">
                  <a:pos x="63" y="88"/>
                </a:cxn>
                <a:cxn ang="0">
                  <a:pos x="56" y="92"/>
                </a:cxn>
                <a:cxn ang="0">
                  <a:pos x="46" y="99"/>
                </a:cxn>
                <a:cxn ang="0">
                  <a:pos x="35" y="103"/>
                </a:cxn>
                <a:cxn ang="0">
                  <a:pos x="25" y="106"/>
                </a:cxn>
                <a:cxn ang="0">
                  <a:pos x="11" y="106"/>
                </a:cxn>
                <a:cxn ang="0">
                  <a:pos x="3" y="106"/>
                </a:cxn>
                <a:cxn ang="0">
                  <a:pos x="0" y="103"/>
                </a:cxn>
                <a:cxn ang="0">
                  <a:pos x="3" y="106"/>
                </a:cxn>
                <a:cxn ang="0">
                  <a:pos x="11" y="106"/>
                </a:cxn>
                <a:cxn ang="0">
                  <a:pos x="25" y="106"/>
                </a:cxn>
                <a:cxn ang="0">
                  <a:pos x="35" y="103"/>
                </a:cxn>
                <a:cxn ang="0">
                  <a:pos x="46" y="95"/>
                </a:cxn>
                <a:cxn ang="0">
                  <a:pos x="53" y="92"/>
                </a:cxn>
                <a:cxn ang="0">
                  <a:pos x="60" y="88"/>
                </a:cxn>
                <a:cxn ang="0">
                  <a:pos x="67" y="85"/>
                </a:cxn>
                <a:cxn ang="0">
                  <a:pos x="81" y="81"/>
                </a:cxn>
                <a:cxn ang="0">
                  <a:pos x="109" y="74"/>
                </a:cxn>
                <a:cxn ang="0">
                  <a:pos x="144" y="67"/>
                </a:cxn>
                <a:cxn ang="0">
                  <a:pos x="169" y="60"/>
                </a:cxn>
                <a:cxn ang="0">
                  <a:pos x="180" y="57"/>
                </a:cxn>
                <a:cxn ang="0">
                  <a:pos x="187" y="53"/>
                </a:cxn>
                <a:cxn ang="0">
                  <a:pos x="190" y="46"/>
                </a:cxn>
                <a:cxn ang="0">
                  <a:pos x="194" y="39"/>
                </a:cxn>
                <a:cxn ang="0">
                  <a:pos x="194" y="32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204" y="21"/>
                </a:cxn>
                <a:cxn ang="0">
                  <a:pos x="215" y="18"/>
                </a:cxn>
                <a:cxn ang="0">
                  <a:pos x="225" y="14"/>
                </a:cxn>
                <a:cxn ang="0">
                  <a:pos x="236" y="14"/>
                </a:cxn>
                <a:cxn ang="0">
                  <a:pos x="243" y="11"/>
                </a:cxn>
                <a:cxn ang="0">
                  <a:pos x="250" y="7"/>
                </a:cxn>
                <a:cxn ang="0">
                  <a:pos x="257" y="4"/>
                </a:cxn>
                <a:cxn ang="0">
                  <a:pos x="257" y="0"/>
                </a:cxn>
                <a:cxn ang="0">
                  <a:pos x="257" y="0"/>
                </a:cxn>
                <a:cxn ang="0">
                  <a:pos x="254" y="7"/>
                </a:cxn>
                <a:cxn ang="0">
                  <a:pos x="247" y="11"/>
                </a:cxn>
                <a:cxn ang="0">
                  <a:pos x="236" y="14"/>
                </a:cxn>
                <a:cxn ang="0">
                  <a:pos x="229" y="14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/>
              <a:ahLst/>
              <a:cxnLst>
                <a:cxn ang="0">
                  <a:pos x="102" y="110"/>
                </a:cxn>
                <a:cxn ang="0">
                  <a:pos x="98" y="103"/>
                </a:cxn>
                <a:cxn ang="0">
                  <a:pos x="91" y="96"/>
                </a:cxn>
                <a:cxn ang="0">
                  <a:pos x="88" y="96"/>
                </a:cxn>
                <a:cxn ang="0">
                  <a:pos x="81" y="96"/>
                </a:cxn>
                <a:cxn ang="0">
                  <a:pos x="77" y="96"/>
                </a:cxn>
                <a:cxn ang="0">
                  <a:pos x="74" y="96"/>
                </a:cxn>
                <a:cxn ang="0">
                  <a:pos x="70" y="96"/>
                </a:cxn>
                <a:cxn ang="0">
                  <a:pos x="70" y="89"/>
                </a:cxn>
                <a:cxn ang="0">
                  <a:pos x="67" y="78"/>
                </a:cxn>
                <a:cxn ang="0">
                  <a:pos x="60" y="71"/>
                </a:cxn>
                <a:cxn ang="0">
                  <a:pos x="56" y="64"/>
                </a:cxn>
                <a:cxn ang="0">
                  <a:pos x="49" y="57"/>
                </a:cxn>
                <a:cxn ang="0">
                  <a:pos x="46" y="53"/>
                </a:cxn>
                <a:cxn ang="0">
                  <a:pos x="42" y="53"/>
                </a:cxn>
                <a:cxn ang="0">
                  <a:pos x="39" y="43"/>
                </a:cxn>
                <a:cxn ang="0">
                  <a:pos x="39" y="32"/>
                </a:cxn>
                <a:cxn ang="0">
                  <a:pos x="35" y="25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8" y="11"/>
                </a:cxn>
                <a:cxn ang="0">
                  <a:pos x="21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1" y="4"/>
                </a:cxn>
                <a:cxn ang="0">
                  <a:pos x="28" y="11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35" y="25"/>
                </a:cxn>
                <a:cxn ang="0">
                  <a:pos x="39" y="32"/>
                </a:cxn>
                <a:cxn ang="0">
                  <a:pos x="42" y="4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49" y="57"/>
                </a:cxn>
                <a:cxn ang="0">
                  <a:pos x="56" y="64"/>
                </a:cxn>
                <a:cxn ang="0">
                  <a:pos x="60" y="71"/>
                </a:cxn>
                <a:cxn ang="0">
                  <a:pos x="67" y="78"/>
                </a:cxn>
                <a:cxn ang="0">
                  <a:pos x="70" y="89"/>
                </a:cxn>
                <a:cxn ang="0">
                  <a:pos x="74" y="96"/>
                </a:cxn>
                <a:cxn ang="0">
                  <a:pos x="74" y="96"/>
                </a:cxn>
                <a:cxn ang="0">
                  <a:pos x="77" y="96"/>
                </a:cxn>
                <a:cxn ang="0">
                  <a:pos x="81" y="96"/>
                </a:cxn>
                <a:cxn ang="0">
                  <a:pos x="88" y="96"/>
                </a:cxn>
                <a:cxn ang="0">
                  <a:pos x="95" y="96"/>
                </a:cxn>
                <a:cxn ang="0">
                  <a:pos x="98" y="103"/>
                </a:cxn>
                <a:cxn ang="0">
                  <a:pos x="102" y="110"/>
                </a:cxn>
                <a:cxn ang="0">
                  <a:pos x="105" y="110"/>
                </a:cxn>
                <a:cxn ang="0">
                  <a:pos x="105" y="113"/>
                </a:cxn>
                <a:cxn ang="0">
                  <a:pos x="105" y="117"/>
                </a:cxn>
                <a:cxn ang="0">
                  <a:pos x="109" y="120"/>
                </a:cxn>
                <a:cxn ang="0">
                  <a:pos x="116" y="120"/>
                </a:cxn>
                <a:cxn ang="0">
                  <a:pos x="123" y="117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23" y="120"/>
                </a:cxn>
                <a:cxn ang="0">
                  <a:pos x="116" y="120"/>
                </a:cxn>
                <a:cxn ang="0">
                  <a:pos x="109" y="120"/>
                </a:cxn>
                <a:cxn ang="0">
                  <a:pos x="105" y="117"/>
                </a:cxn>
                <a:cxn ang="0">
                  <a:pos x="105" y="113"/>
                </a:cxn>
                <a:cxn ang="0">
                  <a:pos x="102" y="110"/>
                </a:cxn>
                <a:cxn ang="0">
                  <a:pos x="102" y="110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8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32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8" y="46"/>
                </a:cxn>
                <a:cxn ang="0">
                  <a:pos x="35" y="42"/>
                </a:cxn>
                <a:cxn ang="0">
                  <a:pos x="35" y="39"/>
                </a:cxn>
                <a:cxn ang="0">
                  <a:pos x="39" y="32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9" y="14"/>
                </a:cxn>
                <a:cxn ang="0">
                  <a:pos x="35" y="14"/>
                </a:cxn>
                <a:cxn ang="0">
                  <a:pos x="32" y="10"/>
                </a:cxn>
                <a:cxn ang="0">
                  <a:pos x="28" y="7"/>
                </a:cxn>
                <a:cxn ang="0">
                  <a:pos x="24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/>
              <a:ahLst/>
              <a:cxnLst>
                <a:cxn ang="0">
                  <a:pos x="116" y="49"/>
                </a:cxn>
                <a:cxn ang="0">
                  <a:pos x="113" y="52"/>
                </a:cxn>
                <a:cxn ang="0">
                  <a:pos x="109" y="59"/>
                </a:cxn>
                <a:cxn ang="0">
                  <a:pos x="106" y="63"/>
                </a:cxn>
                <a:cxn ang="0">
                  <a:pos x="99" y="70"/>
                </a:cxn>
                <a:cxn ang="0">
                  <a:pos x="92" y="77"/>
                </a:cxn>
                <a:cxn ang="0">
                  <a:pos x="84" y="84"/>
                </a:cxn>
                <a:cxn ang="0">
                  <a:pos x="77" y="88"/>
                </a:cxn>
                <a:cxn ang="0">
                  <a:pos x="74" y="91"/>
                </a:cxn>
                <a:cxn ang="0">
                  <a:pos x="67" y="95"/>
                </a:cxn>
                <a:cxn ang="0">
                  <a:pos x="67" y="95"/>
                </a:cxn>
                <a:cxn ang="0">
                  <a:pos x="42" y="95"/>
                </a:cxn>
                <a:cxn ang="0">
                  <a:pos x="21" y="102"/>
                </a:cxn>
                <a:cxn ang="0">
                  <a:pos x="3" y="112"/>
                </a:cxn>
                <a:cxn ang="0">
                  <a:pos x="0" y="119"/>
                </a:cxn>
                <a:cxn ang="0">
                  <a:pos x="14" y="126"/>
                </a:cxn>
                <a:cxn ang="0">
                  <a:pos x="21" y="119"/>
                </a:cxn>
                <a:cxn ang="0">
                  <a:pos x="39" y="116"/>
                </a:cxn>
                <a:cxn ang="0">
                  <a:pos x="60" y="112"/>
                </a:cxn>
                <a:cxn ang="0">
                  <a:pos x="63" y="126"/>
                </a:cxn>
                <a:cxn ang="0">
                  <a:pos x="63" y="126"/>
                </a:cxn>
                <a:cxn ang="0">
                  <a:pos x="67" y="126"/>
                </a:cxn>
                <a:cxn ang="0">
                  <a:pos x="70" y="130"/>
                </a:cxn>
                <a:cxn ang="0">
                  <a:pos x="77" y="126"/>
                </a:cxn>
                <a:cxn ang="0">
                  <a:pos x="81" y="123"/>
                </a:cxn>
                <a:cxn ang="0">
                  <a:pos x="84" y="119"/>
                </a:cxn>
                <a:cxn ang="0">
                  <a:pos x="88" y="116"/>
                </a:cxn>
                <a:cxn ang="0">
                  <a:pos x="88" y="116"/>
                </a:cxn>
                <a:cxn ang="0">
                  <a:pos x="106" y="112"/>
                </a:cxn>
                <a:cxn ang="0">
                  <a:pos x="106" y="112"/>
                </a:cxn>
                <a:cxn ang="0">
                  <a:pos x="109" y="109"/>
                </a:cxn>
                <a:cxn ang="0">
                  <a:pos x="116" y="105"/>
                </a:cxn>
                <a:cxn ang="0">
                  <a:pos x="123" y="98"/>
                </a:cxn>
                <a:cxn ang="0">
                  <a:pos x="127" y="95"/>
                </a:cxn>
                <a:cxn ang="0">
                  <a:pos x="130" y="91"/>
                </a:cxn>
                <a:cxn ang="0">
                  <a:pos x="134" y="88"/>
                </a:cxn>
                <a:cxn ang="0">
                  <a:pos x="137" y="84"/>
                </a:cxn>
                <a:cxn ang="0">
                  <a:pos x="141" y="77"/>
                </a:cxn>
                <a:cxn ang="0">
                  <a:pos x="144" y="70"/>
                </a:cxn>
                <a:cxn ang="0">
                  <a:pos x="144" y="63"/>
                </a:cxn>
                <a:cxn ang="0">
                  <a:pos x="144" y="59"/>
                </a:cxn>
                <a:cxn ang="0">
                  <a:pos x="144" y="52"/>
                </a:cxn>
                <a:cxn ang="0">
                  <a:pos x="144" y="49"/>
                </a:cxn>
                <a:cxn ang="0">
                  <a:pos x="144" y="45"/>
                </a:cxn>
                <a:cxn ang="0">
                  <a:pos x="144" y="45"/>
                </a:cxn>
                <a:cxn ang="0">
                  <a:pos x="148" y="42"/>
                </a:cxn>
                <a:cxn ang="0">
                  <a:pos x="148" y="38"/>
                </a:cxn>
                <a:cxn ang="0">
                  <a:pos x="151" y="31"/>
                </a:cxn>
                <a:cxn ang="0">
                  <a:pos x="151" y="24"/>
                </a:cxn>
                <a:cxn ang="0">
                  <a:pos x="151" y="17"/>
                </a:cxn>
                <a:cxn ang="0">
                  <a:pos x="148" y="10"/>
                </a:cxn>
                <a:cxn ang="0">
                  <a:pos x="148" y="3"/>
                </a:cxn>
                <a:cxn ang="0">
                  <a:pos x="148" y="0"/>
                </a:cxn>
                <a:cxn ang="0">
                  <a:pos x="144" y="0"/>
                </a:cxn>
                <a:cxn ang="0">
                  <a:pos x="137" y="3"/>
                </a:cxn>
                <a:cxn ang="0">
                  <a:pos x="130" y="7"/>
                </a:cxn>
                <a:cxn ang="0">
                  <a:pos x="127" y="10"/>
                </a:cxn>
                <a:cxn ang="0">
                  <a:pos x="120" y="21"/>
                </a:cxn>
                <a:cxn ang="0">
                  <a:pos x="120" y="31"/>
                </a:cxn>
                <a:cxn ang="0">
                  <a:pos x="120" y="38"/>
                </a:cxn>
                <a:cxn ang="0">
                  <a:pos x="116" y="45"/>
                </a:cxn>
                <a:cxn ang="0">
                  <a:pos x="116" y="49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7"/>
                </a:cxn>
                <a:cxn ang="0">
                  <a:pos x="21" y="10"/>
                </a:cxn>
                <a:cxn ang="0">
                  <a:pos x="28" y="3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/>
              <a:ahLst/>
              <a:cxnLst>
                <a:cxn ang="0">
                  <a:pos x="4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11" y="60"/>
                </a:cxn>
                <a:cxn ang="0">
                  <a:pos x="18" y="60"/>
                </a:cxn>
                <a:cxn ang="0">
                  <a:pos x="25" y="60"/>
                </a:cxn>
                <a:cxn ang="0">
                  <a:pos x="32" y="60"/>
                </a:cxn>
                <a:cxn ang="0">
                  <a:pos x="35" y="60"/>
                </a:cxn>
                <a:cxn ang="0">
                  <a:pos x="42" y="63"/>
                </a:cxn>
                <a:cxn ang="0">
                  <a:pos x="50" y="63"/>
                </a:cxn>
                <a:cxn ang="0">
                  <a:pos x="53" y="60"/>
                </a:cxn>
                <a:cxn ang="0">
                  <a:pos x="53" y="56"/>
                </a:cxn>
                <a:cxn ang="0">
                  <a:pos x="57" y="53"/>
                </a:cxn>
                <a:cxn ang="0">
                  <a:pos x="64" y="46"/>
                </a:cxn>
                <a:cxn ang="0">
                  <a:pos x="64" y="46"/>
                </a:cxn>
                <a:cxn ang="0">
                  <a:pos x="67" y="46"/>
                </a:cxn>
                <a:cxn ang="0">
                  <a:pos x="74" y="42"/>
                </a:cxn>
                <a:cxn ang="0">
                  <a:pos x="78" y="39"/>
                </a:cxn>
                <a:cxn ang="0">
                  <a:pos x="81" y="35"/>
                </a:cxn>
                <a:cxn ang="0">
                  <a:pos x="81" y="35"/>
                </a:cxn>
                <a:cxn ang="0">
                  <a:pos x="81" y="32"/>
                </a:cxn>
                <a:cxn ang="0">
                  <a:pos x="81" y="32"/>
                </a:cxn>
                <a:cxn ang="0">
                  <a:pos x="81" y="25"/>
                </a:cxn>
                <a:cxn ang="0">
                  <a:pos x="81" y="25"/>
                </a:cxn>
                <a:cxn ang="0">
                  <a:pos x="81" y="21"/>
                </a:cxn>
                <a:cxn ang="0">
                  <a:pos x="74" y="25"/>
                </a:cxn>
                <a:cxn ang="0">
                  <a:pos x="71" y="28"/>
                </a:cxn>
                <a:cxn ang="0">
                  <a:pos x="67" y="28"/>
                </a:cxn>
                <a:cxn ang="0">
                  <a:pos x="64" y="28"/>
                </a:cxn>
                <a:cxn ang="0">
                  <a:pos x="60" y="25"/>
                </a:cxn>
                <a:cxn ang="0">
                  <a:pos x="53" y="21"/>
                </a:cxn>
                <a:cxn ang="0">
                  <a:pos x="46" y="18"/>
                </a:cxn>
                <a:cxn ang="0">
                  <a:pos x="42" y="14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5" y="4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5" y="4"/>
                </a:cxn>
                <a:cxn ang="0">
                  <a:pos x="25" y="14"/>
                </a:cxn>
                <a:cxn ang="0">
                  <a:pos x="21" y="21"/>
                </a:cxn>
                <a:cxn ang="0">
                  <a:pos x="21" y="28"/>
                </a:cxn>
                <a:cxn ang="0">
                  <a:pos x="18" y="32"/>
                </a:cxn>
                <a:cxn ang="0">
                  <a:pos x="14" y="39"/>
                </a:cxn>
                <a:cxn ang="0">
                  <a:pos x="11" y="46"/>
                </a:cxn>
                <a:cxn ang="0">
                  <a:pos x="7" y="49"/>
                </a:cxn>
                <a:cxn ang="0">
                  <a:pos x="4" y="53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7" y="11"/>
                </a:cxn>
                <a:cxn ang="0">
                  <a:pos x="10" y="11"/>
                </a:cxn>
                <a:cxn ang="0">
                  <a:pos x="14" y="7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1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1" y="14"/>
                </a:cxn>
                <a:cxn ang="0">
                  <a:pos x="21" y="18"/>
                </a:cxn>
                <a:cxn ang="0">
                  <a:pos x="24" y="18"/>
                </a:cxn>
                <a:cxn ang="0">
                  <a:pos x="24" y="22"/>
                </a:cxn>
                <a:cxn ang="0">
                  <a:pos x="28" y="25"/>
                </a:cxn>
                <a:cxn ang="0">
                  <a:pos x="31" y="22"/>
                </a:cxn>
                <a:cxn ang="0">
                  <a:pos x="38" y="22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8" y="11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8" y="0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7" y="42"/>
                </a:cxn>
                <a:cxn ang="0">
                  <a:pos x="14" y="42"/>
                </a:cxn>
                <a:cxn ang="0">
                  <a:pos x="14" y="39"/>
                </a:cxn>
                <a:cxn ang="0">
                  <a:pos x="14" y="39"/>
                </a:cxn>
                <a:cxn ang="0">
                  <a:pos x="17" y="35"/>
                </a:cxn>
                <a:cxn ang="0">
                  <a:pos x="21" y="35"/>
                </a:cxn>
                <a:cxn ang="0">
                  <a:pos x="21" y="21"/>
                </a:cxn>
                <a:cxn ang="0">
                  <a:pos x="17" y="21"/>
                </a:cxn>
                <a:cxn ang="0">
                  <a:pos x="21" y="18"/>
                </a:cxn>
                <a:cxn ang="0">
                  <a:pos x="21" y="18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42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4" y="32"/>
                </a:cxn>
                <a:cxn ang="0">
                  <a:pos x="14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4" y="7"/>
                </a:cxn>
                <a:cxn ang="0">
                  <a:pos x="11" y="0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7" y="24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4" y="71"/>
                </a:cxn>
                <a:cxn ang="0">
                  <a:pos x="14" y="78"/>
                </a:cxn>
                <a:cxn ang="0">
                  <a:pos x="14" y="85"/>
                </a:cxn>
                <a:cxn ang="0">
                  <a:pos x="14" y="88"/>
                </a:cxn>
                <a:cxn ang="0">
                  <a:pos x="28" y="92"/>
                </a:cxn>
                <a:cxn ang="0">
                  <a:pos x="35" y="88"/>
                </a:cxn>
                <a:cxn ang="0">
                  <a:pos x="53" y="81"/>
                </a:cxn>
                <a:cxn ang="0">
                  <a:pos x="67" y="74"/>
                </a:cxn>
                <a:cxn ang="0">
                  <a:pos x="74" y="60"/>
                </a:cxn>
                <a:cxn ang="0">
                  <a:pos x="70" y="53"/>
                </a:cxn>
                <a:cxn ang="0">
                  <a:pos x="67" y="42"/>
                </a:cxn>
                <a:cxn ang="0">
                  <a:pos x="63" y="35"/>
                </a:cxn>
                <a:cxn ang="0">
                  <a:pos x="60" y="35"/>
                </a:cxn>
                <a:cxn ang="0">
                  <a:pos x="67" y="35"/>
                </a:cxn>
                <a:cxn ang="0">
                  <a:pos x="74" y="32"/>
                </a:cxn>
                <a:cxn ang="0">
                  <a:pos x="77" y="25"/>
                </a:cxn>
                <a:cxn ang="0">
                  <a:pos x="77" y="14"/>
                </a:cxn>
                <a:cxn ang="0">
                  <a:pos x="74" y="7"/>
                </a:cxn>
                <a:cxn ang="0">
                  <a:pos x="67" y="4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31" y="11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21" y="32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7" y="39"/>
                </a:cxn>
                <a:cxn ang="0">
                  <a:pos x="14" y="49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60" y="32"/>
                </a:cxn>
                <a:cxn ang="0">
                  <a:pos x="60" y="32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11" y="66"/>
                </a:cxn>
                <a:cxn ang="0">
                  <a:pos x="14" y="74"/>
                </a:cxn>
                <a:cxn ang="0">
                  <a:pos x="25" y="81"/>
                </a:cxn>
                <a:cxn ang="0">
                  <a:pos x="25" y="88"/>
                </a:cxn>
                <a:cxn ang="0">
                  <a:pos x="21" y="95"/>
                </a:cxn>
                <a:cxn ang="0">
                  <a:pos x="18" y="102"/>
                </a:cxn>
                <a:cxn ang="0">
                  <a:pos x="35" y="98"/>
                </a:cxn>
                <a:cxn ang="0">
                  <a:pos x="35" y="109"/>
                </a:cxn>
                <a:cxn ang="0">
                  <a:pos x="42" y="119"/>
                </a:cxn>
                <a:cxn ang="0">
                  <a:pos x="21" y="133"/>
                </a:cxn>
                <a:cxn ang="0">
                  <a:pos x="28" y="148"/>
                </a:cxn>
                <a:cxn ang="0">
                  <a:pos x="21" y="162"/>
                </a:cxn>
                <a:cxn ang="0">
                  <a:pos x="18" y="169"/>
                </a:cxn>
                <a:cxn ang="0">
                  <a:pos x="39" y="172"/>
                </a:cxn>
                <a:cxn ang="0">
                  <a:pos x="53" y="169"/>
                </a:cxn>
                <a:cxn ang="0">
                  <a:pos x="53" y="172"/>
                </a:cxn>
                <a:cxn ang="0">
                  <a:pos x="21" y="186"/>
                </a:cxn>
                <a:cxn ang="0">
                  <a:pos x="11" y="211"/>
                </a:cxn>
                <a:cxn ang="0">
                  <a:pos x="39" y="200"/>
                </a:cxn>
                <a:cxn ang="0">
                  <a:pos x="88" y="190"/>
                </a:cxn>
                <a:cxn ang="0">
                  <a:pos x="102" y="176"/>
                </a:cxn>
                <a:cxn ang="0">
                  <a:pos x="106" y="169"/>
                </a:cxn>
                <a:cxn ang="0">
                  <a:pos x="106" y="158"/>
                </a:cxn>
                <a:cxn ang="0">
                  <a:pos x="102" y="155"/>
                </a:cxn>
                <a:cxn ang="0">
                  <a:pos x="95" y="144"/>
                </a:cxn>
                <a:cxn ang="0">
                  <a:pos x="92" y="140"/>
                </a:cxn>
                <a:cxn ang="0">
                  <a:pos x="88" y="126"/>
                </a:cxn>
                <a:cxn ang="0">
                  <a:pos x="78" y="112"/>
                </a:cxn>
                <a:cxn ang="0">
                  <a:pos x="71" y="102"/>
                </a:cxn>
                <a:cxn ang="0">
                  <a:pos x="67" y="88"/>
                </a:cxn>
                <a:cxn ang="0">
                  <a:pos x="60" y="74"/>
                </a:cxn>
                <a:cxn ang="0">
                  <a:pos x="49" y="66"/>
                </a:cxn>
                <a:cxn ang="0">
                  <a:pos x="56" y="45"/>
                </a:cxn>
                <a:cxn ang="0">
                  <a:pos x="56" y="38"/>
                </a:cxn>
                <a:cxn ang="0">
                  <a:pos x="49" y="35"/>
                </a:cxn>
                <a:cxn ang="0">
                  <a:pos x="46" y="31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9" y="14"/>
                </a:cxn>
                <a:cxn ang="0">
                  <a:pos x="42" y="7"/>
                </a:cxn>
                <a:cxn ang="0">
                  <a:pos x="42" y="3"/>
                </a:cxn>
                <a:cxn ang="0">
                  <a:pos x="35" y="0"/>
                </a:cxn>
                <a:cxn ang="0">
                  <a:pos x="25" y="3"/>
                </a:cxn>
                <a:cxn ang="0">
                  <a:pos x="14" y="17"/>
                </a:cxn>
                <a:cxn ang="0">
                  <a:pos x="18" y="28"/>
                </a:cxn>
                <a:cxn ang="0">
                  <a:pos x="14" y="35"/>
                </a:cxn>
                <a:cxn ang="0">
                  <a:pos x="7" y="42"/>
                </a:cxn>
                <a:cxn ang="0">
                  <a:pos x="4" y="52"/>
                </a:cxn>
                <a:cxn ang="0">
                  <a:pos x="14" y="5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/>
              <a:ahLst/>
              <a:cxnLst>
                <a:cxn ang="0">
                  <a:pos x="50" y="36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0" y="18"/>
                </a:cxn>
                <a:cxn ang="0">
                  <a:pos x="50" y="11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43" y="4"/>
                </a:cxn>
                <a:cxn ang="0">
                  <a:pos x="43" y="11"/>
                </a:cxn>
                <a:cxn ang="0">
                  <a:pos x="43" y="15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39" y="22"/>
                </a:cxn>
                <a:cxn ang="0">
                  <a:pos x="36" y="25"/>
                </a:cxn>
                <a:cxn ang="0">
                  <a:pos x="25" y="32"/>
                </a:cxn>
                <a:cxn ang="0">
                  <a:pos x="25" y="32"/>
                </a:cxn>
                <a:cxn ang="0">
                  <a:pos x="18" y="36"/>
                </a:cxn>
                <a:cxn ang="0">
                  <a:pos x="11" y="36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4" y="46"/>
                </a:cxn>
                <a:cxn ang="0">
                  <a:pos x="4" y="50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1" y="64"/>
                </a:cxn>
                <a:cxn ang="0">
                  <a:pos x="18" y="71"/>
                </a:cxn>
                <a:cxn ang="0">
                  <a:pos x="18" y="74"/>
                </a:cxn>
                <a:cxn ang="0">
                  <a:pos x="25" y="78"/>
                </a:cxn>
                <a:cxn ang="0">
                  <a:pos x="29" y="82"/>
                </a:cxn>
                <a:cxn ang="0">
                  <a:pos x="32" y="85"/>
                </a:cxn>
                <a:cxn ang="0">
                  <a:pos x="36" y="85"/>
                </a:cxn>
                <a:cxn ang="0">
                  <a:pos x="36" y="85"/>
                </a:cxn>
                <a:cxn ang="0">
                  <a:pos x="39" y="85"/>
                </a:cxn>
                <a:cxn ang="0">
                  <a:pos x="39" y="85"/>
                </a:cxn>
                <a:cxn ang="0">
                  <a:pos x="43" y="82"/>
                </a:cxn>
                <a:cxn ang="0">
                  <a:pos x="43" y="6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39" y="57"/>
                </a:cxn>
                <a:cxn ang="0">
                  <a:pos x="36" y="50"/>
                </a:cxn>
                <a:cxn ang="0">
                  <a:pos x="32" y="46"/>
                </a:cxn>
                <a:cxn ang="0">
                  <a:pos x="29" y="39"/>
                </a:cxn>
                <a:cxn ang="0">
                  <a:pos x="29" y="43"/>
                </a:cxn>
                <a:cxn ang="0">
                  <a:pos x="32" y="50"/>
                </a:cxn>
                <a:cxn ang="0">
                  <a:pos x="39" y="5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43" y="60"/>
                </a:cxn>
                <a:cxn ang="0">
                  <a:pos x="46" y="53"/>
                </a:cxn>
                <a:cxn ang="0">
                  <a:pos x="46" y="46"/>
                </a:cxn>
                <a:cxn ang="0">
                  <a:pos x="46" y="39"/>
                </a:cxn>
                <a:cxn ang="0">
                  <a:pos x="50" y="36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4" y="3"/>
                </a:cxn>
                <a:cxn ang="0">
                  <a:pos x="64" y="21"/>
                </a:cxn>
                <a:cxn ang="0">
                  <a:pos x="60" y="24"/>
                </a:cxn>
                <a:cxn ang="0">
                  <a:pos x="50" y="35"/>
                </a:cxn>
                <a:cxn ang="0">
                  <a:pos x="39" y="49"/>
                </a:cxn>
                <a:cxn ang="0">
                  <a:pos x="28" y="56"/>
                </a:cxn>
                <a:cxn ang="0">
                  <a:pos x="25" y="56"/>
                </a:cxn>
                <a:cxn ang="0">
                  <a:pos x="18" y="56"/>
                </a:cxn>
                <a:cxn ang="0">
                  <a:pos x="11" y="63"/>
                </a:cxn>
                <a:cxn ang="0">
                  <a:pos x="7" y="77"/>
                </a:cxn>
                <a:cxn ang="0">
                  <a:pos x="4" y="91"/>
                </a:cxn>
                <a:cxn ang="0">
                  <a:pos x="7" y="95"/>
                </a:cxn>
                <a:cxn ang="0">
                  <a:pos x="7" y="95"/>
                </a:cxn>
                <a:cxn ang="0">
                  <a:pos x="14" y="105"/>
                </a:cxn>
                <a:cxn ang="0">
                  <a:pos x="11" y="112"/>
                </a:cxn>
                <a:cxn ang="0">
                  <a:pos x="7" y="119"/>
                </a:cxn>
                <a:cxn ang="0">
                  <a:pos x="0" y="155"/>
                </a:cxn>
                <a:cxn ang="0">
                  <a:pos x="7" y="179"/>
                </a:cxn>
                <a:cxn ang="0">
                  <a:pos x="18" y="179"/>
                </a:cxn>
                <a:cxn ang="0">
                  <a:pos x="21" y="179"/>
                </a:cxn>
                <a:cxn ang="0">
                  <a:pos x="21" y="183"/>
                </a:cxn>
                <a:cxn ang="0">
                  <a:pos x="28" y="190"/>
                </a:cxn>
                <a:cxn ang="0">
                  <a:pos x="39" y="190"/>
                </a:cxn>
                <a:cxn ang="0">
                  <a:pos x="50" y="183"/>
                </a:cxn>
                <a:cxn ang="0">
                  <a:pos x="60" y="158"/>
                </a:cxn>
                <a:cxn ang="0">
                  <a:pos x="64" y="137"/>
                </a:cxn>
                <a:cxn ang="0">
                  <a:pos x="64" y="130"/>
                </a:cxn>
                <a:cxn ang="0">
                  <a:pos x="64" y="119"/>
                </a:cxn>
                <a:cxn ang="0">
                  <a:pos x="74" y="98"/>
                </a:cxn>
                <a:cxn ang="0">
                  <a:pos x="81" y="56"/>
                </a:cxn>
                <a:cxn ang="0">
                  <a:pos x="85" y="49"/>
                </a:cxn>
                <a:cxn ang="0">
                  <a:pos x="88" y="35"/>
                </a:cxn>
                <a:cxn ang="0">
                  <a:pos x="88" y="21"/>
                </a:cxn>
                <a:cxn ang="0">
                  <a:pos x="92" y="10"/>
                </a:cxn>
                <a:cxn ang="0">
                  <a:pos x="88" y="0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38" y="4"/>
                </a:cxn>
                <a:cxn ang="0">
                  <a:pos x="38" y="11"/>
                </a:cxn>
                <a:cxn ang="0">
                  <a:pos x="35" y="11"/>
                </a:cxn>
                <a:cxn ang="0">
                  <a:pos x="35" y="14"/>
                </a:cxn>
                <a:cxn ang="0">
                  <a:pos x="1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3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10" y="39"/>
                </a:cxn>
                <a:cxn ang="0">
                  <a:pos x="14" y="43"/>
                </a:cxn>
                <a:cxn ang="0">
                  <a:pos x="17" y="50"/>
                </a:cxn>
                <a:cxn ang="0">
                  <a:pos x="17" y="53"/>
                </a:cxn>
                <a:cxn ang="0">
                  <a:pos x="24" y="57"/>
                </a:cxn>
                <a:cxn ang="0">
                  <a:pos x="31" y="60"/>
                </a:cxn>
                <a:cxn ang="0">
                  <a:pos x="38" y="60"/>
                </a:cxn>
                <a:cxn ang="0">
                  <a:pos x="42" y="60"/>
                </a:cxn>
                <a:cxn ang="0">
                  <a:pos x="45" y="57"/>
                </a:cxn>
                <a:cxn ang="0">
                  <a:pos x="52" y="53"/>
                </a:cxn>
                <a:cxn ang="0">
                  <a:pos x="56" y="46"/>
                </a:cxn>
                <a:cxn ang="0">
                  <a:pos x="60" y="39"/>
                </a:cxn>
                <a:cxn ang="0">
                  <a:pos x="60" y="36"/>
                </a:cxn>
                <a:cxn ang="0">
                  <a:pos x="60" y="25"/>
                </a:cxn>
                <a:cxn ang="0">
                  <a:pos x="60" y="18"/>
                </a:cxn>
                <a:cxn ang="0">
                  <a:pos x="60" y="11"/>
                </a:cxn>
                <a:cxn ang="0">
                  <a:pos x="60" y="7"/>
                </a:cxn>
                <a:cxn ang="0">
                  <a:pos x="56" y="7"/>
                </a:cxn>
                <a:cxn ang="0">
                  <a:pos x="52" y="7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2" y="4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11" y="14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7" y="0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3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4" y="63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4" y="77"/>
                </a:cxn>
                <a:cxn ang="0">
                  <a:pos x="4" y="84"/>
                </a:cxn>
                <a:cxn ang="0">
                  <a:pos x="8" y="91"/>
                </a:cxn>
                <a:cxn ang="0">
                  <a:pos x="15" y="99"/>
                </a:cxn>
                <a:cxn ang="0">
                  <a:pos x="15" y="102"/>
                </a:cxn>
                <a:cxn ang="0">
                  <a:pos x="18" y="102"/>
                </a:cxn>
                <a:cxn ang="0">
                  <a:pos x="22" y="99"/>
                </a:cxn>
                <a:cxn ang="0">
                  <a:pos x="25" y="91"/>
                </a:cxn>
                <a:cxn ang="0">
                  <a:pos x="25" y="88"/>
                </a:cxn>
                <a:cxn ang="0">
                  <a:pos x="25" y="77"/>
                </a:cxn>
                <a:cxn ang="0">
                  <a:pos x="25" y="70"/>
                </a:cxn>
                <a:cxn ang="0">
                  <a:pos x="25" y="63"/>
                </a:cxn>
                <a:cxn ang="0">
                  <a:pos x="25" y="60"/>
                </a:cxn>
                <a:cxn ang="0">
                  <a:pos x="32" y="46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32" y="32"/>
                </a:cxn>
                <a:cxn ang="0">
                  <a:pos x="32" y="28"/>
                </a:cxn>
                <a:cxn ang="0">
                  <a:pos x="36" y="25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6" y="3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2" y="3"/>
                </a:cxn>
                <a:cxn ang="0">
                  <a:pos x="25" y="3"/>
                </a:cxn>
                <a:cxn ang="0">
                  <a:pos x="22" y="0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1" y="3"/>
                </a:cxn>
                <a:cxn ang="0">
                  <a:pos x="17" y="7"/>
                </a:cxn>
                <a:cxn ang="0">
                  <a:pos x="10" y="14"/>
                </a:cxn>
                <a:cxn ang="0">
                  <a:pos x="7" y="17"/>
                </a:cxn>
                <a:cxn ang="0">
                  <a:pos x="3" y="2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1"/>
                </a:cxn>
                <a:cxn ang="0">
                  <a:pos x="14" y="28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28" y="14"/>
                </a:cxn>
                <a:cxn ang="0">
                  <a:pos x="31" y="10"/>
                </a:cxn>
                <a:cxn ang="0">
                  <a:pos x="31" y="7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8" y="0"/>
                </a:cxn>
                <a:cxn ang="0">
                  <a:pos x="24" y="0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1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1" y="7"/>
                </a:cxn>
                <a:cxn ang="0">
                  <a:pos x="21" y="7"/>
                </a:cxn>
                <a:cxn ang="0">
                  <a:pos x="7" y="14"/>
                </a:cxn>
                <a:cxn ang="0">
                  <a:pos x="7" y="17"/>
                </a:cxn>
                <a:cxn ang="0">
                  <a:pos x="3" y="21"/>
                </a:cxn>
                <a:cxn ang="0">
                  <a:pos x="3" y="24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5"/>
                </a:cxn>
                <a:cxn ang="0">
                  <a:pos x="17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4" y="39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1" y="46"/>
                </a:cxn>
                <a:cxn ang="0">
                  <a:pos x="38" y="46"/>
                </a:cxn>
                <a:cxn ang="0">
                  <a:pos x="42" y="49"/>
                </a:cxn>
                <a:cxn ang="0">
                  <a:pos x="45" y="46"/>
                </a:cxn>
                <a:cxn ang="0">
                  <a:pos x="49" y="42"/>
                </a:cxn>
                <a:cxn ang="0">
                  <a:pos x="49" y="35"/>
                </a:cxn>
                <a:cxn ang="0">
                  <a:pos x="45" y="31"/>
                </a:cxn>
                <a:cxn ang="0">
                  <a:pos x="45" y="28"/>
                </a:cxn>
                <a:cxn ang="0">
                  <a:pos x="49" y="28"/>
                </a:cxn>
                <a:cxn ang="0">
                  <a:pos x="49" y="28"/>
                </a:cxn>
                <a:cxn ang="0">
                  <a:pos x="53" y="31"/>
                </a:cxn>
                <a:cxn ang="0">
                  <a:pos x="56" y="35"/>
                </a:cxn>
                <a:cxn ang="0">
                  <a:pos x="56" y="35"/>
                </a:cxn>
                <a:cxn ang="0">
                  <a:pos x="60" y="31"/>
                </a:cxn>
                <a:cxn ang="0">
                  <a:pos x="63" y="28"/>
                </a:cxn>
                <a:cxn ang="0">
                  <a:pos x="67" y="21"/>
                </a:cxn>
                <a:cxn ang="0">
                  <a:pos x="67" y="14"/>
                </a:cxn>
                <a:cxn ang="0">
                  <a:pos x="63" y="10"/>
                </a:cxn>
                <a:cxn ang="0">
                  <a:pos x="60" y="3"/>
                </a:cxn>
                <a:cxn ang="0">
                  <a:pos x="53" y="0"/>
                </a:cxn>
                <a:cxn ang="0">
                  <a:pos x="49" y="0"/>
                </a:cxn>
                <a:cxn ang="0">
                  <a:pos x="45" y="0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/>
              <a:ahLst/>
              <a:cxnLst>
                <a:cxn ang="0">
                  <a:pos x="14" y="134"/>
                </a:cxn>
                <a:cxn ang="0">
                  <a:pos x="24" y="141"/>
                </a:cxn>
                <a:cxn ang="0">
                  <a:pos x="42" y="144"/>
                </a:cxn>
                <a:cxn ang="0">
                  <a:pos x="52" y="148"/>
                </a:cxn>
                <a:cxn ang="0">
                  <a:pos x="66" y="158"/>
                </a:cxn>
                <a:cxn ang="0">
                  <a:pos x="77" y="155"/>
                </a:cxn>
                <a:cxn ang="0">
                  <a:pos x="84" y="141"/>
                </a:cxn>
                <a:cxn ang="0">
                  <a:pos x="88" y="127"/>
                </a:cxn>
                <a:cxn ang="0">
                  <a:pos x="98" y="120"/>
                </a:cxn>
                <a:cxn ang="0">
                  <a:pos x="105" y="102"/>
                </a:cxn>
                <a:cxn ang="0">
                  <a:pos x="119" y="95"/>
                </a:cxn>
                <a:cxn ang="0">
                  <a:pos x="123" y="88"/>
                </a:cxn>
                <a:cxn ang="0">
                  <a:pos x="112" y="81"/>
                </a:cxn>
                <a:cxn ang="0">
                  <a:pos x="105" y="77"/>
                </a:cxn>
                <a:cxn ang="0">
                  <a:pos x="116" y="56"/>
                </a:cxn>
                <a:cxn ang="0">
                  <a:pos x="126" y="46"/>
                </a:cxn>
                <a:cxn ang="0">
                  <a:pos x="112" y="39"/>
                </a:cxn>
                <a:cxn ang="0">
                  <a:pos x="133" y="28"/>
                </a:cxn>
                <a:cxn ang="0">
                  <a:pos x="126" y="18"/>
                </a:cxn>
                <a:cxn ang="0">
                  <a:pos x="116" y="7"/>
                </a:cxn>
                <a:cxn ang="0">
                  <a:pos x="112" y="0"/>
                </a:cxn>
                <a:cxn ang="0">
                  <a:pos x="98" y="3"/>
                </a:cxn>
                <a:cxn ang="0">
                  <a:pos x="88" y="11"/>
                </a:cxn>
                <a:cxn ang="0">
                  <a:pos x="70" y="39"/>
                </a:cxn>
                <a:cxn ang="0">
                  <a:pos x="59" y="46"/>
                </a:cxn>
                <a:cxn ang="0">
                  <a:pos x="45" y="56"/>
                </a:cxn>
                <a:cxn ang="0">
                  <a:pos x="38" y="67"/>
                </a:cxn>
                <a:cxn ang="0">
                  <a:pos x="7" y="88"/>
                </a:cxn>
                <a:cxn ang="0">
                  <a:pos x="0" y="99"/>
                </a:cxn>
                <a:cxn ang="0">
                  <a:pos x="3" y="120"/>
                </a:cxn>
                <a:cxn ang="0">
                  <a:pos x="0" y="127"/>
                </a:cxn>
                <a:cxn ang="0">
                  <a:pos x="38" y="99"/>
                </a:cxn>
                <a:cxn ang="0">
                  <a:pos x="38" y="99"/>
                </a:cxn>
                <a:cxn ang="0">
                  <a:pos x="63" y="81"/>
                </a:cxn>
                <a:cxn ang="0">
                  <a:pos x="95" y="49"/>
                </a:cxn>
                <a:cxn ang="0">
                  <a:pos x="74" y="74"/>
                </a:cxn>
                <a:cxn ang="0">
                  <a:pos x="74" y="74"/>
                </a:cxn>
                <a:cxn ang="0">
                  <a:pos x="59" y="81"/>
                </a:cxn>
                <a:cxn ang="0">
                  <a:pos x="52" y="85"/>
                </a:cxn>
                <a:cxn ang="0">
                  <a:pos x="45" y="92"/>
                </a:cxn>
                <a:cxn ang="0">
                  <a:pos x="49" y="88"/>
                </a:cxn>
                <a:cxn ang="0">
                  <a:pos x="28" y="99"/>
                </a:cxn>
                <a:cxn ang="0">
                  <a:pos x="21" y="92"/>
                </a:cxn>
                <a:cxn ang="0">
                  <a:pos x="28" y="99"/>
                </a:cxn>
                <a:cxn ang="0">
                  <a:pos x="28" y="9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/>
              <a:ahLst/>
              <a:cxnLst>
                <a:cxn ang="0">
                  <a:pos x="95" y="46"/>
                </a:cxn>
                <a:cxn ang="0">
                  <a:pos x="95" y="46"/>
                </a:cxn>
                <a:cxn ang="0">
                  <a:pos x="91" y="46"/>
                </a:cxn>
                <a:cxn ang="0">
                  <a:pos x="88" y="46"/>
                </a:cxn>
                <a:cxn ang="0">
                  <a:pos x="84" y="42"/>
                </a:cxn>
                <a:cxn ang="0">
                  <a:pos x="81" y="39"/>
                </a:cxn>
                <a:cxn ang="0">
                  <a:pos x="81" y="39"/>
                </a:cxn>
                <a:cxn ang="0">
                  <a:pos x="77" y="35"/>
                </a:cxn>
                <a:cxn ang="0">
                  <a:pos x="74" y="35"/>
                </a:cxn>
                <a:cxn ang="0">
                  <a:pos x="70" y="32"/>
                </a:cxn>
                <a:cxn ang="0">
                  <a:pos x="63" y="28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6" y="14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39" y="10"/>
                </a:cxn>
                <a:cxn ang="0">
                  <a:pos x="32" y="7"/>
                </a:cxn>
                <a:cxn ang="0">
                  <a:pos x="21" y="3"/>
                </a:cxn>
                <a:cxn ang="0">
                  <a:pos x="10" y="3"/>
                </a:cxn>
                <a:cxn ang="0">
                  <a:pos x="3" y="0"/>
                </a:cxn>
                <a:cxn ang="0">
                  <a:pos x="0" y="81"/>
                </a:cxn>
                <a:cxn ang="0">
                  <a:pos x="14" y="88"/>
                </a:cxn>
                <a:cxn ang="0">
                  <a:pos x="28" y="84"/>
                </a:cxn>
                <a:cxn ang="0">
                  <a:pos x="28" y="81"/>
                </a:cxn>
                <a:cxn ang="0">
                  <a:pos x="32" y="77"/>
                </a:cxn>
                <a:cxn ang="0">
                  <a:pos x="35" y="74"/>
                </a:cxn>
                <a:cxn ang="0">
                  <a:pos x="39" y="70"/>
                </a:cxn>
                <a:cxn ang="0">
                  <a:pos x="46" y="70"/>
                </a:cxn>
                <a:cxn ang="0">
                  <a:pos x="56" y="70"/>
                </a:cxn>
                <a:cxn ang="0">
                  <a:pos x="81" y="84"/>
                </a:cxn>
                <a:cxn ang="0">
                  <a:pos x="91" y="98"/>
                </a:cxn>
                <a:cxn ang="0">
                  <a:pos x="109" y="106"/>
                </a:cxn>
                <a:cxn ang="0">
                  <a:pos x="134" y="113"/>
                </a:cxn>
                <a:cxn ang="0">
                  <a:pos x="134" y="113"/>
                </a:cxn>
                <a:cxn ang="0">
                  <a:pos x="137" y="109"/>
                </a:cxn>
                <a:cxn ang="0">
                  <a:pos x="137" y="106"/>
                </a:cxn>
                <a:cxn ang="0">
                  <a:pos x="134" y="102"/>
                </a:cxn>
                <a:cxn ang="0">
                  <a:pos x="130" y="98"/>
                </a:cxn>
                <a:cxn ang="0">
                  <a:pos x="123" y="91"/>
                </a:cxn>
                <a:cxn ang="0">
                  <a:pos x="116" y="88"/>
                </a:cxn>
                <a:cxn ang="0">
                  <a:pos x="113" y="81"/>
                </a:cxn>
                <a:cxn ang="0">
                  <a:pos x="106" y="77"/>
                </a:cxn>
                <a:cxn ang="0">
                  <a:pos x="102" y="74"/>
                </a:cxn>
                <a:cxn ang="0">
                  <a:pos x="102" y="74"/>
                </a:cxn>
                <a:cxn ang="0">
                  <a:pos x="84" y="63"/>
                </a:cxn>
                <a:cxn ang="0">
                  <a:pos x="102" y="56"/>
                </a:cxn>
                <a:cxn ang="0">
                  <a:pos x="95" y="46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21"/>
                </a:cxn>
                <a:cxn ang="0">
                  <a:pos x="11" y="28"/>
                </a:cxn>
                <a:cxn ang="0">
                  <a:pos x="14" y="35"/>
                </a:cxn>
                <a:cxn ang="0">
                  <a:pos x="14" y="42"/>
                </a:cxn>
                <a:cxn ang="0">
                  <a:pos x="18" y="46"/>
                </a:cxn>
                <a:cxn ang="0">
                  <a:pos x="18" y="49"/>
                </a:cxn>
                <a:cxn ang="0">
                  <a:pos x="21" y="53"/>
                </a:cxn>
                <a:cxn ang="0">
                  <a:pos x="25" y="53"/>
                </a:cxn>
                <a:cxn ang="0">
                  <a:pos x="32" y="53"/>
                </a:cxn>
                <a:cxn ang="0">
                  <a:pos x="39" y="53"/>
                </a:cxn>
                <a:cxn ang="0">
                  <a:pos x="46" y="56"/>
                </a:cxn>
                <a:cxn ang="0">
                  <a:pos x="49" y="56"/>
                </a:cxn>
                <a:cxn ang="0">
                  <a:pos x="56" y="60"/>
                </a:cxn>
                <a:cxn ang="0">
                  <a:pos x="67" y="60"/>
                </a:cxn>
                <a:cxn ang="0">
                  <a:pos x="74" y="60"/>
                </a:cxn>
                <a:cxn ang="0">
                  <a:pos x="78" y="64"/>
                </a:cxn>
                <a:cxn ang="0">
                  <a:pos x="92" y="78"/>
                </a:cxn>
                <a:cxn ang="0">
                  <a:pos x="102" y="95"/>
                </a:cxn>
                <a:cxn ang="0">
                  <a:pos x="120" y="113"/>
                </a:cxn>
                <a:cxn ang="0">
                  <a:pos x="123" y="113"/>
                </a:cxn>
                <a:cxn ang="0">
                  <a:pos x="130" y="32"/>
                </a:cxn>
                <a:cxn ang="0">
                  <a:pos x="123" y="28"/>
                </a:cxn>
                <a:cxn ang="0">
                  <a:pos x="116" y="25"/>
                </a:cxn>
                <a:cxn ang="0">
                  <a:pos x="106" y="18"/>
                </a:cxn>
                <a:cxn ang="0">
                  <a:pos x="99" y="18"/>
                </a:cxn>
                <a:cxn ang="0">
                  <a:pos x="92" y="14"/>
                </a:cxn>
                <a:cxn ang="0">
                  <a:pos x="81" y="18"/>
                </a:cxn>
                <a:cxn ang="0">
                  <a:pos x="78" y="21"/>
                </a:cxn>
                <a:cxn ang="0">
                  <a:pos x="78" y="25"/>
                </a:cxn>
                <a:cxn ang="0">
                  <a:pos x="74" y="28"/>
                </a:cxn>
                <a:cxn ang="0">
                  <a:pos x="74" y="35"/>
                </a:cxn>
                <a:cxn ang="0">
                  <a:pos x="70" y="42"/>
                </a:cxn>
                <a:cxn ang="0">
                  <a:pos x="67" y="46"/>
                </a:cxn>
                <a:cxn ang="0">
                  <a:pos x="60" y="46"/>
                </a:cxn>
                <a:cxn ang="0">
                  <a:pos x="53" y="46"/>
                </a:cxn>
                <a:cxn ang="0">
                  <a:pos x="46" y="42"/>
                </a:cxn>
                <a:cxn ang="0">
                  <a:pos x="42" y="35"/>
                </a:cxn>
                <a:cxn ang="0">
                  <a:pos x="39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8" y="11"/>
                </a:cxn>
                <a:cxn ang="0">
                  <a:pos x="25" y="7"/>
                </a:cxn>
                <a:cxn ang="0">
                  <a:pos x="21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4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/>
              <a:ahLst/>
              <a:cxnLst>
                <a:cxn ang="0">
                  <a:pos x="458" y="117"/>
                </a:cxn>
                <a:cxn ang="0">
                  <a:pos x="437" y="95"/>
                </a:cxn>
                <a:cxn ang="0">
                  <a:pos x="430" y="71"/>
                </a:cxn>
                <a:cxn ang="0">
                  <a:pos x="416" y="46"/>
                </a:cxn>
                <a:cxn ang="0">
                  <a:pos x="399" y="43"/>
                </a:cxn>
                <a:cxn ang="0">
                  <a:pos x="399" y="25"/>
                </a:cxn>
                <a:cxn ang="0">
                  <a:pos x="391" y="4"/>
                </a:cxn>
                <a:cxn ang="0">
                  <a:pos x="377" y="7"/>
                </a:cxn>
                <a:cxn ang="0">
                  <a:pos x="374" y="53"/>
                </a:cxn>
                <a:cxn ang="0">
                  <a:pos x="356" y="88"/>
                </a:cxn>
                <a:cxn ang="0">
                  <a:pos x="342" y="81"/>
                </a:cxn>
                <a:cxn ang="0">
                  <a:pos x="303" y="57"/>
                </a:cxn>
                <a:cxn ang="0">
                  <a:pos x="310" y="36"/>
                </a:cxn>
                <a:cxn ang="0">
                  <a:pos x="318" y="22"/>
                </a:cxn>
                <a:cxn ang="0">
                  <a:pos x="296" y="14"/>
                </a:cxn>
                <a:cxn ang="0">
                  <a:pos x="272" y="4"/>
                </a:cxn>
                <a:cxn ang="0">
                  <a:pos x="265" y="11"/>
                </a:cxn>
                <a:cxn ang="0">
                  <a:pos x="258" y="7"/>
                </a:cxn>
                <a:cxn ang="0">
                  <a:pos x="247" y="0"/>
                </a:cxn>
                <a:cxn ang="0">
                  <a:pos x="233" y="11"/>
                </a:cxn>
                <a:cxn ang="0">
                  <a:pos x="240" y="18"/>
                </a:cxn>
                <a:cxn ang="0">
                  <a:pos x="212" y="29"/>
                </a:cxn>
                <a:cxn ang="0">
                  <a:pos x="205" y="46"/>
                </a:cxn>
                <a:cxn ang="0">
                  <a:pos x="212" y="60"/>
                </a:cxn>
                <a:cxn ang="0">
                  <a:pos x="198" y="60"/>
                </a:cxn>
                <a:cxn ang="0">
                  <a:pos x="177" y="50"/>
                </a:cxn>
                <a:cxn ang="0">
                  <a:pos x="145" y="67"/>
                </a:cxn>
                <a:cxn ang="0">
                  <a:pos x="134" y="85"/>
                </a:cxn>
                <a:cxn ang="0">
                  <a:pos x="120" y="95"/>
                </a:cxn>
                <a:cxn ang="0">
                  <a:pos x="110" y="120"/>
                </a:cxn>
                <a:cxn ang="0">
                  <a:pos x="64" y="141"/>
                </a:cxn>
                <a:cxn ang="0">
                  <a:pos x="15" y="159"/>
                </a:cxn>
                <a:cxn ang="0">
                  <a:pos x="0" y="187"/>
                </a:cxn>
                <a:cxn ang="0">
                  <a:pos x="7" y="215"/>
                </a:cxn>
                <a:cxn ang="0">
                  <a:pos x="18" y="282"/>
                </a:cxn>
                <a:cxn ang="0">
                  <a:pos x="29" y="314"/>
                </a:cxn>
                <a:cxn ang="0">
                  <a:pos x="18" y="356"/>
                </a:cxn>
                <a:cxn ang="0">
                  <a:pos x="29" y="360"/>
                </a:cxn>
                <a:cxn ang="0">
                  <a:pos x="36" y="370"/>
                </a:cxn>
                <a:cxn ang="0">
                  <a:pos x="67" y="370"/>
                </a:cxn>
                <a:cxn ang="0">
                  <a:pos x="81" y="356"/>
                </a:cxn>
                <a:cxn ang="0">
                  <a:pos x="131" y="360"/>
                </a:cxn>
                <a:cxn ang="0">
                  <a:pos x="148" y="342"/>
                </a:cxn>
                <a:cxn ang="0">
                  <a:pos x="222" y="310"/>
                </a:cxn>
                <a:cxn ang="0">
                  <a:pos x="286" y="332"/>
                </a:cxn>
                <a:cxn ang="0">
                  <a:pos x="349" y="381"/>
                </a:cxn>
                <a:cxn ang="0">
                  <a:pos x="363" y="413"/>
                </a:cxn>
                <a:cxn ang="0">
                  <a:pos x="399" y="420"/>
                </a:cxn>
                <a:cxn ang="0">
                  <a:pos x="420" y="416"/>
                </a:cxn>
                <a:cxn ang="0">
                  <a:pos x="441" y="430"/>
                </a:cxn>
                <a:cxn ang="0">
                  <a:pos x="480" y="409"/>
                </a:cxn>
                <a:cxn ang="0">
                  <a:pos x="487" y="377"/>
                </a:cxn>
                <a:cxn ang="0">
                  <a:pos x="494" y="353"/>
                </a:cxn>
                <a:cxn ang="0">
                  <a:pos x="508" y="328"/>
                </a:cxn>
                <a:cxn ang="0">
                  <a:pos x="536" y="289"/>
                </a:cxn>
                <a:cxn ang="0">
                  <a:pos x="532" y="222"/>
                </a:cxn>
                <a:cxn ang="0">
                  <a:pos x="515" y="180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7"/>
                </a:cxn>
                <a:cxn ang="0">
                  <a:pos x="4" y="10"/>
                </a:cxn>
                <a:cxn ang="0">
                  <a:pos x="11" y="10"/>
                </a:cxn>
                <a:cxn ang="0">
                  <a:pos x="14" y="10"/>
                </a:cxn>
                <a:cxn ang="0">
                  <a:pos x="18" y="7"/>
                </a:cxn>
                <a:cxn ang="0">
                  <a:pos x="21" y="3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4" y="7"/>
                </a:cxn>
                <a:cxn ang="0">
                  <a:pos x="18" y="7"/>
                </a:cxn>
                <a:cxn ang="0">
                  <a:pos x="21" y="4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1"/>
                </a:cxn>
                <a:cxn ang="0">
                  <a:pos x="15" y="18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11" y="3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9" y="4"/>
                </a:cxn>
                <a:cxn ang="0">
                  <a:pos x="32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4" y="14"/>
                </a:cxn>
                <a:cxn ang="0">
                  <a:pos x="11" y="18"/>
                </a:cxn>
                <a:cxn ang="0">
                  <a:pos x="22" y="18"/>
                </a:cxn>
                <a:cxn ang="0">
                  <a:pos x="32" y="18"/>
                </a:cxn>
                <a:cxn ang="0">
                  <a:pos x="39" y="14"/>
                </a:cxn>
                <a:cxn ang="0">
                  <a:pos x="43" y="7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/>
              <a:ahLst/>
              <a:cxnLst>
                <a:cxn ang="0">
                  <a:pos x="141" y="126"/>
                </a:cxn>
                <a:cxn ang="0">
                  <a:pos x="144" y="119"/>
                </a:cxn>
                <a:cxn ang="0">
                  <a:pos x="141" y="116"/>
                </a:cxn>
                <a:cxn ang="0">
                  <a:pos x="134" y="105"/>
                </a:cxn>
                <a:cxn ang="0">
                  <a:pos x="120" y="102"/>
                </a:cxn>
                <a:cxn ang="0">
                  <a:pos x="113" y="84"/>
                </a:cxn>
                <a:cxn ang="0">
                  <a:pos x="109" y="77"/>
                </a:cxn>
                <a:cxn ang="0">
                  <a:pos x="116" y="77"/>
                </a:cxn>
                <a:cxn ang="0">
                  <a:pos x="113" y="74"/>
                </a:cxn>
                <a:cxn ang="0">
                  <a:pos x="98" y="63"/>
                </a:cxn>
                <a:cxn ang="0">
                  <a:pos x="84" y="49"/>
                </a:cxn>
                <a:cxn ang="0">
                  <a:pos x="74" y="42"/>
                </a:cxn>
                <a:cxn ang="0">
                  <a:pos x="70" y="42"/>
                </a:cxn>
                <a:cxn ang="0">
                  <a:pos x="46" y="21"/>
                </a:cxn>
                <a:cxn ang="0">
                  <a:pos x="42" y="17"/>
                </a:cxn>
                <a:cxn ang="0">
                  <a:pos x="39" y="7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0" y="14"/>
                </a:cxn>
                <a:cxn ang="0">
                  <a:pos x="17" y="17"/>
                </a:cxn>
                <a:cxn ang="0">
                  <a:pos x="39" y="45"/>
                </a:cxn>
                <a:cxn ang="0">
                  <a:pos x="46" y="56"/>
                </a:cxn>
                <a:cxn ang="0">
                  <a:pos x="46" y="63"/>
                </a:cxn>
                <a:cxn ang="0">
                  <a:pos x="60" y="81"/>
                </a:cxn>
                <a:cxn ang="0">
                  <a:pos x="81" y="112"/>
                </a:cxn>
                <a:cxn ang="0">
                  <a:pos x="105" y="141"/>
                </a:cxn>
                <a:cxn ang="0">
                  <a:pos x="130" y="155"/>
                </a:cxn>
                <a:cxn ang="0">
                  <a:pos x="134" y="155"/>
                </a:cxn>
                <a:cxn ang="0">
                  <a:pos x="141" y="151"/>
                </a:cxn>
                <a:cxn ang="0">
                  <a:pos x="144" y="141"/>
                </a:cxn>
                <a:cxn ang="0">
                  <a:pos x="144" y="133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/>
              <a:ahLst/>
              <a:cxnLst>
                <a:cxn ang="0">
                  <a:pos x="116" y="21"/>
                </a:cxn>
                <a:cxn ang="0">
                  <a:pos x="116" y="21"/>
                </a:cxn>
                <a:cxn ang="0">
                  <a:pos x="109" y="18"/>
                </a:cxn>
                <a:cxn ang="0">
                  <a:pos x="105" y="14"/>
                </a:cxn>
                <a:cxn ang="0">
                  <a:pos x="95" y="14"/>
                </a:cxn>
                <a:cxn ang="0">
                  <a:pos x="88" y="11"/>
                </a:cxn>
                <a:cxn ang="0">
                  <a:pos x="81" y="7"/>
                </a:cxn>
                <a:cxn ang="0">
                  <a:pos x="74" y="7"/>
                </a:cxn>
                <a:cxn ang="0">
                  <a:pos x="67" y="7"/>
                </a:cxn>
                <a:cxn ang="0">
                  <a:pos x="60" y="7"/>
                </a:cxn>
                <a:cxn ang="0">
                  <a:pos x="60" y="7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1" y="25"/>
                </a:cxn>
                <a:cxn ang="0">
                  <a:pos x="53" y="25"/>
                </a:cxn>
                <a:cxn ang="0">
                  <a:pos x="74" y="32"/>
                </a:cxn>
                <a:cxn ang="0">
                  <a:pos x="77" y="32"/>
                </a:cxn>
                <a:cxn ang="0">
                  <a:pos x="84" y="32"/>
                </a:cxn>
                <a:cxn ang="0">
                  <a:pos x="91" y="32"/>
                </a:cxn>
                <a:cxn ang="0">
                  <a:pos x="98" y="35"/>
                </a:cxn>
                <a:cxn ang="0">
                  <a:pos x="109" y="35"/>
                </a:cxn>
                <a:cxn ang="0">
                  <a:pos x="116" y="35"/>
                </a:cxn>
                <a:cxn ang="0">
                  <a:pos x="119" y="35"/>
                </a:cxn>
                <a:cxn ang="0">
                  <a:pos x="119" y="32"/>
                </a:cxn>
                <a:cxn ang="0">
                  <a:pos x="119" y="28"/>
                </a:cxn>
                <a:cxn ang="0">
                  <a:pos x="119" y="25"/>
                </a:cxn>
                <a:cxn ang="0">
                  <a:pos x="119" y="21"/>
                </a:cxn>
                <a:cxn ang="0">
                  <a:pos x="116" y="21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18" y="2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50" y="10"/>
                </a:cxn>
                <a:cxn ang="0">
                  <a:pos x="57" y="7"/>
                </a:cxn>
                <a:cxn ang="0">
                  <a:pos x="60" y="7"/>
                </a:cxn>
                <a:cxn ang="0">
                  <a:pos x="64" y="3"/>
                </a:cxn>
                <a:cxn ang="0">
                  <a:pos x="64" y="0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46" y="3"/>
                </a:cxn>
                <a:cxn ang="0">
                  <a:pos x="39" y="3"/>
                </a:cxn>
                <a:cxn ang="0">
                  <a:pos x="36" y="3"/>
                </a:cxn>
                <a:cxn ang="0">
                  <a:pos x="28" y="3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11" y="11"/>
                </a:cxn>
                <a:cxn ang="0">
                  <a:pos x="21" y="7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8" y="35"/>
                </a:cxn>
                <a:cxn ang="0">
                  <a:pos x="31" y="39"/>
                </a:cxn>
                <a:cxn ang="0">
                  <a:pos x="38" y="39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6" y="35"/>
                </a:cxn>
                <a:cxn ang="0">
                  <a:pos x="49" y="35"/>
                </a:cxn>
                <a:cxn ang="0">
                  <a:pos x="53" y="32"/>
                </a:cxn>
                <a:cxn ang="0">
                  <a:pos x="56" y="28"/>
                </a:cxn>
                <a:cxn ang="0">
                  <a:pos x="60" y="28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74" y="28"/>
                </a:cxn>
                <a:cxn ang="0">
                  <a:pos x="81" y="25"/>
                </a:cxn>
                <a:cxn ang="0">
                  <a:pos x="77" y="18"/>
                </a:cxn>
                <a:cxn ang="0">
                  <a:pos x="74" y="14"/>
                </a:cxn>
                <a:cxn ang="0">
                  <a:pos x="63" y="14"/>
                </a:cxn>
                <a:cxn ang="0">
                  <a:pos x="70" y="10"/>
                </a:cxn>
                <a:cxn ang="0">
                  <a:pos x="60" y="10"/>
                </a:cxn>
                <a:cxn ang="0">
                  <a:pos x="53" y="7"/>
                </a:cxn>
                <a:cxn ang="0">
                  <a:pos x="46" y="3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21" y="7"/>
                </a:cxn>
                <a:cxn ang="0">
                  <a:pos x="24" y="1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4" y="21"/>
                </a:cxn>
                <a:cxn ang="0">
                  <a:pos x="17" y="21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3" y="25"/>
                </a:cxn>
                <a:cxn ang="0">
                  <a:pos x="7" y="25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28"/>
                </a:cxn>
                <a:cxn ang="0">
                  <a:pos x="38" y="18"/>
                </a:cxn>
                <a:cxn ang="0">
                  <a:pos x="42" y="18"/>
                </a:cxn>
                <a:cxn ang="0">
                  <a:pos x="42" y="14"/>
                </a:cxn>
                <a:cxn ang="0">
                  <a:pos x="46" y="10"/>
                </a:cxn>
                <a:cxn ang="0">
                  <a:pos x="46" y="14"/>
                </a:cxn>
                <a:cxn ang="0">
                  <a:pos x="42" y="18"/>
                </a:cxn>
                <a:cxn ang="0">
                  <a:pos x="38" y="18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18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/>
              <a:ahLst/>
              <a:cxnLst>
                <a:cxn ang="0">
                  <a:pos x="98" y="52"/>
                </a:cxn>
                <a:cxn ang="0">
                  <a:pos x="98" y="56"/>
                </a:cxn>
                <a:cxn ang="0">
                  <a:pos x="102" y="56"/>
                </a:cxn>
                <a:cxn ang="0">
                  <a:pos x="105" y="56"/>
                </a:cxn>
                <a:cxn ang="0">
                  <a:pos x="112" y="56"/>
                </a:cxn>
                <a:cxn ang="0">
                  <a:pos x="120" y="56"/>
                </a:cxn>
                <a:cxn ang="0">
                  <a:pos x="127" y="56"/>
                </a:cxn>
                <a:cxn ang="0">
                  <a:pos x="134" y="56"/>
                </a:cxn>
                <a:cxn ang="0">
                  <a:pos x="148" y="56"/>
                </a:cxn>
                <a:cxn ang="0">
                  <a:pos x="148" y="52"/>
                </a:cxn>
                <a:cxn ang="0">
                  <a:pos x="151" y="52"/>
                </a:cxn>
                <a:cxn ang="0">
                  <a:pos x="151" y="49"/>
                </a:cxn>
                <a:cxn ang="0">
                  <a:pos x="148" y="45"/>
                </a:cxn>
                <a:cxn ang="0">
                  <a:pos x="130" y="35"/>
                </a:cxn>
                <a:cxn ang="0">
                  <a:pos x="127" y="31"/>
                </a:cxn>
                <a:cxn ang="0">
                  <a:pos x="95" y="21"/>
                </a:cxn>
                <a:cxn ang="0">
                  <a:pos x="81" y="21"/>
                </a:cxn>
                <a:cxn ang="0">
                  <a:pos x="81" y="21"/>
                </a:cxn>
                <a:cxn ang="0">
                  <a:pos x="77" y="17"/>
                </a:cxn>
                <a:cxn ang="0">
                  <a:pos x="70" y="14"/>
                </a:cxn>
                <a:cxn ang="0">
                  <a:pos x="63" y="7"/>
                </a:cxn>
                <a:cxn ang="0">
                  <a:pos x="35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0" y="17"/>
                </a:cxn>
                <a:cxn ang="0">
                  <a:pos x="3" y="21"/>
                </a:cxn>
                <a:cxn ang="0">
                  <a:pos x="7" y="21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31" y="17"/>
                </a:cxn>
                <a:cxn ang="0">
                  <a:pos x="35" y="17"/>
                </a:cxn>
                <a:cxn ang="0">
                  <a:pos x="39" y="17"/>
                </a:cxn>
                <a:cxn ang="0">
                  <a:pos x="42" y="21"/>
                </a:cxn>
                <a:cxn ang="0">
                  <a:pos x="49" y="21"/>
                </a:cxn>
                <a:cxn ang="0">
                  <a:pos x="56" y="24"/>
                </a:cxn>
                <a:cxn ang="0">
                  <a:pos x="60" y="24"/>
                </a:cxn>
                <a:cxn ang="0">
                  <a:pos x="74" y="31"/>
                </a:cxn>
                <a:cxn ang="0">
                  <a:pos x="74" y="35"/>
                </a:cxn>
                <a:cxn ang="0">
                  <a:pos x="77" y="38"/>
                </a:cxn>
                <a:cxn ang="0">
                  <a:pos x="84" y="38"/>
                </a:cxn>
                <a:cxn ang="0">
                  <a:pos x="95" y="42"/>
                </a:cxn>
                <a:cxn ang="0">
                  <a:pos x="105" y="42"/>
                </a:cxn>
                <a:cxn ang="0">
                  <a:pos x="105" y="45"/>
                </a:cxn>
                <a:cxn ang="0">
                  <a:pos x="98" y="52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7" y="14"/>
                </a:cxn>
                <a:cxn ang="0">
                  <a:pos x="14" y="11"/>
                </a:cxn>
                <a:cxn ang="0">
                  <a:pos x="25" y="14"/>
                </a:cxn>
                <a:cxn ang="0">
                  <a:pos x="25" y="11"/>
                </a:cxn>
                <a:cxn ang="0">
                  <a:pos x="32" y="4"/>
                </a:cxn>
                <a:cxn ang="0">
                  <a:pos x="21" y="0"/>
                </a:cxn>
                <a:cxn ang="0">
                  <a:pos x="11" y="0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3" y="18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10" y="14"/>
                </a:cxn>
                <a:cxn ang="0">
                  <a:pos x="10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4" y="25"/>
                </a:cxn>
                <a:cxn ang="0">
                  <a:pos x="7" y="21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8" y="14"/>
                </a:cxn>
                <a:cxn ang="0">
                  <a:pos x="14" y="7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/>
              <a:ahLst/>
              <a:cxnLst>
                <a:cxn ang="0">
                  <a:pos x="2269" y="395"/>
                </a:cxn>
                <a:cxn ang="0">
                  <a:pos x="2093" y="303"/>
                </a:cxn>
                <a:cxn ang="0">
                  <a:pos x="1889" y="342"/>
                </a:cxn>
                <a:cxn ang="0">
                  <a:pos x="1638" y="194"/>
                </a:cxn>
                <a:cxn ang="0">
                  <a:pos x="1603" y="53"/>
                </a:cxn>
                <a:cxn ang="0">
                  <a:pos x="1455" y="81"/>
                </a:cxn>
                <a:cxn ang="0">
                  <a:pos x="1300" y="166"/>
                </a:cxn>
                <a:cxn ang="0">
                  <a:pos x="1247" y="395"/>
                </a:cxn>
                <a:cxn ang="0">
                  <a:pos x="1156" y="261"/>
                </a:cxn>
                <a:cxn ang="0">
                  <a:pos x="1145" y="412"/>
                </a:cxn>
                <a:cxn ang="0">
                  <a:pos x="1202" y="543"/>
                </a:cxn>
                <a:cxn ang="0">
                  <a:pos x="1121" y="451"/>
                </a:cxn>
                <a:cxn ang="0">
                  <a:pos x="1110" y="451"/>
                </a:cxn>
                <a:cxn ang="0">
                  <a:pos x="1043" y="310"/>
                </a:cxn>
                <a:cxn ang="0">
                  <a:pos x="853" y="423"/>
                </a:cxn>
                <a:cxn ang="0">
                  <a:pos x="712" y="430"/>
                </a:cxn>
                <a:cxn ang="0">
                  <a:pos x="599" y="571"/>
                </a:cxn>
                <a:cxn ang="0">
                  <a:pos x="578" y="402"/>
                </a:cxn>
                <a:cxn ang="0">
                  <a:pos x="434" y="342"/>
                </a:cxn>
                <a:cxn ang="0">
                  <a:pos x="293" y="546"/>
                </a:cxn>
                <a:cxn ang="0">
                  <a:pos x="240" y="754"/>
                </a:cxn>
                <a:cxn ang="0">
                  <a:pos x="356" y="779"/>
                </a:cxn>
                <a:cxn ang="0">
                  <a:pos x="441" y="532"/>
                </a:cxn>
                <a:cxn ang="0">
                  <a:pos x="518" y="694"/>
                </a:cxn>
                <a:cxn ang="0">
                  <a:pos x="412" y="779"/>
                </a:cxn>
                <a:cxn ang="0">
                  <a:pos x="268" y="811"/>
                </a:cxn>
                <a:cxn ang="0">
                  <a:pos x="191" y="885"/>
                </a:cxn>
                <a:cxn ang="0">
                  <a:pos x="191" y="948"/>
                </a:cxn>
                <a:cxn ang="0">
                  <a:pos x="102" y="1001"/>
                </a:cxn>
                <a:cxn ang="0">
                  <a:pos x="18" y="1184"/>
                </a:cxn>
                <a:cxn ang="0">
                  <a:pos x="127" y="1138"/>
                </a:cxn>
                <a:cxn ang="0">
                  <a:pos x="346" y="1156"/>
                </a:cxn>
                <a:cxn ang="0">
                  <a:pos x="314" y="1040"/>
                </a:cxn>
                <a:cxn ang="0">
                  <a:pos x="423" y="1198"/>
                </a:cxn>
                <a:cxn ang="0">
                  <a:pos x="508" y="1096"/>
                </a:cxn>
                <a:cxn ang="0">
                  <a:pos x="571" y="1025"/>
                </a:cxn>
                <a:cxn ang="0">
                  <a:pos x="624" y="1029"/>
                </a:cxn>
                <a:cxn ang="0">
                  <a:pos x="606" y="1107"/>
                </a:cxn>
                <a:cxn ang="0">
                  <a:pos x="483" y="1149"/>
                </a:cxn>
                <a:cxn ang="0">
                  <a:pos x="603" y="1205"/>
                </a:cxn>
                <a:cxn ang="0">
                  <a:pos x="599" y="1343"/>
                </a:cxn>
                <a:cxn ang="0">
                  <a:pos x="708" y="1561"/>
                </a:cxn>
                <a:cxn ang="0">
                  <a:pos x="877" y="1473"/>
                </a:cxn>
                <a:cxn ang="0">
                  <a:pos x="832" y="1406"/>
                </a:cxn>
                <a:cxn ang="0">
                  <a:pos x="849" y="1357"/>
                </a:cxn>
                <a:cxn ang="0">
                  <a:pos x="983" y="1385"/>
                </a:cxn>
                <a:cxn ang="0">
                  <a:pos x="1075" y="1441"/>
                </a:cxn>
                <a:cxn ang="0">
                  <a:pos x="1184" y="1554"/>
                </a:cxn>
                <a:cxn ang="0">
                  <a:pos x="1346" y="1431"/>
                </a:cxn>
                <a:cxn ang="0">
                  <a:pos x="1455" y="1660"/>
                </a:cxn>
                <a:cxn ang="0">
                  <a:pos x="1455" y="1540"/>
                </a:cxn>
                <a:cxn ang="0">
                  <a:pos x="1533" y="1455"/>
                </a:cxn>
                <a:cxn ang="0">
                  <a:pos x="1628" y="1420"/>
                </a:cxn>
                <a:cxn ang="0">
                  <a:pos x="1755" y="1188"/>
                </a:cxn>
                <a:cxn ang="0">
                  <a:pos x="1741" y="1159"/>
                </a:cxn>
                <a:cxn ang="0">
                  <a:pos x="1825" y="1159"/>
                </a:cxn>
                <a:cxn ang="0">
                  <a:pos x="1882" y="1064"/>
                </a:cxn>
                <a:cxn ang="0">
                  <a:pos x="1934" y="839"/>
                </a:cxn>
                <a:cxn ang="0">
                  <a:pos x="2283" y="680"/>
                </a:cxn>
                <a:cxn ang="0">
                  <a:pos x="2297" y="768"/>
                </a:cxn>
                <a:cxn ang="0">
                  <a:pos x="2505" y="645"/>
                </a:cxn>
                <a:cxn ang="0">
                  <a:pos x="2621" y="578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/>
              <a:ahLst/>
              <a:cxnLst>
                <a:cxn ang="0">
                  <a:pos x="1585" y="1427"/>
                </a:cxn>
                <a:cxn ang="0">
                  <a:pos x="1384" y="1262"/>
                </a:cxn>
                <a:cxn ang="0">
                  <a:pos x="1314" y="1237"/>
                </a:cxn>
                <a:cxn ang="0">
                  <a:pos x="1176" y="1318"/>
                </a:cxn>
                <a:cxn ang="0">
                  <a:pos x="1134" y="1237"/>
                </a:cxn>
                <a:cxn ang="0">
                  <a:pos x="1088" y="1149"/>
                </a:cxn>
                <a:cxn ang="0">
                  <a:pos x="954" y="1145"/>
                </a:cxn>
                <a:cxn ang="0">
                  <a:pos x="1144" y="1054"/>
                </a:cxn>
                <a:cxn ang="0">
                  <a:pos x="1236" y="902"/>
                </a:cxn>
                <a:cxn ang="0">
                  <a:pos x="1289" y="811"/>
                </a:cxn>
                <a:cxn ang="0">
                  <a:pos x="1395" y="733"/>
                </a:cxn>
                <a:cxn ang="0">
                  <a:pos x="1373" y="677"/>
                </a:cxn>
                <a:cxn ang="0">
                  <a:pos x="1476" y="617"/>
                </a:cxn>
                <a:cxn ang="0">
                  <a:pos x="1398" y="398"/>
                </a:cxn>
                <a:cxn ang="0">
                  <a:pos x="1225" y="324"/>
                </a:cxn>
                <a:cxn ang="0">
                  <a:pos x="1197" y="582"/>
                </a:cxn>
                <a:cxn ang="0">
                  <a:pos x="1060" y="515"/>
                </a:cxn>
                <a:cxn ang="0">
                  <a:pos x="1067" y="314"/>
                </a:cxn>
                <a:cxn ang="0">
                  <a:pos x="1159" y="194"/>
                </a:cxn>
                <a:cxn ang="0">
                  <a:pos x="1113" y="141"/>
                </a:cxn>
                <a:cxn ang="0">
                  <a:pos x="1035" y="43"/>
                </a:cxn>
                <a:cxn ang="0">
                  <a:pos x="1025" y="131"/>
                </a:cxn>
                <a:cxn ang="0">
                  <a:pos x="884" y="155"/>
                </a:cxn>
                <a:cxn ang="0">
                  <a:pos x="785" y="166"/>
                </a:cxn>
                <a:cxn ang="0">
                  <a:pos x="690" y="117"/>
                </a:cxn>
                <a:cxn ang="0">
                  <a:pos x="535" y="67"/>
                </a:cxn>
                <a:cxn ang="0">
                  <a:pos x="327" y="74"/>
                </a:cxn>
                <a:cxn ang="0">
                  <a:pos x="123" y="36"/>
                </a:cxn>
                <a:cxn ang="0">
                  <a:pos x="0" y="240"/>
                </a:cxn>
                <a:cxn ang="0">
                  <a:pos x="28" y="370"/>
                </a:cxn>
                <a:cxn ang="0">
                  <a:pos x="140" y="448"/>
                </a:cxn>
                <a:cxn ang="0">
                  <a:pos x="214" y="370"/>
                </a:cxn>
                <a:cxn ang="0">
                  <a:pos x="285" y="381"/>
                </a:cxn>
                <a:cxn ang="0">
                  <a:pos x="486" y="497"/>
                </a:cxn>
                <a:cxn ang="0">
                  <a:pos x="598" y="684"/>
                </a:cxn>
                <a:cxn ang="0">
                  <a:pos x="715" y="1040"/>
                </a:cxn>
                <a:cxn ang="0">
                  <a:pos x="778" y="1050"/>
                </a:cxn>
                <a:cxn ang="0">
                  <a:pos x="1032" y="1247"/>
                </a:cxn>
                <a:cxn ang="0">
                  <a:pos x="1095" y="1286"/>
                </a:cxn>
                <a:cxn ang="0">
                  <a:pos x="1106" y="1307"/>
                </a:cxn>
                <a:cxn ang="0">
                  <a:pos x="1194" y="1325"/>
                </a:cxn>
                <a:cxn ang="0">
                  <a:pos x="1152" y="1494"/>
                </a:cxn>
                <a:cxn ang="0">
                  <a:pos x="1303" y="1709"/>
                </a:cxn>
                <a:cxn ang="0">
                  <a:pos x="1282" y="2075"/>
                </a:cxn>
                <a:cxn ang="0">
                  <a:pos x="1377" y="2463"/>
                </a:cxn>
                <a:cxn ang="0">
                  <a:pos x="1349" y="2216"/>
                </a:cxn>
                <a:cxn ang="0">
                  <a:pos x="1486" y="1987"/>
                </a:cxn>
                <a:cxn ang="0">
                  <a:pos x="1828" y="1519"/>
                </a:cxn>
                <a:cxn ang="0">
                  <a:pos x="1345" y="694"/>
                </a:cxn>
                <a:cxn ang="0">
                  <a:pos x="1141" y="712"/>
                </a:cxn>
                <a:cxn ang="0">
                  <a:pos x="1155" y="790"/>
                </a:cxn>
                <a:cxn ang="0">
                  <a:pos x="1197" y="782"/>
                </a:cxn>
                <a:cxn ang="0">
                  <a:pos x="1088" y="800"/>
                </a:cxn>
                <a:cxn ang="0">
                  <a:pos x="1025" y="708"/>
                </a:cxn>
                <a:cxn ang="0">
                  <a:pos x="1120" y="1223"/>
                </a:cxn>
                <a:cxn ang="0">
                  <a:pos x="1331" y="1656"/>
                </a:cxn>
                <a:cxn ang="0">
                  <a:pos x="1345" y="1589"/>
                </a:cxn>
                <a:cxn ang="0">
                  <a:pos x="1483" y="1378"/>
                </a:cxn>
                <a:cxn ang="0">
                  <a:pos x="1409" y="1378"/>
                </a:cxn>
                <a:cxn ang="0">
                  <a:pos x="1528" y="1374"/>
                </a:cxn>
                <a:cxn ang="0">
                  <a:pos x="1384" y="1413"/>
                </a:cxn>
                <a:cxn ang="0">
                  <a:pos x="1225" y="1410"/>
                </a:cxn>
                <a:cxn ang="0">
                  <a:pos x="1391" y="1769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3414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8" y="18"/>
                  </a:cxn>
                  <a:cxn ang="0">
                    <a:pos x="25" y="14"/>
                  </a:cxn>
                  <a:cxn ang="0">
                    <a:pos x="25" y="14"/>
                  </a:cxn>
                  <a:cxn ang="0">
                    <a:pos x="25" y="11"/>
                  </a:cxn>
                  <a:cxn ang="0">
                    <a:pos x="21" y="7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/>
                <a:ahLst/>
                <a:cxnLst>
                  <a:cxn ang="0">
                    <a:pos x="53" y="162"/>
                  </a:cxn>
                  <a:cxn ang="0">
                    <a:pos x="71" y="179"/>
                  </a:cxn>
                  <a:cxn ang="0">
                    <a:pos x="57" y="208"/>
                  </a:cxn>
                  <a:cxn ang="0">
                    <a:pos x="29" y="222"/>
                  </a:cxn>
                  <a:cxn ang="0">
                    <a:pos x="0" y="236"/>
                  </a:cxn>
                  <a:cxn ang="0">
                    <a:pos x="25" y="267"/>
                  </a:cxn>
                  <a:cxn ang="0">
                    <a:pos x="53" y="271"/>
                  </a:cxn>
                  <a:cxn ang="0">
                    <a:pos x="39" y="285"/>
                  </a:cxn>
                  <a:cxn ang="0">
                    <a:pos x="22" y="285"/>
                  </a:cxn>
                  <a:cxn ang="0">
                    <a:pos x="25" y="310"/>
                  </a:cxn>
                  <a:cxn ang="0">
                    <a:pos x="50" y="334"/>
                  </a:cxn>
                  <a:cxn ang="0">
                    <a:pos x="106" y="317"/>
                  </a:cxn>
                  <a:cxn ang="0">
                    <a:pos x="131" y="334"/>
                  </a:cxn>
                  <a:cxn ang="0">
                    <a:pos x="148" y="405"/>
                  </a:cxn>
                  <a:cxn ang="0">
                    <a:pos x="148" y="430"/>
                  </a:cxn>
                  <a:cxn ang="0">
                    <a:pos x="145" y="454"/>
                  </a:cxn>
                  <a:cxn ang="0">
                    <a:pos x="159" y="454"/>
                  </a:cxn>
                  <a:cxn ang="0">
                    <a:pos x="177" y="472"/>
                  </a:cxn>
                  <a:cxn ang="0">
                    <a:pos x="162" y="479"/>
                  </a:cxn>
                  <a:cxn ang="0">
                    <a:pos x="180" y="496"/>
                  </a:cxn>
                  <a:cxn ang="0">
                    <a:pos x="166" y="532"/>
                  </a:cxn>
                  <a:cxn ang="0">
                    <a:pos x="159" y="570"/>
                  </a:cxn>
                  <a:cxn ang="0">
                    <a:pos x="187" y="651"/>
                  </a:cxn>
                  <a:cxn ang="0">
                    <a:pos x="219" y="680"/>
                  </a:cxn>
                  <a:cxn ang="0">
                    <a:pos x="222" y="683"/>
                  </a:cxn>
                  <a:cxn ang="0">
                    <a:pos x="247" y="669"/>
                  </a:cxn>
                  <a:cxn ang="0">
                    <a:pos x="258" y="637"/>
                  </a:cxn>
                  <a:cxn ang="0">
                    <a:pos x="275" y="595"/>
                  </a:cxn>
                  <a:cxn ang="0">
                    <a:pos x="303" y="577"/>
                  </a:cxn>
                  <a:cxn ang="0">
                    <a:pos x="342" y="542"/>
                  </a:cxn>
                  <a:cxn ang="0">
                    <a:pos x="367" y="532"/>
                  </a:cxn>
                  <a:cxn ang="0">
                    <a:pos x="388" y="514"/>
                  </a:cxn>
                  <a:cxn ang="0">
                    <a:pos x="395" y="489"/>
                  </a:cxn>
                  <a:cxn ang="0">
                    <a:pos x="356" y="496"/>
                  </a:cxn>
                  <a:cxn ang="0">
                    <a:pos x="367" y="493"/>
                  </a:cxn>
                  <a:cxn ang="0">
                    <a:pos x="377" y="458"/>
                  </a:cxn>
                  <a:cxn ang="0">
                    <a:pos x="395" y="472"/>
                  </a:cxn>
                  <a:cxn ang="0">
                    <a:pos x="402" y="440"/>
                  </a:cxn>
                  <a:cxn ang="0">
                    <a:pos x="402" y="405"/>
                  </a:cxn>
                  <a:cxn ang="0">
                    <a:pos x="434" y="384"/>
                  </a:cxn>
                  <a:cxn ang="0">
                    <a:pos x="437" y="334"/>
                  </a:cxn>
                  <a:cxn ang="0">
                    <a:pos x="402" y="324"/>
                  </a:cxn>
                  <a:cxn ang="0">
                    <a:pos x="398" y="282"/>
                  </a:cxn>
                  <a:cxn ang="0">
                    <a:pos x="398" y="246"/>
                  </a:cxn>
                  <a:cxn ang="0">
                    <a:pos x="413" y="179"/>
                  </a:cxn>
                  <a:cxn ang="0">
                    <a:pos x="430" y="158"/>
                  </a:cxn>
                  <a:cxn ang="0">
                    <a:pos x="420" y="144"/>
                  </a:cxn>
                  <a:cxn ang="0">
                    <a:pos x="458" y="95"/>
                  </a:cxn>
                  <a:cxn ang="0">
                    <a:pos x="434" y="77"/>
                  </a:cxn>
                  <a:cxn ang="0">
                    <a:pos x="427" y="102"/>
                  </a:cxn>
                  <a:cxn ang="0">
                    <a:pos x="377" y="141"/>
                  </a:cxn>
                  <a:cxn ang="0">
                    <a:pos x="416" y="67"/>
                  </a:cxn>
                  <a:cxn ang="0">
                    <a:pos x="377" y="88"/>
                  </a:cxn>
                  <a:cxn ang="0">
                    <a:pos x="377" y="60"/>
                  </a:cxn>
                  <a:cxn ang="0">
                    <a:pos x="349" y="63"/>
                  </a:cxn>
                  <a:cxn ang="0">
                    <a:pos x="388" y="45"/>
                  </a:cxn>
                  <a:cxn ang="0">
                    <a:pos x="356" y="17"/>
                  </a:cxn>
                  <a:cxn ang="0">
                    <a:pos x="303" y="38"/>
                  </a:cxn>
                  <a:cxn ang="0">
                    <a:pos x="339" y="10"/>
                  </a:cxn>
                  <a:cxn ang="0">
                    <a:pos x="229" y="35"/>
                  </a:cxn>
                  <a:cxn ang="0">
                    <a:pos x="173" y="56"/>
                  </a:cxn>
                  <a:cxn ang="0">
                    <a:pos x="103" y="84"/>
                  </a:cxn>
                  <a:cxn ang="0">
                    <a:pos x="99" y="127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17" y="10"/>
                  </a:cxn>
                  <a:cxn ang="0">
                    <a:pos x="21" y="7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7" y="14"/>
                  </a:cxn>
                  <a:cxn ang="0">
                    <a:pos x="10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4" cy="21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14" y="14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4" y="18"/>
                  </a:cxn>
                  <a:cxn ang="0">
                    <a:pos x="14" y="18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/>
                <a:ahLst/>
                <a:cxnLst>
                  <a:cxn ang="0">
                    <a:pos x="11" y="46"/>
                  </a:cxn>
                  <a:cxn ang="0">
                    <a:pos x="14" y="43"/>
                  </a:cxn>
                  <a:cxn ang="0">
                    <a:pos x="14" y="39"/>
                  </a:cxn>
                  <a:cxn ang="0">
                    <a:pos x="18" y="39"/>
                  </a:cxn>
                  <a:cxn ang="0">
                    <a:pos x="21" y="39"/>
                  </a:cxn>
                  <a:cxn ang="0">
                    <a:pos x="25" y="43"/>
                  </a:cxn>
                  <a:cxn ang="0">
                    <a:pos x="28" y="46"/>
                  </a:cxn>
                  <a:cxn ang="0">
                    <a:pos x="32" y="50"/>
                  </a:cxn>
                  <a:cxn ang="0">
                    <a:pos x="35" y="50"/>
                  </a:cxn>
                  <a:cxn ang="0">
                    <a:pos x="39" y="50"/>
                  </a:cxn>
                  <a:cxn ang="0">
                    <a:pos x="39" y="46"/>
                  </a:cxn>
                  <a:cxn ang="0">
                    <a:pos x="39" y="39"/>
                  </a:cxn>
                  <a:cxn ang="0">
                    <a:pos x="35" y="36"/>
                  </a:cxn>
                  <a:cxn ang="0">
                    <a:pos x="35" y="32"/>
                  </a:cxn>
                  <a:cxn ang="0">
                    <a:pos x="35" y="29"/>
                  </a:cxn>
                  <a:cxn ang="0">
                    <a:pos x="32" y="29"/>
                  </a:cxn>
                  <a:cxn ang="0">
                    <a:pos x="32" y="25"/>
                  </a:cxn>
                  <a:cxn ang="0">
                    <a:pos x="32" y="25"/>
                  </a:cxn>
                  <a:cxn ang="0">
                    <a:pos x="28" y="25"/>
                  </a:cxn>
                  <a:cxn ang="0">
                    <a:pos x="25" y="25"/>
                  </a:cxn>
                  <a:cxn ang="0">
                    <a:pos x="21" y="25"/>
                  </a:cxn>
                  <a:cxn ang="0">
                    <a:pos x="18" y="22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28" y="14"/>
                  </a:cxn>
                  <a:cxn ang="0">
                    <a:pos x="28" y="4"/>
                  </a:cxn>
                  <a:cxn ang="0">
                    <a:pos x="25" y="4"/>
                  </a:cxn>
                  <a:cxn ang="0">
                    <a:pos x="21" y="4"/>
                  </a:cxn>
                  <a:cxn ang="0">
                    <a:pos x="14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4" y="11"/>
                  </a:cxn>
                  <a:cxn ang="0">
                    <a:pos x="4" y="18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7" y="29"/>
                  </a:cxn>
                  <a:cxn ang="0">
                    <a:pos x="7" y="29"/>
                  </a:cxn>
                  <a:cxn ang="0">
                    <a:pos x="4" y="32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0" y="43"/>
                  </a:cxn>
                  <a:cxn ang="0">
                    <a:pos x="4" y="46"/>
                  </a:cxn>
                  <a:cxn ang="0">
                    <a:pos x="4" y="46"/>
                  </a:cxn>
                  <a:cxn ang="0">
                    <a:pos x="7" y="46"/>
                  </a:cxn>
                  <a:cxn ang="0">
                    <a:pos x="11" y="46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/>
                <a:ahLst/>
                <a:cxnLst>
                  <a:cxn ang="0">
                    <a:pos x="236" y="240"/>
                  </a:cxn>
                  <a:cxn ang="0">
                    <a:pos x="243" y="261"/>
                  </a:cxn>
                  <a:cxn ang="0">
                    <a:pos x="260" y="257"/>
                  </a:cxn>
                  <a:cxn ang="0">
                    <a:pos x="285" y="247"/>
                  </a:cxn>
                  <a:cxn ang="0">
                    <a:pos x="285" y="233"/>
                  </a:cxn>
                  <a:cxn ang="0">
                    <a:pos x="288" y="222"/>
                  </a:cxn>
                  <a:cxn ang="0">
                    <a:pos x="278" y="208"/>
                  </a:cxn>
                  <a:cxn ang="0">
                    <a:pos x="264" y="208"/>
                  </a:cxn>
                  <a:cxn ang="0">
                    <a:pos x="229" y="176"/>
                  </a:cxn>
                  <a:cxn ang="0">
                    <a:pos x="214" y="173"/>
                  </a:cxn>
                  <a:cxn ang="0">
                    <a:pos x="229" y="155"/>
                  </a:cxn>
                  <a:cxn ang="0">
                    <a:pos x="229" y="134"/>
                  </a:cxn>
                  <a:cxn ang="0">
                    <a:pos x="218" y="124"/>
                  </a:cxn>
                  <a:cxn ang="0">
                    <a:pos x="204" y="99"/>
                  </a:cxn>
                  <a:cxn ang="0">
                    <a:pos x="190" y="102"/>
                  </a:cxn>
                  <a:cxn ang="0">
                    <a:pos x="186" y="92"/>
                  </a:cxn>
                  <a:cxn ang="0">
                    <a:pos x="176" y="81"/>
                  </a:cxn>
                  <a:cxn ang="0">
                    <a:pos x="155" y="60"/>
                  </a:cxn>
                  <a:cxn ang="0">
                    <a:pos x="116" y="50"/>
                  </a:cxn>
                  <a:cxn ang="0">
                    <a:pos x="81" y="46"/>
                  </a:cxn>
                  <a:cxn ang="0">
                    <a:pos x="88" y="25"/>
                  </a:cxn>
                  <a:cxn ang="0">
                    <a:pos x="77" y="7"/>
                  </a:cxn>
                  <a:cxn ang="0">
                    <a:pos x="56" y="35"/>
                  </a:cxn>
                  <a:cxn ang="0">
                    <a:pos x="74" y="88"/>
                  </a:cxn>
                  <a:cxn ang="0">
                    <a:pos x="67" y="92"/>
                  </a:cxn>
                  <a:cxn ang="0">
                    <a:pos x="45" y="39"/>
                  </a:cxn>
                  <a:cxn ang="0">
                    <a:pos x="52" y="4"/>
                  </a:cxn>
                  <a:cxn ang="0">
                    <a:pos x="17" y="18"/>
                  </a:cxn>
                  <a:cxn ang="0">
                    <a:pos x="0" y="60"/>
                  </a:cxn>
                  <a:cxn ang="0">
                    <a:pos x="3" y="74"/>
                  </a:cxn>
                  <a:cxn ang="0">
                    <a:pos x="24" y="109"/>
                  </a:cxn>
                  <a:cxn ang="0">
                    <a:pos x="35" y="116"/>
                  </a:cxn>
                  <a:cxn ang="0">
                    <a:pos x="81" y="131"/>
                  </a:cxn>
                  <a:cxn ang="0">
                    <a:pos x="102" y="131"/>
                  </a:cxn>
                  <a:cxn ang="0">
                    <a:pos x="144" y="148"/>
                  </a:cxn>
                  <a:cxn ang="0">
                    <a:pos x="151" y="159"/>
                  </a:cxn>
                  <a:cxn ang="0">
                    <a:pos x="162" y="180"/>
                  </a:cxn>
                  <a:cxn ang="0">
                    <a:pos x="158" y="229"/>
                  </a:cxn>
                  <a:cxn ang="0">
                    <a:pos x="137" y="254"/>
                  </a:cxn>
                  <a:cxn ang="0">
                    <a:pos x="112" y="264"/>
                  </a:cxn>
                  <a:cxn ang="0">
                    <a:pos x="130" y="282"/>
                  </a:cxn>
                  <a:cxn ang="0">
                    <a:pos x="169" y="289"/>
                  </a:cxn>
                  <a:cxn ang="0">
                    <a:pos x="190" y="314"/>
                  </a:cxn>
                  <a:cxn ang="0">
                    <a:pos x="214" y="328"/>
                  </a:cxn>
                  <a:cxn ang="0">
                    <a:pos x="232" y="335"/>
                  </a:cxn>
                  <a:cxn ang="0">
                    <a:pos x="218" y="307"/>
                  </a:cxn>
                  <a:cxn ang="0">
                    <a:pos x="218" y="300"/>
                  </a:cxn>
                  <a:cxn ang="0">
                    <a:pos x="250" y="321"/>
                  </a:cxn>
                  <a:cxn ang="0">
                    <a:pos x="257" y="321"/>
                  </a:cxn>
                  <a:cxn ang="0">
                    <a:pos x="257" y="293"/>
                  </a:cxn>
                  <a:cxn ang="0">
                    <a:pos x="232" y="271"/>
                  </a:cxn>
                  <a:cxn ang="0">
                    <a:pos x="222" y="261"/>
                  </a:cxn>
                  <a:cxn ang="0">
                    <a:pos x="214" y="236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/>
                <a:ahLst/>
                <a:cxnLst>
                  <a:cxn ang="0">
                    <a:pos x="85" y="46"/>
                  </a:cxn>
                  <a:cxn ang="0">
                    <a:pos x="85" y="46"/>
                  </a:cxn>
                  <a:cxn ang="0">
                    <a:pos x="81" y="39"/>
                  </a:cxn>
                  <a:cxn ang="0">
                    <a:pos x="78" y="36"/>
                  </a:cxn>
                  <a:cxn ang="0">
                    <a:pos x="71" y="32"/>
                  </a:cxn>
                  <a:cxn ang="0">
                    <a:pos x="67" y="29"/>
                  </a:cxn>
                  <a:cxn ang="0">
                    <a:pos x="64" y="25"/>
                  </a:cxn>
                  <a:cxn ang="0">
                    <a:pos x="60" y="21"/>
                  </a:cxn>
                  <a:cxn ang="0">
                    <a:pos x="57" y="18"/>
                  </a:cxn>
                  <a:cxn ang="0">
                    <a:pos x="49" y="14"/>
                  </a:cxn>
                  <a:cxn ang="0">
                    <a:pos x="42" y="14"/>
                  </a:cxn>
                  <a:cxn ang="0">
                    <a:pos x="39" y="11"/>
                  </a:cxn>
                  <a:cxn ang="0">
                    <a:pos x="35" y="0"/>
                  </a:cxn>
                  <a:cxn ang="0">
                    <a:pos x="25" y="14"/>
                  </a:cxn>
                  <a:cxn ang="0">
                    <a:pos x="21" y="18"/>
                  </a:cxn>
                  <a:cxn ang="0">
                    <a:pos x="18" y="18"/>
                  </a:cxn>
                  <a:cxn ang="0">
                    <a:pos x="14" y="21"/>
                  </a:cxn>
                  <a:cxn ang="0">
                    <a:pos x="11" y="25"/>
                  </a:cxn>
                  <a:cxn ang="0">
                    <a:pos x="7" y="32"/>
                  </a:cxn>
                  <a:cxn ang="0">
                    <a:pos x="7" y="39"/>
                  </a:cxn>
                  <a:cxn ang="0">
                    <a:pos x="0" y="50"/>
                  </a:cxn>
                  <a:cxn ang="0">
                    <a:pos x="4" y="50"/>
                  </a:cxn>
                  <a:cxn ang="0">
                    <a:pos x="7" y="50"/>
                  </a:cxn>
                  <a:cxn ang="0">
                    <a:pos x="11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18" y="57"/>
                  </a:cxn>
                  <a:cxn ang="0">
                    <a:pos x="18" y="57"/>
                  </a:cxn>
                  <a:cxn ang="0">
                    <a:pos x="21" y="60"/>
                  </a:cxn>
                  <a:cxn ang="0">
                    <a:pos x="25" y="60"/>
                  </a:cxn>
                  <a:cxn ang="0">
                    <a:pos x="28" y="64"/>
                  </a:cxn>
                  <a:cxn ang="0">
                    <a:pos x="32" y="64"/>
                  </a:cxn>
                  <a:cxn ang="0">
                    <a:pos x="39" y="60"/>
                  </a:cxn>
                  <a:cxn ang="0">
                    <a:pos x="60" y="50"/>
                  </a:cxn>
                  <a:cxn ang="0">
                    <a:pos x="78" y="53"/>
                  </a:cxn>
                  <a:cxn ang="0">
                    <a:pos x="85" y="46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7"/>
                  </a:cxn>
                  <a:cxn ang="0">
                    <a:pos x="7" y="7"/>
                  </a:cxn>
                  <a:cxn ang="0">
                    <a:pos x="14" y="10"/>
                  </a:cxn>
                  <a:cxn ang="0">
                    <a:pos x="21" y="10"/>
                  </a:cxn>
                  <a:cxn ang="0">
                    <a:pos x="28" y="10"/>
                  </a:cxn>
                  <a:cxn ang="0">
                    <a:pos x="32" y="7"/>
                  </a:cxn>
                  <a:cxn ang="0">
                    <a:pos x="32" y="3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7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/>
                <a:ahLst/>
                <a:cxnLst>
                  <a:cxn ang="0">
                    <a:pos x="84" y="59"/>
                  </a:cxn>
                  <a:cxn ang="0">
                    <a:pos x="77" y="59"/>
                  </a:cxn>
                  <a:cxn ang="0">
                    <a:pos x="67" y="59"/>
                  </a:cxn>
                  <a:cxn ang="0">
                    <a:pos x="63" y="52"/>
                  </a:cxn>
                  <a:cxn ang="0">
                    <a:pos x="67" y="49"/>
                  </a:cxn>
                  <a:cxn ang="0">
                    <a:pos x="74" y="38"/>
                  </a:cxn>
                  <a:cxn ang="0">
                    <a:pos x="81" y="38"/>
                  </a:cxn>
                  <a:cxn ang="0">
                    <a:pos x="81" y="28"/>
                  </a:cxn>
                  <a:cxn ang="0">
                    <a:pos x="81" y="17"/>
                  </a:cxn>
                  <a:cxn ang="0">
                    <a:pos x="77" y="1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9" y="7"/>
                  </a:cxn>
                  <a:cxn ang="0">
                    <a:pos x="39" y="3"/>
                  </a:cxn>
                  <a:cxn ang="0">
                    <a:pos x="28" y="3"/>
                  </a:cxn>
                  <a:cxn ang="0">
                    <a:pos x="21" y="14"/>
                  </a:cxn>
                  <a:cxn ang="0">
                    <a:pos x="21" y="21"/>
                  </a:cxn>
                  <a:cxn ang="0">
                    <a:pos x="21" y="35"/>
                  </a:cxn>
                  <a:cxn ang="0">
                    <a:pos x="28" y="42"/>
                  </a:cxn>
                  <a:cxn ang="0">
                    <a:pos x="35" y="49"/>
                  </a:cxn>
                  <a:cxn ang="0">
                    <a:pos x="31" y="59"/>
                  </a:cxn>
                  <a:cxn ang="0">
                    <a:pos x="28" y="63"/>
                  </a:cxn>
                  <a:cxn ang="0">
                    <a:pos x="17" y="56"/>
                  </a:cxn>
                  <a:cxn ang="0">
                    <a:pos x="14" y="49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56"/>
                  </a:cxn>
                  <a:cxn ang="0">
                    <a:pos x="0" y="67"/>
                  </a:cxn>
                  <a:cxn ang="0">
                    <a:pos x="3" y="77"/>
                  </a:cxn>
                  <a:cxn ang="0">
                    <a:pos x="14" y="88"/>
                  </a:cxn>
                  <a:cxn ang="0">
                    <a:pos x="21" y="95"/>
                  </a:cxn>
                  <a:cxn ang="0">
                    <a:pos x="31" y="109"/>
                  </a:cxn>
                  <a:cxn ang="0">
                    <a:pos x="35" y="112"/>
                  </a:cxn>
                  <a:cxn ang="0">
                    <a:pos x="39" y="123"/>
                  </a:cxn>
                  <a:cxn ang="0">
                    <a:pos x="49" y="130"/>
                  </a:cxn>
                  <a:cxn ang="0">
                    <a:pos x="67" y="126"/>
                  </a:cxn>
                  <a:cxn ang="0">
                    <a:pos x="74" y="126"/>
                  </a:cxn>
                  <a:cxn ang="0">
                    <a:pos x="84" y="116"/>
                  </a:cxn>
                  <a:cxn ang="0">
                    <a:pos x="88" y="109"/>
                  </a:cxn>
                  <a:cxn ang="0">
                    <a:pos x="88" y="95"/>
                  </a:cxn>
                  <a:cxn ang="0">
                    <a:pos x="84" y="77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/>
                <a:ahLst/>
                <a:cxnLst>
                  <a:cxn ang="0">
                    <a:pos x="57" y="7"/>
                  </a:cxn>
                  <a:cxn ang="0">
                    <a:pos x="50" y="7"/>
                  </a:cxn>
                  <a:cxn ang="0">
                    <a:pos x="39" y="3"/>
                  </a:cxn>
                  <a:cxn ang="0">
                    <a:pos x="35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4" y="3"/>
                  </a:cxn>
                  <a:cxn ang="0">
                    <a:pos x="7" y="14"/>
                  </a:cxn>
                  <a:cxn ang="0">
                    <a:pos x="7" y="21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4" y="42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7" y="77"/>
                  </a:cxn>
                  <a:cxn ang="0">
                    <a:pos x="11" y="109"/>
                  </a:cxn>
                  <a:cxn ang="0">
                    <a:pos x="14" y="112"/>
                  </a:cxn>
                  <a:cxn ang="0">
                    <a:pos x="25" y="109"/>
                  </a:cxn>
                  <a:cxn ang="0">
                    <a:pos x="28" y="95"/>
                  </a:cxn>
                  <a:cxn ang="0">
                    <a:pos x="25" y="91"/>
                  </a:cxn>
                  <a:cxn ang="0">
                    <a:pos x="25" y="81"/>
                  </a:cxn>
                  <a:cxn ang="0">
                    <a:pos x="25" y="74"/>
                  </a:cxn>
                  <a:cxn ang="0">
                    <a:pos x="35" y="70"/>
                  </a:cxn>
                  <a:cxn ang="0">
                    <a:pos x="43" y="70"/>
                  </a:cxn>
                  <a:cxn ang="0">
                    <a:pos x="53" y="63"/>
                  </a:cxn>
                  <a:cxn ang="0">
                    <a:pos x="57" y="53"/>
                  </a:cxn>
                  <a:cxn ang="0">
                    <a:pos x="64" y="42"/>
                  </a:cxn>
                  <a:cxn ang="0">
                    <a:pos x="67" y="24"/>
                  </a:cxn>
                  <a:cxn ang="0">
                    <a:pos x="71" y="21"/>
                  </a:cxn>
                  <a:cxn ang="0">
                    <a:pos x="71" y="14"/>
                  </a:cxn>
                  <a:cxn ang="0">
                    <a:pos x="67" y="7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15" y="105"/>
                  </a:cxn>
                  <a:cxn ang="0">
                    <a:pos x="18" y="116"/>
                  </a:cxn>
                  <a:cxn ang="0">
                    <a:pos x="22" y="119"/>
                  </a:cxn>
                  <a:cxn ang="0">
                    <a:pos x="32" y="119"/>
                  </a:cxn>
                  <a:cxn ang="0">
                    <a:pos x="36" y="112"/>
                  </a:cxn>
                  <a:cxn ang="0">
                    <a:pos x="39" y="109"/>
                  </a:cxn>
                  <a:cxn ang="0">
                    <a:pos x="50" y="109"/>
                  </a:cxn>
                  <a:cxn ang="0">
                    <a:pos x="53" y="109"/>
                  </a:cxn>
                  <a:cxn ang="0">
                    <a:pos x="57" y="102"/>
                  </a:cxn>
                  <a:cxn ang="0">
                    <a:pos x="60" y="95"/>
                  </a:cxn>
                  <a:cxn ang="0">
                    <a:pos x="64" y="81"/>
                  </a:cxn>
                  <a:cxn ang="0">
                    <a:pos x="71" y="63"/>
                  </a:cxn>
                  <a:cxn ang="0">
                    <a:pos x="89" y="49"/>
                  </a:cxn>
                  <a:cxn ang="0">
                    <a:pos x="110" y="31"/>
                  </a:cxn>
                  <a:cxn ang="0">
                    <a:pos x="106" y="31"/>
                  </a:cxn>
                  <a:cxn ang="0">
                    <a:pos x="96" y="21"/>
                  </a:cxn>
                  <a:cxn ang="0">
                    <a:pos x="92" y="17"/>
                  </a:cxn>
                  <a:cxn ang="0">
                    <a:pos x="85" y="10"/>
                  </a:cxn>
                  <a:cxn ang="0">
                    <a:pos x="78" y="17"/>
                  </a:cxn>
                  <a:cxn ang="0">
                    <a:pos x="74" y="21"/>
                  </a:cxn>
                  <a:cxn ang="0">
                    <a:pos x="71" y="21"/>
                  </a:cxn>
                  <a:cxn ang="0">
                    <a:pos x="67" y="14"/>
                  </a:cxn>
                  <a:cxn ang="0">
                    <a:pos x="64" y="7"/>
                  </a:cxn>
                  <a:cxn ang="0">
                    <a:pos x="57" y="7"/>
                  </a:cxn>
                  <a:cxn ang="0">
                    <a:pos x="46" y="7"/>
                  </a:cxn>
                  <a:cxn ang="0">
                    <a:pos x="46" y="7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29" y="3"/>
                  </a:cxn>
                  <a:cxn ang="0">
                    <a:pos x="29" y="7"/>
                  </a:cxn>
                  <a:cxn ang="0">
                    <a:pos x="25" y="7"/>
                  </a:cxn>
                  <a:cxn ang="0">
                    <a:pos x="18" y="7"/>
                  </a:cxn>
                  <a:cxn ang="0">
                    <a:pos x="15" y="17"/>
                  </a:cxn>
                  <a:cxn ang="0">
                    <a:pos x="18" y="24"/>
                  </a:cxn>
                  <a:cxn ang="0">
                    <a:pos x="18" y="31"/>
                  </a:cxn>
                  <a:cxn ang="0">
                    <a:pos x="18" y="38"/>
                  </a:cxn>
                  <a:cxn ang="0">
                    <a:pos x="15" y="45"/>
                  </a:cxn>
                  <a:cxn ang="0">
                    <a:pos x="8" y="63"/>
                  </a:cxn>
                  <a:cxn ang="0">
                    <a:pos x="4" y="84"/>
                  </a:cxn>
                  <a:cxn ang="0">
                    <a:pos x="0" y="88"/>
                  </a:cxn>
                  <a:cxn ang="0">
                    <a:pos x="4" y="95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/>
                <a:ahLst/>
                <a:cxnLst>
                  <a:cxn ang="0">
                    <a:pos x="219" y="151"/>
                  </a:cxn>
                  <a:cxn ang="0">
                    <a:pos x="240" y="151"/>
                  </a:cxn>
                  <a:cxn ang="0">
                    <a:pos x="243" y="148"/>
                  </a:cxn>
                  <a:cxn ang="0">
                    <a:pos x="240" y="134"/>
                  </a:cxn>
                  <a:cxn ang="0">
                    <a:pos x="222" y="127"/>
                  </a:cxn>
                  <a:cxn ang="0">
                    <a:pos x="198" y="120"/>
                  </a:cxn>
                  <a:cxn ang="0">
                    <a:pos x="184" y="84"/>
                  </a:cxn>
                  <a:cxn ang="0">
                    <a:pos x="180" y="49"/>
                  </a:cxn>
                  <a:cxn ang="0">
                    <a:pos x="177" y="28"/>
                  </a:cxn>
                  <a:cxn ang="0">
                    <a:pos x="159" y="21"/>
                  </a:cxn>
                  <a:cxn ang="0">
                    <a:pos x="148" y="32"/>
                  </a:cxn>
                  <a:cxn ang="0">
                    <a:pos x="134" y="25"/>
                  </a:cxn>
                  <a:cxn ang="0">
                    <a:pos x="127" y="17"/>
                  </a:cxn>
                  <a:cxn ang="0">
                    <a:pos x="117" y="28"/>
                  </a:cxn>
                  <a:cxn ang="0">
                    <a:pos x="106" y="32"/>
                  </a:cxn>
                  <a:cxn ang="0">
                    <a:pos x="96" y="14"/>
                  </a:cxn>
                  <a:cxn ang="0">
                    <a:pos x="85" y="7"/>
                  </a:cxn>
                  <a:cxn ang="0">
                    <a:pos x="85" y="25"/>
                  </a:cxn>
                  <a:cxn ang="0">
                    <a:pos x="78" y="39"/>
                  </a:cxn>
                  <a:cxn ang="0">
                    <a:pos x="67" y="28"/>
                  </a:cxn>
                  <a:cxn ang="0">
                    <a:pos x="67" y="10"/>
                  </a:cxn>
                  <a:cxn ang="0">
                    <a:pos x="67" y="7"/>
                  </a:cxn>
                  <a:cxn ang="0">
                    <a:pos x="57" y="0"/>
                  </a:cxn>
                  <a:cxn ang="0">
                    <a:pos x="39" y="10"/>
                  </a:cxn>
                  <a:cxn ang="0">
                    <a:pos x="14" y="25"/>
                  </a:cxn>
                  <a:cxn ang="0">
                    <a:pos x="7" y="39"/>
                  </a:cxn>
                  <a:cxn ang="0">
                    <a:pos x="4" y="56"/>
                  </a:cxn>
                  <a:cxn ang="0">
                    <a:pos x="0" y="63"/>
                  </a:cxn>
                  <a:cxn ang="0">
                    <a:pos x="0" y="74"/>
                  </a:cxn>
                  <a:cxn ang="0">
                    <a:pos x="25" y="81"/>
                  </a:cxn>
                  <a:cxn ang="0">
                    <a:pos x="39" y="81"/>
                  </a:cxn>
                  <a:cxn ang="0">
                    <a:pos x="46" y="77"/>
                  </a:cxn>
                  <a:cxn ang="0">
                    <a:pos x="46" y="88"/>
                  </a:cxn>
                  <a:cxn ang="0">
                    <a:pos x="29" y="95"/>
                  </a:cxn>
                  <a:cxn ang="0">
                    <a:pos x="22" y="91"/>
                  </a:cxn>
                  <a:cxn ang="0">
                    <a:pos x="11" y="95"/>
                  </a:cxn>
                  <a:cxn ang="0">
                    <a:pos x="7" y="106"/>
                  </a:cxn>
                  <a:cxn ang="0">
                    <a:pos x="25" y="113"/>
                  </a:cxn>
                  <a:cxn ang="0">
                    <a:pos x="46" y="113"/>
                  </a:cxn>
                  <a:cxn ang="0">
                    <a:pos x="74" y="109"/>
                  </a:cxn>
                  <a:cxn ang="0">
                    <a:pos x="88" y="120"/>
                  </a:cxn>
                  <a:cxn ang="0">
                    <a:pos x="88" y="127"/>
                  </a:cxn>
                  <a:cxn ang="0">
                    <a:pos x="85" y="141"/>
                  </a:cxn>
                  <a:cxn ang="0">
                    <a:pos x="71" y="137"/>
                  </a:cxn>
                  <a:cxn ang="0">
                    <a:pos x="53" y="137"/>
                  </a:cxn>
                  <a:cxn ang="0">
                    <a:pos x="39" y="137"/>
                  </a:cxn>
                  <a:cxn ang="0">
                    <a:pos x="25" y="141"/>
                  </a:cxn>
                  <a:cxn ang="0">
                    <a:pos x="22" y="151"/>
                  </a:cxn>
                  <a:cxn ang="0">
                    <a:pos x="32" y="162"/>
                  </a:cxn>
                  <a:cxn ang="0">
                    <a:pos x="53" y="173"/>
                  </a:cxn>
                  <a:cxn ang="0">
                    <a:pos x="67" y="183"/>
                  </a:cxn>
                  <a:cxn ang="0">
                    <a:pos x="81" y="194"/>
                  </a:cxn>
                  <a:cxn ang="0">
                    <a:pos x="155" y="173"/>
                  </a:cxn>
                  <a:cxn ang="0">
                    <a:pos x="169" y="173"/>
                  </a:cxn>
                  <a:cxn ang="0">
                    <a:pos x="187" y="183"/>
                  </a:cxn>
                  <a:cxn ang="0">
                    <a:pos x="194" y="180"/>
                  </a:cxn>
                  <a:cxn ang="0">
                    <a:pos x="198" y="180"/>
                  </a:cxn>
                  <a:cxn ang="0">
                    <a:pos x="212" y="180"/>
                  </a:cxn>
                  <a:cxn ang="0">
                    <a:pos x="222" y="173"/>
                  </a:cxn>
                  <a:cxn ang="0">
                    <a:pos x="219" y="165"/>
                  </a:cxn>
                  <a:cxn ang="0">
                    <a:pos x="208" y="162"/>
                  </a:cxn>
                  <a:cxn ang="0">
                    <a:pos x="205" y="158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/>
                <a:ahLst/>
                <a:cxnLst>
                  <a:cxn ang="0">
                    <a:pos x="43" y="92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4" y="88"/>
                  </a:cxn>
                  <a:cxn ang="0">
                    <a:pos x="74" y="78"/>
                  </a:cxn>
                  <a:cxn ang="0">
                    <a:pos x="81" y="60"/>
                  </a:cxn>
                  <a:cxn ang="0">
                    <a:pos x="85" y="64"/>
                  </a:cxn>
                  <a:cxn ang="0">
                    <a:pos x="96" y="67"/>
                  </a:cxn>
                  <a:cxn ang="0">
                    <a:pos x="110" y="60"/>
                  </a:cxn>
                  <a:cxn ang="0">
                    <a:pos x="110" y="57"/>
                  </a:cxn>
                  <a:cxn ang="0">
                    <a:pos x="113" y="50"/>
                  </a:cxn>
                  <a:cxn ang="0">
                    <a:pos x="110" y="46"/>
                  </a:cxn>
                  <a:cxn ang="0">
                    <a:pos x="113" y="43"/>
                  </a:cxn>
                  <a:cxn ang="0">
                    <a:pos x="117" y="36"/>
                  </a:cxn>
                  <a:cxn ang="0">
                    <a:pos x="113" y="29"/>
                  </a:cxn>
                  <a:cxn ang="0">
                    <a:pos x="117" y="22"/>
                  </a:cxn>
                  <a:cxn ang="0">
                    <a:pos x="124" y="14"/>
                  </a:cxn>
                  <a:cxn ang="0">
                    <a:pos x="124" y="11"/>
                  </a:cxn>
                  <a:cxn ang="0">
                    <a:pos x="117" y="7"/>
                  </a:cxn>
                  <a:cxn ang="0">
                    <a:pos x="110" y="0"/>
                  </a:cxn>
                  <a:cxn ang="0">
                    <a:pos x="92" y="14"/>
                  </a:cxn>
                  <a:cxn ang="0">
                    <a:pos x="85" y="14"/>
                  </a:cxn>
                  <a:cxn ang="0">
                    <a:pos x="71" y="18"/>
                  </a:cxn>
                  <a:cxn ang="0">
                    <a:pos x="64" y="22"/>
                  </a:cxn>
                  <a:cxn ang="0">
                    <a:pos x="53" y="36"/>
                  </a:cxn>
                  <a:cxn ang="0">
                    <a:pos x="39" y="53"/>
                  </a:cxn>
                  <a:cxn ang="0">
                    <a:pos x="25" y="67"/>
                  </a:cxn>
                  <a:cxn ang="0">
                    <a:pos x="15" y="71"/>
                  </a:cxn>
                  <a:cxn ang="0">
                    <a:pos x="7" y="71"/>
                  </a:cxn>
                  <a:cxn ang="0">
                    <a:pos x="0" y="74"/>
                  </a:cxn>
                  <a:cxn ang="0">
                    <a:pos x="4" y="81"/>
                  </a:cxn>
                  <a:cxn ang="0">
                    <a:pos x="7" y="88"/>
                  </a:cxn>
                  <a:cxn ang="0">
                    <a:pos x="18" y="96"/>
                  </a:cxn>
                  <a:cxn ang="0">
                    <a:pos x="36" y="96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/>
                <a:ahLst/>
                <a:cxnLst>
                  <a:cxn ang="0">
                    <a:pos x="25" y="21"/>
                  </a:cxn>
                  <a:cxn ang="0">
                    <a:pos x="21" y="14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4" y="25"/>
                  </a:cxn>
                  <a:cxn ang="0">
                    <a:pos x="7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1" y="28"/>
                  </a:cxn>
                  <a:cxn ang="0">
                    <a:pos x="25" y="2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6"/>
                  </a:cxn>
                  <a:cxn ang="0">
                    <a:pos x="14" y="32"/>
                  </a:cxn>
                  <a:cxn ang="0">
                    <a:pos x="18" y="29"/>
                  </a:cxn>
                  <a:cxn ang="0">
                    <a:pos x="22" y="29"/>
                  </a:cxn>
                  <a:cxn ang="0">
                    <a:pos x="25" y="29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2" y="36"/>
                  </a:cxn>
                  <a:cxn ang="0">
                    <a:pos x="39" y="39"/>
                  </a:cxn>
                  <a:cxn ang="0">
                    <a:pos x="43" y="43"/>
                  </a:cxn>
                  <a:cxn ang="0">
                    <a:pos x="50" y="43"/>
                  </a:cxn>
                  <a:cxn ang="0">
                    <a:pos x="57" y="39"/>
                  </a:cxn>
                  <a:cxn ang="0">
                    <a:pos x="64" y="32"/>
                  </a:cxn>
                  <a:cxn ang="0">
                    <a:pos x="67" y="32"/>
                  </a:cxn>
                  <a:cxn ang="0">
                    <a:pos x="67" y="29"/>
                  </a:cxn>
                  <a:cxn ang="0">
                    <a:pos x="71" y="25"/>
                  </a:cxn>
                  <a:cxn ang="0">
                    <a:pos x="71" y="22"/>
                  </a:cxn>
                  <a:cxn ang="0">
                    <a:pos x="67" y="18"/>
                  </a:cxn>
                  <a:cxn ang="0">
                    <a:pos x="60" y="1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8" y="4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7" y="14"/>
                  </a:cxn>
                  <a:cxn ang="0">
                    <a:pos x="4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11" y="3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Freeform 357"/>
              <p:cNvSpPr>
                <a:spLocks/>
              </p:cNvSpPr>
              <p:nvPr userDrawn="1"/>
            </p:nvSpPr>
            <p:spPr bwMode="gray">
              <a:xfrm>
                <a:off x="910" y="-2790"/>
                <a:ext cx="63" cy="35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10" y="35"/>
                  </a:cxn>
                  <a:cxn ang="0">
                    <a:pos x="17" y="35"/>
                  </a:cxn>
                  <a:cxn ang="0">
                    <a:pos x="25" y="35"/>
                  </a:cxn>
                  <a:cxn ang="0">
                    <a:pos x="35" y="35"/>
                  </a:cxn>
                  <a:cxn ang="0">
                    <a:pos x="39" y="31"/>
                  </a:cxn>
                  <a:cxn ang="0">
                    <a:pos x="42" y="28"/>
                  </a:cxn>
                  <a:cxn ang="0">
                    <a:pos x="49" y="21"/>
                  </a:cxn>
                  <a:cxn ang="0">
                    <a:pos x="53" y="17"/>
                  </a:cxn>
                  <a:cxn ang="0">
                    <a:pos x="56" y="17"/>
                  </a:cxn>
                  <a:cxn ang="0">
                    <a:pos x="60" y="17"/>
                  </a:cxn>
                  <a:cxn ang="0">
                    <a:pos x="63" y="17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60" y="7"/>
                  </a:cxn>
                  <a:cxn ang="0">
                    <a:pos x="53" y="3"/>
                  </a:cxn>
                  <a:cxn ang="0">
                    <a:pos x="42" y="3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10"/>
                  </a:cxn>
                  <a:cxn ang="0">
                    <a:pos x="3" y="14"/>
                  </a:cxn>
                  <a:cxn ang="0">
                    <a:pos x="0" y="21"/>
                  </a:cxn>
                  <a:cxn ang="0">
                    <a:pos x="3" y="28"/>
                  </a:cxn>
                  <a:cxn ang="0">
                    <a:pos x="10" y="3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/>
                <a:ahLst/>
                <a:cxnLst>
                  <a:cxn ang="0">
                    <a:pos x="18" y="15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4"/>
                  </a:cxn>
                  <a:cxn ang="0">
                    <a:pos x="3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3" y="29"/>
                  </a:cxn>
                  <a:cxn ang="0">
                    <a:pos x="7" y="29"/>
                  </a:cxn>
                  <a:cxn ang="0">
                    <a:pos x="10" y="29"/>
                  </a:cxn>
                  <a:cxn ang="0">
                    <a:pos x="14" y="22"/>
                  </a:cxn>
                  <a:cxn ang="0">
                    <a:pos x="18" y="15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/>
                <a:ahLst/>
                <a:cxnLst>
                  <a:cxn ang="0">
                    <a:pos x="7" y="70"/>
                  </a:cxn>
                  <a:cxn ang="0">
                    <a:pos x="14" y="74"/>
                  </a:cxn>
                  <a:cxn ang="0">
                    <a:pos x="25" y="74"/>
                  </a:cxn>
                  <a:cxn ang="0">
                    <a:pos x="29" y="70"/>
                  </a:cxn>
                  <a:cxn ang="0">
                    <a:pos x="32" y="67"/>
                  </a:cxn>
                  <a:cxn ang="0">
                    <a:pos x="39" y="70"/>
                  </a:cxn>
                  <a:cxn ang="0">
                    <a:pos x="50" y="70"/>
                  </a:cxn>
                  <a:cxn ang="0">
                    <a:pos x="53" y="67"/>
                  </a:cxn>
                  <a:cxn ang="0">
                    <a:pos x="60" y="67"/>
                  </a:cxn>
                  <a:cxn ang="0">
                    <a:pos x="60" y="70"/>
                  </a:cxn>
                  <a:cxn ang="0">
                    <a:pos x="57" y="74"/>
                  </a:cxn>
                  <a:cxn ang="0">
                    <a:pos x="43" y="81"/>
                  </a:cxn>
                  <a:cxn ang="0">
                    <a:pos x="29" y="88"/>
                  </a:cxn>
                  <a:cxn ang="0">
                    <a:pos x="29" y="91"/>
                  </a:cxn>
                  <a:cxn ang="0">
                    <a:pos x="39" y="95"/>
                  </a:cxn>
                  <a:cxn ang="0">
                    <a:pos x="57" y="91"/>
                  </a:cxn>
                  <a:cxn ang="0">
                    <a:pos x="71" y="81"/>
                  </a:cxn>
                  <a:cxn ang="0">
                    <a:pos x="78" y="77"/>
                  </a:cxn>
                  <a:cxn ang="0">
                    <a:pos x="81" y="74"/>
                  </a:cxn>
                  <a:cxn ang="0">
                    <a:pos x="85" y="77"/>
                  </a:cxn>
                  <a:cxn ang="0">
                    <a:pos x="88" y="77"/>
                  </a:cxn>
                  <a:cxn ang="0">
                    <a:pos x="95" y="74"/>
                  </a:cxn>
                  <a:cxn ang="0">
                    <a:pos x="99" y="74"/>
                  </a:cxn>
                  <a:cxn ang="0">
                    <a:pos x="110" y="74"/>
                  </a:cxn>
                  <a:cxn ang="0">
                    <a:pos x="113" y="70"/>
                  </a:cxn>
                  <a:cxn ang="0">
                    <a:pos x="117" y="60"/>
                  </a:cxn>
                  <a:cxn ang="0">
                    <a:pos x="120" y="45"/>
                  </a:cxn>
                  <a:cxn ang="0">
                    <a:pos x="117" y="35"/>
                  </a:cxn>
                  <a:cxn ang="0">
                    <a:pos x="113" y="35"/>
                  </a:cxn>
                  <a:cxn ang="0">
                    <a:pos x="106" y="38"/>
                  </a:cxn>
                  <a:cxn ang="0">
                    <a:pos x="99" y="38"/>
                  </a:cxn>
                  <a:cxn ang="0">
                    <a:pos x="95" y="31"/>
                  </a:cxn>
                  <a:cxn ang="0">
                    <a:pos x="88" y="17"/>
                  </a:cxn>
                  <a:cxn ang="0">
                    <a:pos x="88" y="7"/>
                  </a:cxn>
                  <a:cxn ang="0">
                    <a:pos x="85" y="0"/>
                  </a:cxn>
                  <a:cxn ang="0">
                    <a:pos x="81" y="0"/>
                  </a:cxn>
                  <a:cxn ang="0">
                    <a:pos x="74" y="3"/>
                  </a:cxn>
                  <a:cxn ang="0">
                    <a:pos x="67" y="14"/>
                  </a:cxn>
                  <a:cxn ang="0">
                    <a:pos x="67" y="21"/>
                  </a:cxn>
                  <a:cxn ang="0">
                    <a:pos x="67" y="28"/>
                  </a:cxn>
                  <a:cxn ang="0">
                    <a:pos x="74" y="31"/>
                  </a:cxn>
                  <a:cxn ang="0">
                    <a:pos x="67" y="38"/>
                  </a:cxn>
                  <a:cxn ang="0">
                    <a:pos x="64" y="45"/>
                  </a:cxn>
                  <a:cxn ang="0">
                    <a:pos x="57" y="49"/>
                  </a:cxn>
                  <a:cxn ang="0">
                    <a:pos x="57" y="38"/>
                  </a:cxn>
                  <a:cxn ang="0">
                    <a:pos x="53" y="28"/>
                  </a:cxn>
                  <a:cxn ang="0">
                    <a:pos x="46" y="24"/>
                  </a:cxn>
                  <a:cxn ang="0">
                    <a:pos x="39" y="28"/>
                  </a:cxn>
                  <a:cxn ang="0">
                    <a:pos x="32" y="24"/>
                  </a:cxn>
                  <a:cxn ang="0">
                    <a:pos x="32" y="21"/>
                  </a:cxn>
                  <a:cxn ang="0">
                    <a:pos x="25" y="17"/>
                  </a:cxn>
                  <a:cxn ang="0">
                    <a:pos x="14" y="17"/>
                  </a:cxn>
                  <a:cxn ang="0">
                    <a:pos x="11" y="24"/>
                  </a:cxn>
                  <a:cxn ang="0">
                    <a:pos x="7" y="35"/>
                  </a:cxn>
                  <a:cxn ang="0">
                    <a:pos x="7" y="35"/>
                  </a:cxn>
                  <a:cxn ang="0">
                    <a:pos x="7" y="45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0" y="63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Freeform 360"/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/>
                <a:ahLst/>
                <a:cxnLst>
                  <a:cxn ang="0">
                    <a:pos x="17" y="3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7" y="7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3" y="38"/>
                  </a:cxn>
                  <a:cxn ang="0">
                    <a:pos x="3" y="42"/>
                  </a:cxn>
                  <a:cxn ang="0">
                    <a:pos x="10" y="49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21" y="49"/>
                  </a:cxn>
                  <a:cxn ang="0">
                    <a:pos x="21" y="49"/>
                  </a:cxn>
                  <a:cxn ang="0">
                    <a:pos x="21" y="42"/>
                  </a:cxn>
                  <a:cxn ang="0">
                    <a:pos x="17" y="38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" y="35"/>
                  </a:cxn>
                  <a:cxn ang="0">
                    <a:pos x="14" y="53"/>
                  </a:cxn>
                  <a:cxn ang="0">
                    <a:pos x="21" y="53"/>
                  </a:cxn>
                  <a:cxn ang="0">
                    <a:pos x="31" y="56"/>
                  </a:cxn>
                  <a:cxn ang="0">
                    <a:pos x="39" y="60"/>
                  </a:cxn>
                  <a:cxn ang="0">
                    <a:pos x="39" y="77"/>
                  </a:cxn>
                  <a:cxn ang="0">
                    <a:pos x="49" y="91"/>
                  </a:cxn>
                  <a:cxn ang="0">
                    <a:pos x="63" y="95"/>
                  </a:cxn>
                  <a:cxn ang="0">
                    <a:pos x="77" y="88"/>
                  </a:cxn>
                  <a:cxn ang="0">
                    <a:pos x="77" y="88"/>
                  </a:cxn>
                  <a:cxn ang="0">
                    <a:pos x="70" y="88"/>
                  </a:cxn>
                  <a:cxn ang="0">
                    <a:pos x="67" y="91"/>
                  </a:cxn>
                  <a:cxn ang="0">
                    <a:pos x="67" y="91"/>
                  </a:cxn>
                  <a:cxn ang="0">
                    <a:pos x="67" y="77"/>
                  </a:cxn>
                  <a:cxn ang="0">
                    <a:pos x="63" y="56"/>
                  </a:cxn>
                  <a:cxn ang="0">
                    <a:pos x="60" y="45"/>
                  </a:cxn>
                  <a:cxn ang="0">
                    <a:pos x="63" y="35"/>
                  </a:cxn>
                  <a:cxn ang="0">
                    <a:pos x="70" y="24"/>
                  </a:cxn>
                  <a:cxn ang="0">
                    <a:pos x="70" y="10"/>
                  </a:cxn>
                  <a:cxn ang="0">
                    <a:pos x="63" y="3"/>
                  </a:cxn>
                  <a:cxn ang="0">
                    <a:pos x="56" y="3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9" y="10"/>
                  </a:cxn>
                  <a:cxn ang="0">
                    <a:pos x="42" y="24"/>
                  </a:cxn>
                  <a:cxn ang="0">
                    <a:pos x="46" y="35"/>
                  </a:cxn>
                  <a:cxn ang="0">
                    <a:pos x="42" y="42"/>
                  </a:cxn>
                  <a:cxn ang="0">
                    <a:pos x="31" y="35"/>
                  </a:cxn>
                  <a:cxn ang="0">
                    <a:pos x="17" y="21"/>
                  </a:cxn>
                  <a:cxn ang="0">
                    <a:pos x="14" y="10"/>
                  </a:cxn>
                  <a:cxn ang="0">
                    <a:pos x="10" y="7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21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" name="Freeform 362"/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/>
                <a:ahLst/>
                <a:cxnLst>
                  <a:cxn ang="0">
                    <a:pos x="24" y="49"/>
                  </a:cxn>
                  <a:cxn ang="0">
                    <a:pos x="24" y="49"/>
                  </a:cxn>
                  <a:cxn ang="0">
                    <a:pos x="31" y="45"/>
                  </a:cxn>
                  <a:cxn ang="0">
                    <a:pos x="35" y="45"/>
                  </a:cxn>
                  <a:cxn ang="0">
                    <a:pos x="39" y="38"/>
                  </a:cxn>
                  <a:cxn ang="0">
                    <a:pos x="42" y="38"/>
                  </a:cxn>
                  <a:cxn ang="0">
                    <a:pos x="42" y="35"/>
                  </a:cxn>
                  <a:cxn ang="0">
                    <a:pos x="42" y="28"/>
                  </a:cxn>
                  <a:cxn ang="0">
                    <a:pos x="42" y="21"/>
                  </a:cxn>
                  <a:cxn ang="0">
                    <a:pos x="39" y="14"/>
                  </a:cxn>
                  <a:cxn ang="0">
                    <a:pos x="39" y="14"/>
                  </a:cxn>
                  <a:cxn ang="0">
                    <a:pos x="35" y="10"/>
                  </a:cxn>
                  <a:cxn ang="0">
                    <a:pos x="31" y="7"/>
                  </a:cxn>
                  <a:cxn ang="0">
                    <a:pos x="24" y="3"/>
                  </a:cxn>
                  <a:cxn ang="0">
                    <a:pos x="17" y="0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14"/>
                  </a:cxn>
                  <a:cxn ang="0">
                    <a:pos x="3" y="17"/>
                  </a:cxn>
                  <a:cxn ang="0">
                    <a:pos x="3" y="21"/>
                  </a:cxn>
                  <a:cxn ang="0">
                    <a:pos x="3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14" y="38"/>
                  </a:cxn>
                  <a:cxn ang="0">
                    <a:pos x="24" y="49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/>
                <a:ahLst/>
                <a:cxnLst>
                  <a:cxn ang="0">
                    <a:pos x="28" y="28"/>
                  </a:cxn>
                  <a:cxn ang="0">
                    <a:pos x="31" y="25"/>
                  </a:cxn>
                  <a:cxn ang="0">
                    <a:pos x="35" y="28"/>
                  </a:cxn>
                  <a:cxn ang="0">
                    <a:pos x="38" y="39"/>
                  </a:cxn>
                  <a:cxn ang="0">
                    <a:pos x="45" y="74"/>
                  </a:cxn>
                  <a:cxn ang="0">
                    <a:pos x="42" y="74"/>
                  </a:cxn>
                  <a:cxn ang="0">
                    <a:pos x="38" y="81"/>
                  </a:cxn>
                  <a:cxn ang="0">
                    <a:pos x="42" y="92"/>
                  </a:cxn>
                  <a:cxn ang="0">
                    <a:pos x="52" y="92"/>
                  </a:cxn>
                  <a:cxn ang="0">
                    <a:pos x="56" y="92"/>
                  </a:cxn>
                  <a:cxn ang="0">
                    <a:pos x="63" y="88"/>
                  </a:cxn>
                  <a:cxn ang="0">
                    <a:pos x="70" y="92"/>
                  </a:cxn>
                  <a:cxn ang="0">
                    <a:pos x="74" y="95"/>
                  </a:cxn>
                  <a:cxn ang="0">
                    <a:pos x="84" y="102"/>
                  </a:cxn>
                  <a:cxn ang="0">
                    <a:pos x="102" y="102"/>
                  </a:cxn>
                  <a:cxn ang="0">
                    <a:pos x="123" y="102"/>
                  </a:cxn>
                  <a:cxn ang="0">
                    <a:pos x="123" y="99"/>
                  </a:cxn>
                  <a:cxn ang="0">
                    <a:pos x="126" y="92"/>
                  </a:cxn>
                  <a:cxn ang="0">
                    <a:pos x="130" y="92"/>
                  </a:cxn>
                  <a:cxn ang="0">
                    <a:pos x="144" y="99"/>
                  </a:cxn>
                  <a:cxn ang="0">
                    <a:pos x="151" y="99"/>
                  </a:cxn>
                  <a:cxn ang="0">
                    <a:pos x="158" y="95"/>
                  </a:cxn>
                  <a:cxn ang="0">
                    <a:pos x="162" y="88"/>
                  </a:cxn>
                  <a:cxn ang="0">
                    <a:pos x="162" y="81"/>
                  </a:cxn>
                  <a:cxn ang="0">
                    <a:pos x="169" y="77"/>
                  </a:cxn>
                  <a:cxn ang="0">
                    <a:pos x="172" y="70"/>
                  </a:cxn>
                  <a:cxn ang="0">
                    <a:pos x="172" y="67"/>
                  </a:cxn>
                  <a:cxn ang="0">
                    <a:pos x="176" y="63"/>
                  </a:cxn>
                  <a:cxn ang="0">
                    <a:pos x="169" y="56"/>
                  </a:cxn>
                  <a:cxn ang="0">
                    <a:pos x="148" y="53"/>
                  </a:cxn>
                  <a:cxn ang="0">
                    <a:pos x="141" y="49"/>
                  </a:cxn>
                  <a:cxn ang="0">
                    <a:pos x="123" y="46"/>
                  </a:cxn>
                  <a:cxn ang="0">
                    <a:pos x="116" y="49"/>
                  </a:cxn>
                  <a:cxn ang="0">
                    <a:pos x="105" y="53"/>
                  </a:cxn>
                  <a:cxn ang="0">
                    <a:pos x="95" y="53"/>
                  </a:cxn>
                  <a:cxn ang="0">
                    <a:pos x="63" y="35"/>
                  </a:cxn>
                  <a:cxn ang="0">
                    <a:pos x="60" y="28"/>
                  </a:cxn>
                  <a:cxn ang="0">
                    <a:pos x="52" y="25"/>
                  </a:cxn>
                  <a:cxn ang="0">
                    <a:pos x="49" y="25"/>
                  </a:cxn>
                  <a:cxn ang="0">
                    <a:pos x="52" y="21"/>
                  </a:cxn>
                  <a:cxn ang="0">
                    <a:pos x="52" y="18"/>
                  </a:cxn>
                  <a:cxn ang="0">
                    <a:pos x="49" y="11"/>
                  </a:cxn>
                  <a:cxn ang="0">
                    <a:pos x="42" y="11"/>
                  </a:cxn>
                  <a:cxn ang="0">
                    <a:pos x="38" y="11"/>
                  </a:cxn>
                  <a:cxn ang="0">
                    <a:pos x="35" y="14"/>
                  </a:cxn>
                  <a:cxn ang="0">
                    <a:pos x="28" y="14"/>
                  </a:cxn>
                  <a:cxn ang="0">
                    <a:pos x="28" y="7"/>
                  </a:cxn>
                  <a:cxn ang="0">
                    <a:pos x="17" y="3"/>
                  </a:cxn>
                  <a:cxn ang="0">
                    <a:pos x="10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7" y="35"/>
                  </a:cxn>
                  <a:cxn ang="0">
                    <a:pos x="17" y="32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/>
                <a:ahLst/>
                <a:cxnLst>
                  <a:cxn ang="0">
                    <a:pos x="21" y="35"/>
                  </a:cxn>
                  <a:cxn ang="0">
                    <a:pos x="28" y="42"/>
                  </a:cxn>
                  <a:cxn ang="0">
                    <a:pos x="28" y="46"/>
                  </a:cxn>
                  <a:cxn ang="0">
                    <a:pos x="49" y="71"/>
                  </a:cxn>
                  <a:cxn ang="0">
                    <a:pos x="59" y="78"/>
                  </a:cxn>
                  <a:cxn ang="0">
                    <a:pos x="66" y="81"/>
                  </a:cxn>
                  <a:cxn ang="0">
                    <a:pos x="73" y="81"/>
                  </a:cxn>
                  <a:cxn ang="0">
                    <a:pos x="77" y="92"/>
                  </a:cxn>
                  <a:cxn ang="0">
                    <a:pos x="81" y="99"/>
                  </a:cxn>
                  <a:cxn ang="0">
                    <a:pos x="81" y="106"/>
                  </a:cxn>
                  <a:cxn ang="0">
                    <a:pos x="84" y="106"/>
                  </a:cxn>
                  <a:cxn ang="0">
                    <a:pos x="88" y="99"/>
                  </a:cxn>
                  <a:cxn ang="0">
                    <a:pos x="91" y="95"/>
                  </a:cxn>
                  <a:cxn ang="0">
                    <a:pos x="84" y="78"/>
                  </a:cxn>
                  <a:cxn ang="0">
                    <a:pos x="88" y="63"/>
                  </a:cxn>
                  <a:cxn ang="0">
                    <a:pos x="91" y="49"/>
                  </a:cxn>
                  <a:cxn ang="0">
                    <a:pos x="91" y="39"/>
                  </a:cxn>
                  <a:cxn ang="0">
                    <a:pos x="88" y="28"/>
                  </a:cxn>
                  <a:cxn ang="0">
                    <a:pos x="84" y="28"/>
                  </a:cxn>
                  <a:cxn ang="0">
                    <a:pos x="81" y="32"/>
                  </a:cxn>
                  <a:cxn ang="0">
                    <a:pos x="77" y="35"/>
                  </a:cxn>
                  <a:cxn ang="0">
                    <a:pos x="70" y="49"/>
                  </a:cxn>
                  <a:cxn ang="0">
                    <a:pos x="66" y="46"/>
                  </a:cxn>
                  <a:cxn ang="0">
                    <a:pos x="59" y="35"/>
                  </a:cxn>
                  <a:cxn ang="0">
                    <a:pos x="59" y="21"/>
                  </a:cxn>
                  <a:cxn ang="0">
                    <a:pos x="59" y="14"/>
                  </a:cxn>
                  <a:cxn ang="0">
                    <a:pos x="49" y="11"/>
                  </a:cxn>
                  <a:cxn ang="0">
                    <a:pos x="45" y="14"/>
                  </a:cxn>
                  <a:cxn ang="0">
                    <a:pos x="42" y="21"/>
                  </a:cxn>
                  <a:cxn ang="0">
                    <a:pos x="42" y="28"/>
                  </a:cxn>
                  <a:cxn ang="0">
                    <a:pos x="35" y="25"/>
                  </a:cxn>
                  <a:cxn ang="0">
                    <a:pos x="31" y="18"/>
                  </a:cxn>
                  <a:cxn ang="0">
                    <a:pos x="28" y="11"/>
                  </a:cxn>
                  <a:cxn ang="0">
                    <a:pos x="21" y="4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3" y="21"/>
                  </a:cxn>
                  <a:cxn ang="0">
                    <a:pos x="14" y="28"/>
                  </a:cxn>
                  <a:cxn ang="0">
                    <a:pos x="14" y="32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7"/>
                  </a:cxn>
                  <a:cxn ang="0">
                    <a:pos x="3" y="14"/>
                  </a:cxn>
                  <a:cxn ang="0">
                    <a:pos x="3" y="25"/>
                  </a:cxn>
                  <a:cxn ang="0">
                    <a:pos x="0" y="49"/>
                  </a:cxn>
                  <a:cxn ang="0">
                    <a:pos x="3" y="49"/>
                  </a:cxn>
                  <a:cxn ang="0">
                    <a:pos x="7" y="53"/>
                  </a:cxn>
                  <a:cxn ang="0">
                    <a:pos x="10" y="53"/>
                  </a:cxn>
                  <a:cxn ang="0">
                    <a:pos x="17" y="56"/>
                  </a:cxn>
                  <a:cxn ang="0">
                    <a:pos x="24" y="56"/>
                  </a:cxn>
                  <a:cxn ang="0">
                    <a:pos x="31" y="56"/>
                  </a:cxn>
                  <a:cxn ang="0">
                    <a:pos x="35" y="53"/>
                  </a:cxn>
                  <a:cxn ang="0">
                    <a:pos x="38" y="49"/>
                  </a:cxn>
                  <a:cxn ang="0">
                    <a:pos x="42" y="42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/>
                <a:ahLst/>
                <a:cxnLst>
                  <a:cxn ang="0">
                    <a:pos x="3" y="88"/>
                  </a:cxn>
                  <a:cxn ang="0">
                    <a:pos x="10" y="88"/>
                  </a:cxn>
                  <a:cxn ang="0">
                    <a:pos x="14" y="96"/>
                  </a:cxn>
                  <a:cxn ang="0">
                    <a:pos x="17" y="103"/>
                  </a:cxn>
                  <a:cxn ang="0">
                    <a:pos x="17" y="110"/>
                  </a:cxn>
                  <a:cxn ang="0">
                    <a:pos x="14" y="117"/>
                  </a:cxn>
                  <a:cxn ang="0">
                    <a:pos x="10" y="117"/>
                  </a:cxn>
                  <a:cxn ang="0">
                    <a:pos x="10" y="127"/>
                  </a:cxn>
                  <a:cxn ang="0">
                    <a:pos x="14" y="134"/>
                  </a:cxn>
                  <a:cxn ang="0">
                    <a:pos x="10" y="141"/>
                  </a:cxn>
                  <a:cxn ang="0">
                    <a:pos x="17" y="152"/>
                  </a:cxn>
                  <a:cxn ang="0">
                    <a:pos x="28" y="155"/>
                  </a:cxn>
                  <a:cxn ang="0">
                    <a:pos x="35" y="155"/>
                  </a:cxn>
                  <a:cxn ang="0">
                    <a:pos x="38" y="155"/>
                  </a:cxn>
                  <a:cxn ang="0">
                    <a:pos x="45" y="152"/>
                  </a:cxn>
                  <a:cxn ang="0">
                    <a:pos x="52" y="141"/>
                  </a:cxn>
                  <a:cxn ang="0">
                    <a:pos x="56" y="138"/>
                  </a:cxn>
                  <a:cxn ang="0">
                    <a:pos x="59" y="124"/>
                  </a:cxn>
                  <a:cxn ang="0">
                    <a:pos x="67" y="117"/>
                  </a:cxn>
                  <a:cxn ang="0">
                    <a:pos x="70" y="110"/>
                  </a:cxn>
                  <a:cxn ang="0">
                    <a:pos x="74" y="88"/>
                  </a:cxn>
                  <a:cxn ang="0">
                    <a:pos x="67" y="85"/>
                  </a:cxn>
                  <a:cxn ang="0">
                    <a:pos x="59" y="85"/>
                  </a:cxn>
                  <a:cxn ang="0">
                    <a:pos x="56" y="85"/>
                  </a:cxn>
                  <a:cxn ang="0">
                    <a:pos x="52" y="85"/>
                  </a:cxn>
                  <a:cxn ang="0">
                    <a:pos x="56" y="78"/>
                  </a:cxn>
                  <a:cxn ang="0">
                    <a:pos x="59" y="78"/>
                  </a:cxn>
                  <a:cxn ang="0">
                    <a:pos x="59" y="67"/>
                  </a:cxn>
                  <a:cxn ang="0">
                    <a:pos x="59" y="60"/>
                  </a:cxn>
                  <a:cxn ang="0">
                    <a:pos x="56" y="46"/>
                  </a:cxn>
                  <a:cxn ang="0">
                    <a:pos x="45" y="32"/>
                  </a:cxn>
                  <a:cxn ang="0">
                    <a:pos x="42" y="29"/>
                  </a:cxn>
                  <a:cxn ang="0">
                    <a:pos x="35" y="18"/>
                  </a:cxn>
                  <a:cxn ang="0">
                    <a:pos x="28" y="15"/>
                  </a:cxn>
                  <a:cxn ang="0">
                    <a:pos x="24" y="11"/>
                  </a:cxn>
                  <a:cxn ang="0">
                    <a:pos x="21" y="4"/>
                  </a:cxn>
                  <a:cxn ang="0">
                    <a:pos x="17" y="0"/>
                  </a:cxn>
                  <a:cxn ang="0">
                    <a:pos x="10" y="4"/>
                  </a:cxn>
                  <a:cxn ang="0">
                    <a:pos x="10" y="7"/>
                  </a:cxn>
                  <a:cxn ang="0">
                    <a:pos x="14" y="15"/>
                  </a:cxn>
                  <a:cxn ang="0">
                    <a:pos x="10" y="22"/>
                  </a:cxn>
                  <a:cxn ang="0">
                    <a:pos x="7" y="29"/>
                  </a:cxn>
                  <a:cxn ang="0">
                    <a:pos x="3" y="43"/>
                  </a:cxn>
                  <a:cxn ang="0">
                    <a:pos x="3" y="60"/>
                  </a:cxn>
                  <a:cxn ang="0">
                    <a:pos x="0" y="64"/>
                  </a:cxn>
                  <a:cxn ang="0">
                    <a:pos x="0" y="67"/>
                  </a:cxn>
                  <a:cxn ang="0">
                    <a:pos x="7" y="81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/>
                <a:ahLst/>
                <a:cxnLst>
                  <a:cxn ang="0">
                    <a:pos x="25" y="46"/>
                  </a:cxn>
                  <a:cxn ang="0">
                    <a:pos x="29" y="46"/>
                  </a:cxn>
                  <a:cxn ang="0">
                    <a:pos x="32" y="46"/>
                  </a:cxn>
                  <a:cxn ang="0">
                    <a:pos x="39" y="46"/>
                  </a:cxn>
                  <a:cxn ang="0">
                    <a:pos x="43" y="42"/>
                  </a:cxn>
                  <a:cxn ang="0">
                    <a:pos x="50" y="46"/>
                  </a:cxn>
                  <a:cxn ang="0">
                    <a:pos x="53" y="46"/>
                  </a:cxn>
                  <a:cxn ang="0">
                    <a:pos x="53" y="46"/>
                  </a:cxn>
                  <a:cxn ang="0">
                    <a:pos x="50" y="39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43" y="21"/>
                  </a:cxn>
                  <a:cxn ang="0">
                    <a:pos x="43" y="21"/>
                  </a:cxn>
                  <a:cxn ang="0">
                    <a:pos x="43" y="14"/>
                  </a:cxn>
                  <a:cxn ang="0">
                    <a:pos x="39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17"/>
                  </a:cxn>
                  <a:cxn ang="0">
                    <a:pos x="25" y="17"/>
                  </a:cxn>
                  <a:cxn ang="0">
                    <a:pos x="22" y="17"/>
                  </a:cxn>
                  <a:cxn ang="0">
                    <a:pos x="15" y="17"/>
                  </a:cxn>
                  <a:cxn ang="0">
                    <a:pos x="11" y="21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8" y="42"/>
                  </a:cxn>
                  <a:cxn ang="0">
                    <a:pos x="15" y="46"/>
                  </a:cxn>
                  <a:cxn ang="0">
                    <a:pos x="25" y="46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28" y="11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1" y="21"/>
                  </a:cxn>
                  <a:cxn ang="0">
                    <a:pos x="25" y="21"/>
                  </a:cxn>
                  <a:cxn ang="0">
                    <a:pos x="28" y="21"/>
                  </a:cxn>
                  <a:cxn ang="0">
                    <a:pos x="32" y="21"/>
                  </a:cxn>
                  <a:cxn ang="0">
                    <a:pos x="35" y="21"/>
                  </a:cxn>
                  <a:cxn ang="0">
                    <a:pos x="32" y="18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3" y="18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0"/>
                  </a:cxn>
                  <a:cxn ang="0">
                    <a:pos x="7" y="14"/>
                  </a:cxn>
                  <a:cxn ang="0">
                    <a:pos x="11" y="14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21" y="7"/>
                  </a:cxn>
                  <a:cxn ang="0">
                    <a:pos x="18" y="3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7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11" y="7"/>
                  </a:cxn>
                  <a:cxn ang="0">
                    <a:pos x="14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7" y="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Freeform 373"/>
              <p:cNvSpPr>
                <a:spLocks/>
              </p:cNvSpPr>
              <p:nvPr userDrawn="1"/>
            </p:nvSpPr>
            <p:spPr bwMode="gray">
              <a:xfrm>
                <a:off x="1266" y="-2572"/>
                <a:ext cx="63" cy="46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4" y="42"/>
                  </a:cxn>
                  <a:cxn ang="0">
                    <a:pos x="17" y="46"/>
                  </a:cxn>
                  <a:cxn ang="0">
                    <a:pos x="21" y="46"/>
                  </a:cxn>
                  <a:cxn ang="0">
                    <a:pos x="28" y="46"/>
                  </a:cxn>
                  <a:cxn ang="0">
                    <a:pos x="63" y="42"/>
                  </a:cxn>
                  <a:cxn ang="0">
                    <a:pos x="63" y="35"/>
                  </a:cxn>
                  <a:cxn ang="0">
                    <a:pos x="63" y="35"/>
                  </a:cxn>
                  <a:cxn ang="0">
                    <a:pos x="63" y="28"/>
                  </a:cxn>
                  <a:cxn ang="0">
                    <a:pos x="60" y="21"/>
                  </a:cxn>
                  <a:cxn ang="0">
                    <a:pos x="60" y="14"/>
                  </a:cxn>
                  <a:cxn ang="0">
                    <a:pos x="60" y="7"/>
                  </a:cxn>
                  <a:cxn ang="0">
                    <a:pos x="56" y="4"/>
                  </a:cxn>
                  <a:cxn ang="0">
                    <a:pos x="53" y="0"/>
                  </a:cxn>
                  <a:cxn ang="0">
                    <a:pos x="49" y="0"/>
                  </a:cxn>
                  <a:cxn ang="0">
                    <a:pos x="42" y="0"/>
                  </a:cxn>
                  <a:cxn ang="0">
                    <a:pos x="3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3" y="35"/>
                  </a:cxn>
                  <a:cxn ang="0">
                    <a:pos x="7" y="39"/>
                  </a:cxn>
                  <a:cxn ang="0">
                    <a:pos x="14" y="39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25" y="24"/>
                  </a:cxn>
                  <a:cxn ang="0">
                    <a:pos x="25" y="21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5" y="7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4" y="28"/>
                  </a:cxn>
                  <a:cxn ang="0">
                    <a:pos x="8" y="31"/>
                  </a:cxn>
                  <a:cxn ang="0">
                    <a:pos x="8" y="31"/>
                  </a:cxn>
                  <a:cxn ang="0">
                    <a:pos x="11" y="31"/>
                  </a:cxn>
                  <a:cxn ang="0">
                    <a:pos x="15" y="31"/>
                  </a:cxn>
                  <a:cxn ang="0">
                    <a:pos x="22" y="31"/>
                  </a:cxn>
                  <a:cxn ang="0">
                    <a:pos x="25" y="28"/>
                  </a:cxn>
                  <a:cxn ang="0">
                    <a:pos x="25" y="24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7" y="7"/>
                  </a:cxn>
                  <a:cxn ang="0">
                    <a:pos x="14" y="7"/>
                  </a:cxn>
                  <a:cxn ang="0">
                    <a:pos x="21" y="7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4" y="25"/>
                  </a:cxn>
                  <a:cxn ang="0">
                    <a:pos x="7" y="29"/>
                  </a:cxn>
                  <a:cxn ang="0">
                    <a:pos x="7" y="25"/>
                  </a:cxn>
                  <a:cxn ang="0">
                    <a:pos x="11" y="22"/>
                  </a:cxn>
                  <a:cxn ang="0">
                    <a:pos x="11" y="15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18" cy="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8" y="21"/>
                  </a:cxn>
                  <a:cxn ang="0">
                    <a:pos x="11" y="21"/>
                  </a:cxn>
                  <a:cxn ang="0">
                    <a:pos x="15" y="18"/>
                  </a:cxn>
                  <a:cxn ang="0">
                    <a:pos x="18" y="11"/>
                  </a:cxn>
                  <a:cxn ang="0">
                    <a:pos x="15" y="7"/>
                  </a:cxn>
                  <a:cxn ang="0">
                    <a:pos x="11" y="4"/>
                  </a:cxn>
                  <a:cxn ang="0">
                    <a:pos x="8" y="0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2" y="218"/>
                  </a:cxn>
                  <a:cxn ang="0">
                    <a:pos x="42" y="229"/>
                  </a:cxn>
                  <a:cxn ang="0">
                    <a:pos x="28" y="218"/>
                  </a:cxn>
                  <a:cxn ang="0">
                    <a:pos x="21" y="225"/>
                  </a:cxn>
                  <a:cxn ang="0">
                    <a:pos x="10" y="236"/>
                  </a:cxn>
                  <a:cxn ang="0">
                    <a:pos x="10" y="260"/>
                  </a:cxn>
                  <a:cxn ang="0">
                    <a:pos x="35" y="268"/>
                  </a:cxn>
                  <a:cxn ang="0">
                    <a:pos x="49" y="275"/>
                  </a:cxn>
                  <a:cxn ang="0">
                    <a:pos x="70" y="278"/>
                  </a:cxn>
                  <a:cxn ang="0">
                    <a:pos x="81" y="264"/>
                  </a:cxn>
                  <a:cxn ang="0">
                    <a:pos x="84" y="239"/>
                  </a:cxn>
                  <a:cxn ang="0">
                    <a:pos x="106" y="229"/>
                  </a:cxn>
                  <a:cxn ang="0">
                    <a:pos x="116" y="20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27" y="179"/>
                  </a:cxn>
                  <a:cxn ang="0">
                    <a:pos x="155" y="172"/>
                  </a:cxn>
                  <a:cxn ang="0">
                    <a:pos x="162" y="162"/>
                  </a:cxn>
                  <a:cxn ang="0">
                    <a:pos x="180" y="144"/>
                  </a:cxn>
                  <a:cxn ang="0">
                    <a:pos x="208" y="123"/>
                  </a:cxn>
                  <a:cxn ang="0">
                    <a:pos x="225" y="112"/>
                  </a:cxn>
                  <a:cxn ang="0">
                    <a:pos x="218" y="105"/>
                  </a:cxn>
                  <a:cxn ang="0">
                    <a:pos x="204" y="98"/>
                  </a:cxn>
                  <a:cxn ang="0">
                    <a:pos x="211" y="91"/>
                  </a:cxn>
                  <a:cxn ang="0">
                    <a:pos x="211" y="84"/>
                  </a:cxn>
                  <a:cxn ang="0">
                    <a:pos x="243" y="84"/>
                  </a:cxn>
                  <a:cxn ang="0">
                    <a:pos x="232" y="46"/>
                  </a:cxn>
                  <a:cxn ang="0">
                    <a:pos x="225" y="28"/>
                  </a:cxn>
                  <a:cxn ang="0">
                    <a:pos x="201" y="7"/>
                  </a:cxn>
                  <a:cxn ang="0">
                    <a:pos x="183" y="3"/>
                  </a:cxn>
                  <a:cxn ang="0">
                    <a:pos x="141" y="0"/>
                  </a:cxn>
                  <a:cxn ang="0">
                    <a:pos x="116" y="10"/>
                  </a:cxn>
                  <a:cxn ang="0">
                    <a:pos x="95" y="21"/>
                  </a:cxn>
                  <a:cxn ang="0">
                    <a:pos x="74" y="35"/>
                  </a:cxn>
                  <a:cxn ang="0">
                    <a:pos x="56" y="35"/>
                  </a:cxn>
                  <a:cxn ang="0">
                    <a:pos x="49" y="49"/>
                  </a:cxn>
                  <a:cxn ang="0">
                    <a:pos x="56" y="77"/>
                  </a:cxn>
                  <a:cxn ang="0">
                    <a:pos x="67" y="74"/>
                  </a:cxn>
                  <a:cxn ang="0">
                    <a:pos x="88" y="77"/>
                  </a:cxn>
                  <a:cxn ang="0">
                    <a:pos x="141" y="84"/>
                  </a:cxn>
                  <a:cxn ang="0">
                    <a:pos x="130" y="91"/>
                  </a:cxn>
                  <a:cxn ang="0">
                    <a:pos x="109" y="98"/>
                  </a:cxn>
                  <a:cxn ang="0">
                    <a:pos x="88" y="120"/>
                  </a:cxn>
                  <a:cxn ang="0">
                    <a:pos x="84" y="144"/>
                  </a:cxn>
                  <a:cxn ang="0">
                    <a:pos x="74" y="127"/>
                  </a:cxn>
                  <a:cxn ang="0">
                    <a:pos x="60" y="116"/>
                  </a:cxn>
                  <a:cxn ang="0">
                    <a:pos x="60" y="137"/>
                  </a:cxn>
                  <a:cxn ang="0">
                    <a:pos x="53" y="172"/>
                  </a:cxn>
                  <a:cxn ang="0">
                    <a:pos x="70" y="172"/>
                  </a:cxn>
                  <a:cxn ang="0">
                    <a:pos x="56" y="183"/>
                  </a:cxn>
                  <a:cxn ang="0">
                    <a:pos x="42" y="183"/>
                  </a:cxn>
                  <a:cxn ang="0">
                    <a:pos x="28" y="201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/>
              <a:ahLst/>
              <a:cxnLst>
                <a:cxn ang="0">
                  <a:pos x="388" y="521"/>
                </a:cxn>
                <a:cxn ang="0">
                  <a:pos x="377" y="595"/>
                </a:cxn>
                <a:cxn ang="0">
                  <a:pos x="416" y="715"/>
                </a:cxn>
                <a:cxn ang="0">
                  <a:pos x="409" y="859"/>
                </a:cxn>
                <a:cxn ang="0">
                  <a:pos x="535" y="1057"/>
                </a:cxn>
                <a:cxn ang="0">
                  <a:pos x="655" y="979"/>
                </a:cxn>
                <a:cxn ang="0">
                  <a:pos x="698" y="916"/>
                </a:cxn>
                <a:cxn ang="0">
                  <a:pos x="757" y="799"/>
                </a:cxn>
                <a:cxn ang="0">
                  <a:pos x="757" y="662"/>
                </a:cxn>
                <a:cxn ang="0">
                  <a:pos x="909" y="436"/>
                </a:cxn>
                <a:cxn ang="0">
                  <a:pos x="810" y="384"/>
                </a:cxn>
                <a:cxn ang="0">
                  <a:pos x="754" y="296"/>
                </a:cxn>
                <a:cxn ang="0">
                  <a:pos x="659" y="105"/>
                </a:cxn>
                <a:cxn ang="0">
                  <a:pos x="514" y="95"/>
                </a:cxn>
                <a:cxn ang="0">
                  <a:pos x="416" y="74"/>
                </a:cxn>
                <a:cxn ang="0">
                  <a:pos x="391" y="42"/>
                </a:cxn>
                <a:cxn ang="0">
                  <a:pos x="296" y="10"/>
                </a:cxn>
                <a:cxn ang="0">
                  <a:pos x="155" y="24"/>
                </a:cxn>
                <a:cxn ang="0">
                  <a:pos x="70" y="148"/>
                </a:cxn>
                <a:cxn ang="0">
                  <a:pos x="7" y="250"/>
                </a:cxn>
                <a:cxn ang="0">
                  <a:pos x="0" y="341"/>
                </a:cxn>
                <a:cxn ang="0">
                  <a:pos x="63" y="422"/>
                </a:cxn>
                <a:cxn ang="0">
                  <a:pos x="233" y="486"/>
                </a:cxn>
                <a:cxn ang="0">
                  <a:pos x="380" y="447"/>
                </a:cxn>
                <a:cxn ang="0">
                  <a:pos x="669" y="884"/>
                </a:cxn>
                <a:cxn ang="0">
                  <a:pos x="620" y="863"/>
                </a:cxn>
                <a:cxn ang="0">
                  <a:pos x="426" y="433"/>
                </a:cxn>
                <a:cxn ang="0">
                  <a:pos x="511" y="789"/>
                </a:cxn>
                <a:cxn ang="0">
                  <a:pos x="447" y="599"/>
                </a:cxn>
                <a:cxn ang="0">
                  <a:pos x="433" y="570"/>
                </a:cxn>
                <a:cxn ang="0">
                  <a:pos x="553" y="803"/>
                </a:cxn>
                <a:cxn ang="0">
                  <a:pos x="592" y="806"/>
                </a:cxn>
                <a:cxn ang="0">
                  <a:pos x="659" y="577"/>
                </a:cxn>
                <a:cxn ang="0">
                  <a:pos x="497" y="447"/>
                </a:cxn>
                <a:cxn ang="0">
                  <a:pos x="416" y="232"/>
                </a:cxn>
                <a:cxn ang="0">
                  <a:pos x="469" y="954"/>
                </a:cxn>
                <a:cxn ang="0">
                  <a:pos x="525" y="810"/>
                </a:cxn>
                <a:cxn ang="0">
                  <a:pos x="567" y="817"/>
                </a:cxn>
                <a:cxn ang="0">
                  <a:pos x="447" y="250"/>
                </a:cxn>
                <a:cxn ang="0">
                  <a:pos x="373" y="151"/>
                </a:cxn>
                <a:cxn ang="0">
                  <a:pos x="377" y="179"/>
                </a:cxn>
                <a:cxn ang="0">
                  <a:pos x="359" y="102"/>
                </a:cxn>
                <a:cxn ang="0">
                  <a:pos x="229" y="373"/>
                </a:cxn>
                <a:cxn ang="0">
                  <a:pos x="151" y="444"/>
                </a:cxn>
                <a:cxn ang="0">
                  <a:pos x="88" y="327"/>
                </a:cxn>
                <a:cxn ang="0">
                  <a:pos x="78" y="338"/>
                </a:cxn>
                <a:cxn ang="0">
                  <a:pos x="78" y="373"/>
                </a:cxn>
                <a:cxn ang="0">
                  <a:pos x="127" y="398"/>
                </a:cxn>
                <a:cxn ang="0">
                  <a:pos x="134" y="440"/>
                </a:cxn>
                <a:cxn ang="0">
                  <a:pos x="144" y="436"/>
                </a:cxn>
                <a:cxn ang="0">
                  <a:pos x="187" y="359"/>
                </a:cxn>
                <a:cxn ang="0">
                  <a:pos x="247" y="345"/>
                </a:cxn>
                <a:cxn ang="0">
                  <a:pos x="67" y="348"/>
                </a:cxn>
                <a:cxn ang="0">
                  <a:pos x="39" y="327"/>
                </a:cxn>
                <a:cxn ang="0">
                  <a:pos x="99" y="436"/>
                </a:cxn>
                <a:cxn ang="0">
                  <a:pos x="155" y="454"/>
                </a:cxn>
                <a:cxn ang="0">
                  <a:pos x="183" y="391"/>
                </a:cxn>
                <a:cxn ang="0">
                  <a:pos x="250" y="398"/>
                </a:cxn>
                <a:cxn ang="0">
                  <a:pos x="338" y="380"/>
                </a:cxn>
                <a:cxn ang="0">
                  <a:pos x="388" y="595"/>
                </a:cxn>
                <a:cxn ang="0">
                  <a:pos x="423" y="803"/>
                </a:cxn>
                <a:cxn ang="0">
                  <a:pos x="666" y="880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3111500" y="5867400"/>
            <a:ext cx="313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</a:rPr>
              <a:t>Capstone Project</a:t>
            </a:r>
            <a:endParaRPr 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53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>
                  <a:alpha val="20000"/>
                </a:srgbClr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>
                <a:alpha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56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1"/>
      <p:bldP spid="3456" grpId="1" animBg="1"/>
      <p:bldP spid="3075" grpId="1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57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239000" cy="2057400"/>
          </a:xfrm>
        </p:spPr>
        <p:txBody>
          <a:bodyPr/>
          <a:lstStyle/>
          <a:p>
            <a:r>
              <a:rPr lang="en-US" sz="4400" dirty="0" smtClean="0"/>
              <a:t>Online Assessment</a:t>
            </a:r>
            <a:br>
              <a:rPr lang="en-US" sz="4400" dirty="0" smtClean="0"/>
            </a:br>
            <a:r>
              <a:rPr lang="en-US" sz="4400" dirty="0" smtClean="0"/>
              <a:t>and</a:t>
            </a:r>
            <a:br>
              <a:rPr lang="en-US" sz="4400" dirty="0" smtClean="0"/>
            </a:br>
            <a:r>
              <a:rPr lang="en-US" sz="4400" dirty="0" smtClean="0"/>
              <a:t>Testing System</a:t>
            </a:r>
            <a:endParaRPr 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K5B – Group 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Technologies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3276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259577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ASP.NET MVC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81800" y="5638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Signal-R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4200" y="32004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Jquery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563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012" name="Picture 4" descr="https://encrypted-tbn0.gstatic.com/images?q=tbn:ANd9GcQsl9w2GQ-DCYAqTGQpz7zE5E_A2lbmgVWCFAJX9VgtGb5z1u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1600200" cy="1242709"/>
          </a:xfrm>
          <a:prstGeom prst="rect">
            <a:avLst/>
          </a:prstGeom>
          <a:noFill/>
        </p:spPr>
      </p:pic>
      <p:pic>
        <p:nvPicPr>
          <p:cNvPr id="43014" name="Picture 6" descr="http://1.bp.blogspot.com/-cjHPy-rjVzs/UU-5djbyMaI/AAAAAAAAAN0/7xDn9wgq7r8/s1600/entity-framework-log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1219200" cy="1257301"/>
          </a:xfrm>
          <a:prstGeom prst="rect">
            <a:avLst/>
          </a:prstGeom>
          <a:noFill/>
        </p:spPr>
      </p:pic>
      <p:pic>
        <p:nvPicPr>
          <p:cNvPr id="43018" name="Picture 10" descr="http://2.bp.blogspot.com/-doeqWALogdY/UQullhaerlI/AAAAAAAAAP0/OR2LWS1tQaI/s1600/icon_jque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905000"/>
            <a:ext cx="1295400" cy="1182757"/>
          </a:xfrm>
          <a:prstGeom prst="rect">
            <a:avLst/>
          </a:prstGeom>
          <a:noFill/>
        </p:spPr>
      </p:pic>
      <p:pic>
        <p:nvPicPr>
          <p:cNvPr id="43020" name="Picture 12" descr="http://danvega.org/downloads/presentations/bootstrap2/images/bootstrap2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876800"/>
            <a:ext cx="2162175" cy="464740"/>
          </a:xfrm>
          <a:prstGeom prst="rect">
            <a:avLst/>
          </a:prstGeom>
          <a:noFill/>
        </p:spPr>
      </p:pic>
      <p:pic>
        <p:nvPicPr>
          <p:cNvPr id="43022" name="Picture 14" descr="http://rionscode.files.wordpress.com/2013/04/signal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4419600"/>
            <a:ext cx="1295400" cy="1104064"/>
          </a:xfrm>
          <a:prstGeom prst="rect">
            <a:avLst/>
          </a:prstGeom>
          <a:noFill/>
        </p:spPr>
      </p:pic>
      <p:pic>
        <p:nvPicPr>
          <p:cNvPr id="45058" name="Picture 2" descr="http://www.spacedesigns.in/images/icon_aja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343400"/>
            <a:ext cx="1600200" cy="131868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00200" y="5791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4" grpId="0"/>
      <p:bldP spid="58" grpId="0"/>
      <p:bldP spid="5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Development Environment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33800" y="3352800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29400" y="5638800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TortoiseSVN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5200" y="56388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Internet Information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5791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Firefox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2" name="Picture 2" descr="http://cdn4.techworld.com/cmsdata/products/3408767/visual-studio-2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1295400" cy="12954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219200" y="335280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Visual Studio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4" name="Picture 4" descr="http://vinashares.com/wp-content/uploads/2012/11/Connect-Sql-server-2005-err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133600"/>
            <a:ext cx="1447800" cy="1189103"/>
          </a:xfrm>
          <a:prstGeom prst="rect">
            <a:avLst/>
          </a:prstGeom>
          <a:noFill/>
        </p:spPr>
      </p:pic>
      <p:pic>
        <p:nvPicPr>
          <p:cNvPr id="76806" name="Picture 6" descr="http://chromeossite.com/wp-content/uploads/2011/03/New-Chrome-Ico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057400"/>
            <a:ext cx="1066800" cy="1066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858000" y="3352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Chrome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6808" name="Picture 8" descr="http://i1.download123.vn/cf/images/lydtm/2/Firefox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419600"/>
            <a:ext cx="1066800" cy="1026867"/>
          </a:xfrm>
          <a:prstGeom prst="rect">
            <a:avLst/>
          </a:prstGeom>
          <a:noFill/>
        </p:spPr>
      </p:pic>
      <p:pic>
        <p:nvPicPr>
          <p:cNvPr id="76813" name="Picture 13" descr="http://www.msdigest.net/wp-content/uploads/2011/01/image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419600"/>
            <a:ext cx="1709392" cy="1219200"/>
          </a:xfrm>
          <a:prstGeom prst="rect">
            <a:avLst/>
          </a:prstGeom>
          <a:noFill/>
        </p:spPr>
      </p:pic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4724400"/>
            <a:ext cx="194892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5" grpId="0"/>
      <p:bldP spid="59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Design Description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752600" y="1066800"/>
          <a:ext cx="5791200" cy="5411746"/>
        </p:xfrm>
        <a:graphic>
          <a:graphicData uri="http://schemas.openxmlformats.org/presentationml/2006/ole">
            <p:oleObj spid="_x0000_s44033" name="Visio" r:id="rId3" imgW="9705975" imgH="9067800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Actors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 Teacher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 Student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Demo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2 tests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Invite students do these test, view responses, scores, and real-time feedbacks.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Invite teachers view test contents, responses and feedback.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Demonstration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2514600"/>
            <a:ext cx="6553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_2012-12-08-14-44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1143000" cy="1143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Demonstration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4495800"/>
            <a:ext cx="1904999" cy="1651562"/>
            <a:chOff x="5181600" y="3657601"/>
            <a:chExt cx="2590801" cy="2804700"/>
          </a:xfrm>
        </p:grpSpPr>
        <p:pic>
          <p:nvPicPr>
            <p:cNvPr id="15" name="Picture 14" descr="cloc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600" y="3657601"/>
              <a:ext cx="2590801" cy="226668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99760" y="5986865"/>
              <a:ext cx="1444743" cy="47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Save Time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4724400"/>
            <a:ext cx="2971800" cy="1585559"/>
            <a:chOff x="4648200" y="1219200"/>
            <a:chExt cx="4321969" cy="2930850"/>
          </a:xfrm>
        </p:grpSpPr>
        <p:pic>
          <p:nvPicPr>
            <p:cNvPr id="18" name="Picture 17" descr="chart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1219200"/>
              <a:ext cx="4191000" cy="2057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953000" y="3200400"/>
              <a:ext cx="4017169" cy="94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Dynamic report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1828800"/>
            <a:ext cx="2360574" cy="1660722"/>
            <a:chOff x="914400" y="3810000"/>
            <a:chExt cx="3237155" cy="2287067"/>
          </a:xfrm>
        </p:grpSpPr>
        <p:pic>
          <p:nvPicPr>
            <p:cNvPr id="46082" name="Picture 2" descr="E:\IMAGES\Present\draggin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3810000"/>
              <a:ext cx="2971429" cy="1765079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332385" y="5609398"/>
              <a:ext cx="2819170" cy="487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Drag – Drop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1371600"/>
            <a:ext cx="1981200" cy="2208722"/>
            <a:chOff x="2438400" y="3810000"/>
            <a:chExt cx="2313454" cy="2579132"/>
          </a:xfrm>
        </p:grpSpPr>
        <p:pic>
          <p:nvPicPr>
            <p:cNvPr id="46083" name="Picture 3" descr="E:\IMAGES\Present\interac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3810000"/>
              <a:ext cx="2057400" cy="20574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438400" y="6019800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Real-time Interaction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2286000"/>
            <a:ext cx="1877437" cy="2198132"/>
            <a:chOff x="3810000" y="2438400"/>
            <a:chExt cx="1877437" cy="2198132"/>
          </a:xfrm>
        </p:grpSpPr>
        <p:pic>
          <p:nvPicPr>
            <p:cNvPr id="46084" name="Picture 4" descr="E:\IMAGES\Present\blankte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0000" y="2438400"/>
              <a:ext cx="1854045" cy="173107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810000" y="42672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Easy setup tests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Future Plans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bank support.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doing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to database.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Invite many student, many teacher to many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al profile page for each user.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language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translator.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More question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types (current support seven types).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Export scores to multiple format rather than Excel.</a:t>
            </a:r>
            <a:endParaRPr lang="en-US" sz="24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Survey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 support.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934200" cy="762000"/>
          </a:xfrm>
        </p:spPr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black">
          <a:xfrm>
            <a:off x="1371600" y="24384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1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en-US" sz="8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857750"/>
            <a:ext cx="5167313" cy="414338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K5B – Group 6</a:t>
            </a:r>
            <a:endParaRPr lang="en-US" sz="1400" dirty="0"/>
          </a:p>
        </p:txBody>
      </p:sp>
      <p:sp>
        <p:nvSpPr>
          <p:cNvPr id="86020" name="WordArt 4"/>
          <p:cNvSpPr>
            <a:spLocks noChangeArrowheads="1" noChangeShapeType="1" noTextEdit="1"/>
          </p:cNvSpPr>
          <p:nvPr/>
        </p:nvSpPr>
        <p:spPr bwMode="gray">
          <a:xfrm>
            <a:off x="1619250" y="3284538"/>
            <a:ext cx="6335713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87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121" name="AutoShape 81"/>
          <p:cNvSpPr>
            <a:spLocks noChangeArrowheads="1"/>
          </p:cNvSpPr>
          <p:nvPr/>
        </p:nvSpPr>
        <p:spPr bwMode="gray">
          <a:xfrm>
            <a:off x="3505200" y="1785937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gray">
          <a:xfrm>
            <a:off x="3962400" y="1841499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Huy</a:t>
            </a:r>
            <a:r>
              <a:rPr lang="en-US" b="1" dirty="0" smtClean="0">
                <a:solidFill>
                  <a:srgbClr val="000000"/>
                </a:solidFill>
              </a:rPr>
              <a:t> Hung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7132" name="AutoShape 92"/>
          <p:cNvSpPr>
            <a:spLocks noChangeArrowheads="1"/>
          </p:cNvSpPr>
          <p:nvPr/>
        </p:nvSpPr>
        <p:spPr bwMode="gray">
          <a:xfrm>
            <a:off x="3505200" y="51054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33" name="Text Box 93"/>
          <p:cNvSpPr txBox="1">
            <a:spLocks noChangeArrowheads="1"/>
          </p:cNvSpPr>
          <p:nvPr/>
        </p:nvSpPr>
        <p:spPr bwMode="gray">
          <a:xfrm>
            <a:off x="3962400" y="51609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Bui </a:t>
            </a:r>
            <a:r>
              <a:rPr lang="en-US" b="1" dirty="0" err="1" smtClean="0">
                <a:solidFill>
                  <a:srgbClr val="000000"/>
                </a:solidFill>
              </a:rPr>
              <a:t>Tuong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Thi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752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Suprvisor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AutoShape 92"/>
          <p:cNvSpPr>
            <a:spLocks noChangeArrowheads="1"/>
          </p:cNvSpPr>
          <p:nvPr/>
        </p:nvSpPr>
        <p:spPr bwMode="gray">
          <a:xfrm>
            <a:off x="35052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3"/>
          <p:cNvSpPr txBox="1">
            <a:spLocks noChangeArrowheads="1"/>
          </p:cNvSpPr>
          <p:nvPr/>
        </p:nvSpPr>
        <p:spPr bwMode="gray">
          <a:xfrm>
            <a:off x="3962400" y="4365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An Ngoc </a:t>
            </a:r>
            <a:r>
              <a:rPr lang="en-US" b="1" dirty="0" err="1" smtClean="0">
                <a:solidFill>
                  <a:srgbClr val="000000"/>
                </a:solidFill>
              </a:rPr>
              <a:t>Anh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gray">
          <a:xfrm>
            <a:off x="3505200" y="3548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gray">
          <a:xfrm>
            <a:off x="3962400" y="3603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Duc</a:t>
            </a:r>
            <a:r>
              <a:rPr lang="en-US" b="1" dirty="0" smtClean="0">
                <a:solidFill>
                  <a:srgbClr val="000000"/>
                </a:solidFill>
              </a:rPr>
              <a:t> Tan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gray">
          <a:xfrm>
            <a:off x="3505200" y="2743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93"/>
          <p:cNvSpPr txBox="1">
            <a:spLocks noChangeArrowheads="1"/>
          </p:cNvSpPr>
          <p:nvPr/>
        </p:nvSpPr>
        <p:spPr bwMode="gray">
          <a:xfrm>
            <a:off x="3962400" y="27987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Huynh Minh </a:t>
            </a:r>
            <a:r>
              <a:rPr lang="en-US" b="1" dirty="0" err="1" smtClean="0">
                <a:solidFill>
                  <a:srgbClr val="000000"/>
                </a:solidFill>
              </a:rPr>
              <a:t>Tu</a:t>
            </a:r>
            <a:r>
              <a:rPr lang="en-US" b="1" dirty="0" smtClean="0">
                <a:solidFill>
                  <a:srgbClr val="000000"/>
                </a:solidFill>
              </a:rPr>
              <a:t> (Leader)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2743200"/>
            <a:ext cx="2237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Team member: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1" grpId="0" animBg="1"/>
      <p:bldP spid="87123" grpId="0"/>
      <p:bldP spid="87132" grpId="0" animBg="1"/>
      <p:bldP spid="8713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82725"/>
            <a:ext cx="7824788" cy="4721225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the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Disadvantages of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solution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 and purposes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 flow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Technologies and development environment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Demonstration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Advantages of solution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Future plan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Q&amp;A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1219370" cy="121937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124200"/>
            <a:ext cx="533400" cy="5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ounded Rectangular Callout 28"/>
          <p:cNvSpPr/>
          <p:nvPr/>
        </p:nvSpPr>
        <p:spPr>
          <a:xfrm>
            <a:off x="304800" y="2971800"/>
            <a:ext cx="1676400" cy="838200"/>
          </a:xfrm>
          <a:prstGeom prst="wedgeRoundRectCallout">
            <a:avLst>
              <a:gd name="adj1" fmla="val 64076"/>
              <a:gd name="adj2" fmla="val 49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00400"/>
            <a:ext cx="614924" cy="57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800600"/>
            <a:ext cx="6521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657600"/>
            <a:ext cx="1295400" cy="1295400"/>
          </a:xfrm>
          <a:prstGeom prst="rect">
            <a:avLst/>
          </a:prstGeom>
          <a:noFill/>
        </p:spPr>
      </p:pic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General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048000" y="3886200"/>
            <a:ext cx="3429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2971800" y="4572000"/>
            <a:ext cx="350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543800" y="3124200"/>
            <a:ext cx="1295400" cy="612648"/>
          </a:xfrm>
          <a:prstGeom prst="wedgeRoundRectCallout">
            <a:avLst>
              <a:gd name="adj1" fmla="val -49044"/>
              <a:gd name="adj2" fmla="val 92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do this test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1600200"/>
            <a:ext cx="685800" cy="685800"/>
          </a:xfrm>
          <a:prstGeom prst="rect">
            <a:avLst/>
          </a:prstGeom>
          <a:noFill/>
        </p:spPr>
      </p:pic>
      <p:pic>
        <p:nvPicPr>
          <p:cNvPr id="2065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5943600"/>
            <a:ext cx="533400" cy="533400"/>
          </a:xfrm>
          <a:prstGeom prst="rect">
            <a:avLst/>
          </a:prstGeom>
          <a:noFill/>
        </p:spPr>
      </p:pic>
      <p:sp>
        <p:nvSpPr>
          <p:cNvPr id="49" name="U-Turn Arrow 48"/>
          <p:cNvSpPr/>
          <p:nvPr/>
        </p:nvSpPr>
        <p:spPr>
          <a:xfrm>
            <a:off x="2286000" y="2362200"/>
            <a:ext cx="4953000" cy="13716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/>
          <p:cNvSpPr/>
          <p:nvPr/>
        </p:nvSpPr>
        <p:spPr>
          <a:xfrm rot="10800000">
            <a:off x="2286000" y="4876800"/>
            <a:ext cx="4953000" cy="10668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38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267200"/>
            <a:ext cx="489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1219370" cy="1219370"/>
          </a:xfrm>
          <a:prstGeom prst="rect">
            <a:avLst/>
          </a:prstGeom>
          <a:noFill/>
        </p:spPr>
      </p:pic>
      <p:sp>
        <p:nvSpPr>
          <p:cNvPr id="29" name="Rounded Rectangular Callout 28"/>
          <p:cNvSpPr/>
          <p:nvPr/>
        </p:nvSpPr>
        <p:spPr>
          <a:xfrm>
            <a:off x="381000" y="1981200"/>
            <a:ext cx="1676400" cy="838200"/>
          </a:xfrm>
          <a:prstGeom prst="wedgeRoundRectCallout">
            <a:avLst>
              <a:gd name="adj1" fmla="val 35741"/>
              <a:gd name="adj2" fmla="val 69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Detail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200400"/>
            <a:ext cx="1104068" cy="10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http://stockfresh.com/files/f/faysalfarhan/m/52/2245526_stock-photo-click-here-icon-blue-butt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048000"/>
            <a:ext cx="609600" cy="6096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514600"/>
            <a:ext cx="740630" cy="51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648200"/>
            <a:ext cx="1295400" cy="1295400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667000"/>
            <a:ext cx="914400" cy="85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4953000"/>
            <a:ext cx="533400" cy="4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3124200"/>
            <a:ext cx="533400" cy="426441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2590800" y="36576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00" name="Picture 12" descr="http://tuyendung.com.vn/userfiles/image/Instant-Ask-A-Question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91000" y="3276600"/>
            <a:ext cx="1738489" cy="1066800"/>
          </a:xfrm>
          <a:prstGeom prst="rect">
            <a:avLst/>
          </a:prstGeom>
          <a:noFill/>
        </p:spPr>
      </p:pic>
      <p:sp>
        <p:nvSpPr>
          <p:cNvPr id="32" name="Right Arrow 31"/>
          <p:cNvSpPr/>
          <p:nvPr/>
        </p:nvSpPr>
        <p:spPr>
          <a:xfrm>
            <a:off x="5791200" y="36576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8474213">
            <a:off x="5367832" y="4792352"/>
            <a:ext cx="1863105" cy="21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2477184">
            <a:off x="2282488" y="4520953"/>
            <a:ext cx="2103719" cy="183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674632">
            <a:off x="1957125" y="4845067"/>
            <a:ext cx="2456796" cy="182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49530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4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2362200" cy="2362200"/>
          </a:xfrm>
          <a:prstGeom prst="rect">
            <a:avLst/>
          </a:prstGeom>
          <a:noFill/>
        </p:spPr>
      </p:pic>
      <p:sp>
        <p:nvSpPr>
          <p:cNvPr id="27" name="Cloud Callout 26"/>
          <p:cNvSpPr/>
          <p:nvPr/>
        </p:nvSpPr>
        <p:spPr>
          <a:xfrm>
            <a:off x="533400" y="1447800"/>
            <a:ext cx="2133600" cy="1524000"/>
          </a:xfrm>
          <a:prstGeom prst="cloudCallout">
            <a:avLst>
              <a:gd name="adj1" fmla="val 37542"/>
              <a:gd name="adj2" fmla="val 94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17" name="Picture 5" descr="E:\IMAGES\Present\intera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914400" cy="914400"/>
          </a:xfrm>
          <a:prstGeom prst="rect">
            <a:avLst/>
          </a:prstGeom>
          <a:noFill/>
        </p:spPr>
      </p:pic>
      <p:sp>
        <p:nvSpPr>
          <p:cNvPr id="31" name="Cloud Callout 30"/>
          <p:cNvSpPr/>
          <p:nvPr/>
        </p:nvSpPr>
        <p:spPr>
          <a:xfrm rot="232668">
            <a:off x="2865606" y="1206889"/>
            <a:ext cx="1937880" cy="1432044"/>
          </a:xfrm>
          <a:prstGeom prst="cloudCallout">
            <a:avLst>
              <a:gd name="adj1" fmla="val -24363"/>
              <a:gd name="adj2" fmla="val 102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1" name="Picture 9" descr="E:\IMAGES\Present\reu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8091" y="1409313"/>
            <a:ext cx="762000" cy="933450"/>
          </a:xfrm>
          <a:prstGeom prst="rect">
            <a:avLst/>
          </a:prstGeom>
          <a:noFill/>
        </p:spPr>
      </p:pic>
      <p:sp>
        <p:nvSpPr>
          <p:cNvPr id="36" name="Cloud Callout 35"/>
          <p:cNvSpPr/>
          <p:nvPr/>
        </p:nvSpPr>
        <p:spPr>
          <a:xfrm rot="232668">
            <a:off x="4999206" y="1511690"/>
            <a:ext cx="1937880" cy="1432044"/>
          </a:xfrm>
          <a:prstGeom prst="cloudCallout">
            <a:avLst>
              <a:gd name="adj1" fmla="val -108829"/>
              <a:gd name="adj2" fmla="val 96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loud Callout 37"/>
          <p:cNvSpPr/>
          <p:nvPr/>
        </p:nvSpPr>
        <p:spPr>
          <a:xfrm rot="232668">
            <a:off x="5837405" y="3340489"/>
            <a:ext cx="1937880" cy="1432044"/>
          </a:xfrm>
          <a:prstGeom prst="cloudCallout">
            <a:avLst>
              <a:gd name="adj1" fmla="val -138797"/>
              <a:gd name="adj2" fmla="val 375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4" name="Picture 12" descr="E:\IMAGES\Present\im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828800"/>
            <a:ext cx="1295400" cy="740229"/>
          </a:xfrm>
          <a:prstGeom prst="rect">
            <a:avLst/>
          </a:prstGeom>
          <a:noFill/>
        </p:spPr>
      </p:pic>
      <p:pic>
        <p:nvPicPr>
          <p:cNvPr id="38923" name="Picture 11" descr="E:\IMAGES\Present\dragg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657600"/>
            <a:ext cx="1282792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and Purpose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04800" y="1219200"/>
            <a:ext cx="8382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Improve current online testing systems.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Real-time interaction between teachers and students.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Increase interaction between teachers and teachers.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Optimize process of generating tests and questions.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Multiple question types support.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Strongly support drag and drop functions.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Tags for searching and statistic.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Dynamic reports.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Easy and secured tests.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Our Solution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1905000" cy="18288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733800"/>
            <a:ext cx="685800" cy="64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572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505200"/>
            <a:ext cx="1905000" cy="2057400"/>
          </a:xfrm>
          <a:prstGeom prst="rect">
            <a:avLst/>
          </a:prstGeom>
          <a:noFill/>
        </p:spPr>
      </p:pic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1524000"/>
            <a:ext cx="838200" cy="838200"/>
          </a:xfrm>
          <a:prstGeom prst="rect">
            <a:avLst/>
          </a:prstGeom>
          <a:noFill/>
        </p:spPr>
      </p:pic>
      <p:pic>
        <p:nvPicPr>
          <p:cNvPr id="40962" name="Picture 2" descr="E:\IMAGES\Present\teach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990600"/>
            <a:ext cx="1447800" cy="1447800"/>
          </a:xfrm>
          <a:prstGeom prst="rect">
            <a:avLst/>
          </a:prstGeom>
          <a:noFill/>
        </p:spPr>
      </p:pic>
      <p:pic>
        <p:nvPicPr>
          <p:cNvPr id="40963" name="Picture 3" descr="E:\IMAGES\Present\draggi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3581400"/>
            <a:ext cx="609600" cy="362113"/>
          </a:xfrm>
          <a:prstGeom prst="rect">
            <a:avLst/>
          </a:prstGeom>
          <a:noFill/>
        </p:spPr>
      </p:pic>
      <p:pic>
        <p:nvPicPr>
          <p:cNvPr id="40964" name="Picture 4" descr="E:\IMAGES\Present\impor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3200400"/>
            <a:ext cx="666566" cy="380895"/>
          </a:xfrm>
          <a:prstGeom prst="rect">
            <a:avLst/>
          </a:prstGeom>
          <a:noFill/>
        </p:spPr>
      </p:pic>
      <p:pic>
        <p:nvPicPr>
          <p:cNvPr id="40965" name="Picture 5" descr="E:\CAPSTONE\SourceCode\OATS_Capstone\OATS_Capstone\Style\img\ta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657600"/>
            <a:ext cx="304800" cy="304800"/>
          </a:xfrm>
          <a:prstGeom prst="rect">
            <a:avLst/>
          </a:prstGeom>
          <a:noFill/>
        </p:spPr>
      </p:pic>
      <p:pic>
        <p:nvPicPr>
          <p:cNvPr id="40966" name="Picture 6" descr="E:\IMAGES\Present\reus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3522344"/>
            <a:ext cx="381000" cy="466725"/>
          </a:xfrm>
          <a:prstGeom prst="rect">
            <a:avLst/>
          </a:prstGeom>
          <a:noFill/>
        </p:spPr>
      </p:pic>
      <p:pic>
        <p:nvPicPr>
          <p:cNvPr id="25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05200" y="3581400"/>
            <a:ext cx="457200" cy="365521"/>
          </a:xfrm>
          <a:prstGeom prst="rect">
            <a:avLst/>
          </a:prstGeom>
          <a:noFill/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9800" y="35814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90800" y="25908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 rot="18773493">
            <a:off x="1411059" y="2803976"/>
            <a:ext cx="1724681" cy="235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05000" y="3962400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105400" y="3962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1828800" y="4343399"/>
            <a:ext cx="556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8" name="Picture 8" descr="http://www.veryicon.com/icon/png/System/Sleek%20XP%20Basic/Preview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38600" y="2514600"/>
            <a:ext cx="457200" cy="457200"/>
          </a:xfrm>
          <a:prstGeom prst="rect">
            <a:avLst/>
          </a:prstGeom>
          <a:noFill/>
        </p:spPr>
      </p:pic>
      <p:sp>
        <p:nvSpPr>
          <p:cNvPr id="41" name="Right Arrow 40"/>
          <p:cNvSpPr/>
          <p:nvPr/>
        </p:nvSpPr>
        <p:spPr>
          <a:xfrm rot="3165737">
            <a:off x="3212021" y="2870348"/>
            <a:ext cx="1588366" cy="242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8857954">
            <a:off x="1205615" y="2600281"/>
            <a:ext cx="1752825" cy="2078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00200" y="2209800"/>
            <a:ext cx="381000" cy="381000"/>
          </a:xfrm>
          <a:prstGeom prst="rect">
            <a:avLst/>
          </a:prstGeom>
          <a:noFill/>
        </p:spPr>
      </p:pic>
      <p:sp>
        <p:nvSpPr>
          <p:cNvPr id="47" name="Right Arrow 46"/>
          <p:cNvSpPr/>
          <p:nvPr/>
        </p:nvSpPr>
        <p:spPr>
          <a:xfrm rot="16200000">
            <a:off x="7200900" y="28575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2057400" y="5257800"/>
            <a:ext cx="5334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343400" y="5486400"/>
            <a:ext cx="381000" cy="381000"/>
          </a:xfrm>
          <a:prstGeom prst="rect">
            <a:avLst/>
          </a:prstGeom>
          <a:noFill/>
        </p:spPr>
      </p:pic>
      <p:sp>
        <p:nvSpPr>
          <p:cNvPr id="52" name="Left-Right Arrow 51"/>
          <p:cNvSpPr/>
          <p:nvPr/>
        </p:nvSpPr>
        <p:spPr>
          <a:xfrm rot="1554737">
            <a:off x="3589412" y="2568624"/>
            <a:ext cx="4128719" cy="19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943600" y="2286000"/>
            <a:ext cx="381000" cy="381000"/>
          </a:xfrm>
          <a:prstGeom prst="rect">
            <a:avLst/>
          </a:prstGeom>
          <a:noFill/>
        </p:spPr>
      </p:pic>
      <p:pic>
        <p:nvPicPr>
          <p:cNvPr id="40970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5800" y="1447800"/>
            <a:ext cx="685800" cy="660710"/>
          </a:xfrm>
          <a:prstGeom prst="rect">
            <a:avLst/>
          </a:prstGeom>
          <a:noFill/>
        </p:spPr>
      </p:pic>
      <p:sp>
        <p:nvSpPr>
          <p:cNvPr id="57" name="Right Arrow 56"/>
          <p:cNvSpPr/>
          <p:nvPr/>
        </p:nvSpPr>
        <p:spPr>
          <a:xfrm rot="16200000">
            <a:off x="381000" y="2743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1524000" y="16002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52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1985" name="Picture 1" descr="E:\IMAGES\Present\blank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1407671" cy="131430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1143000" y="3505200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6" name="Picture 2" descr="E:\IMAGES\Present\do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81200"/>
            <a:ext cx="1396845" cy="130419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6858000" y="3352800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7" name="Picture 3" descr="E:\IMAGES\Present\inv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133600"/>
            <a:ext cx="1524000" cy="1349829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114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Invitation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267200"/>
            <a:ext cx="1676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6248400" y="5715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Real-time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343400"/>
            <a:ext cx="1447800" cy="139483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33401" y="571500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Dynamic statistic reports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92" name="Picture 8" descr="http://a.dryicons.com/images/icon_sets/colorful_stickers_part_3_icons_set/png/256x256/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267200"/>
            <a:ext cx="1371600" cy="13716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657600" y="563880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Tags Mechanism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9" grpId="0"/>
      <p:bldP spid="50" grpId="0"/>
      <p:bldP spid="54" grpId="0"/>
      <p:bldP spid="55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449</TotalTime>
  <Words>507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sample</vt:lpstr>
      <vt:lpstr>Visio</vt:lpstr>
      <vt:lpstr>Online Assessment and Testing System</vt:lpstr>
      <vt:lpstr>Team member</vt:lpstr>
      <vt:lpstr>Outline</vt:lpstr>
      <vt:lpstr>Scenario Process</vt:lpstr>
      <vt:lpstr>Scenario Process</vt:lpstr>
      <vt:lpstr>Disadvantages</vt:lpstr>
      <vt:lpstr>Overview and Purpose</vt:lpstr>
      <vt:lpstr>Our Solution</vt:lpstr>
      <vt:lpstr>Functions</vt:lpstr>
      <vt:lpstr>Technologies</vt:lpstr>
      <vt:lpstr>Development Environment</vt:lpstr>
      <vt:lpstr>Design Description</vt:lpstr>
      <vt:lpstr>Scenario</vt:lpstr>
      <vt:lpstr>Demonstration</vt:lpstr>
      <vt:lpstr>Advantages</vt:lpstr>
      <vt:lpstr>Future Plans</vt:lpstr>
      <vt:lpstr>Questions and Answers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Huynh</dc:creator>
  <cp:lastModifiedBy>Tu Huynh</cp:lastModifiedBy>
  <cp:revision>68</cp:revision>
  <dcterms:created xsi:type="dcterms:W3CDTF">2013-08-12T10:13:49Z</dcterms:created>
  <dcterms:modified xsi:type="dcterms:W3CDTF">2013-08-13T03:08:03Z</dcterms:modified>
</cp:coreProperties>
</file>