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88" r:id="rId6"/>
    <p:sldId id="289" r:id="rId7"/>
    <p:sldId id="261" r:id="rId8"/>
    <p:sldId id="262" r:id="rId9"/>
    <p:sldId id="263" r:id="rId10"/>
    <p:sldId id="302" r:id="rId11"/>
    <p:sldId id="265" r:id="rId12"/>
    <p:sldId id="266" r:id="rId13"/>
    <p:sldId id="267" r:id="rId14"/>
    <p:sldId id="268" r:id="rId15"/>
    <p:sldId id="269" r:id="rId16"/>
    <p:sldId id="270" r:id="rId17"/>
    <p:sldId id="298" r:id="rId18"/>
    <p:sldId id="290" r:id="rId19"/>
    <p:sldId id="271" r:id="rId20"/>
    <p:sldId id="299" r:id="rId21"/>
    <p:sldId id="300" r:id="rId22"/>
    <p:sldId id="301" r:id="rId23"/>
    <p:sldId id="272" r:id="rId24"/>
    <p:sldId id="273" r:id="rId25"/>
    <p:sldId id="274" r:id="rId26"/>
    <p:sldId id="291" r:id="rId27"/>
    <p:sldId id="297" r:id="rId28"/>
    <p:sldId id="286" r:id="rId29"/>
    <p:sldId id="29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FF"/>
    <a:srgbClr val="9933FF"/>
    <a:srgbClr val="33CCCC"/>
    <a:srgbClr val="C5C5C5"/>
    <a:srgbClr val="C0C0C0"/>
    <a:srgbClr val="DDDDDD"/>
    <a:srgbClr val="333333"/>
    <a:srgbClr val="70A8DA"/>
    <a:srgbClr val="357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8" autoAdjust="0"/>
    <p:restoredTop sz="93743" autoAdjust="0"/>
  </p:normalViewPr>
  <p:slideViewPr>
    <p:cSldViewPr>
      <p:cViewPr varScale="1">
        <p:scale>
          <a:sx n="89" d="100"/>
          <a:sy n="89" d="100"/>
        </p:scale>
        <p:origin x="122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C16F35-61A3-4F30-8DD0-7DDC9D962E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10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6F35-61A3-4F30-8DD0-7DDC9D962E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8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6184E-4B9C-4CA7-B144-EEEAC5CF0363}" type="slidenum">
              <a:rPr lang="en-US"/>
              <a:pPr/>
              <a:t>4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Layouts</a:t>
            </a:r>
          </a:p>
        </p:txBody>
      </p:sp>
    </p:spTree>
    <p:extLst>
      <p:ext uri="{BB962C8B-B14F-4D97-AF65-F5344CB8AC3E}">
        <p14:creationId xmlns:p14="http://schemas.microsoft.com/office/powerpoint/2010/main" val="113980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6184E-4B9C-4CA7-B144-EEEAC5CF0363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Layouts</a:t>
            </a:r>
          </a:p>
        </p:txBody>
      </p:sp>
    </p:spTree>
    <p:extLst>
      <p:ext uri="{BB962C8B-B14F-4D97-AF65-F5344CB8AC3E}">
        <p14:creationId xmlns:p14="http://schemas.microsoft.com/office/powerpoint/2010/main" val="290899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6184E-4B9C-4CA7-B144-EEEAC5CF0363}" type="slidenum">
              <a:rPr lang="en-US"/>
              <a:pPr/>
              <a:t>6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Layouts</a:t>
            </a:r>
          </a:p>
        </p:txBody>
      </p:sp>
    </p:spTree>
    <p:extLst>
      <p:ext uri="{BB962C8B-B14F-4D97-AF65-F5344CB8AC3E}">
        <p14:creationId xmlns:p14="http://schemas.microsoft.com/office/powerpoint/2010/main" val="85475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6F35-61A3-4F30-8DD0-7DDC9D962E9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6F35-61A3-4F30-8DD0-7DDC9D962E9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546" y="0"/>
              </a:cxn>
              <a:cxn ang="0">
                <a:pos x="5655" y="84"/>
              </a:cxn>
              <a:cxn ang="0">
                <a:pos x="5649" y="315"/>
              </a:cxn>
              <a:cxn ang="0">
                <a:pos x="1" y="314"/>
              </a:cxn>
              <a:cxn ang="0">
                <a:pos x="0" y="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46" y="0"/>
                </a:cxn>
                <a:cxn ang="0">
                  <a:pos x="5446" y="312"/>
                </a:cxn>
                <a:cxn ang="0">
                  <a:pos x="5446" y="451"/>
                </a:cxn>
                <a:cxn ang="0">
                  <a:pos x="1512" y="443"/>
                </a:cxn>
                <a:cxn ang="0">
                  <a:pos x="1288" y="584"/>
                </a:cxn>
                <a:cxn ang="0">
                  <a:pos x="0" y="590"/>
                </a:cxn>
                <a:cxn ang="0">
                  <a:pos x="0" y="0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/>
              <a:ahLst/>
              <a:cxnLst>
                <a:cxn ang="0">
                  <a:pos x="1440" y="1"/>
                </a:cxn>
                <a:cxn ang="0">
                  <a:pos x="1261" y="112"/>
                </a:cxn>
                <a:cxn ang="0">
                  <a:pos x="0" y="110"/>
                </a:cxn>
                <a:cxn ang="0">
                  <a:pos x="0" y="49"/>
                </a:cxn>
                <a:cxn ang="0">
                  <a:pos x="1069" y="50"/>
                </a:cxn>
                <a:cxn ang="0">
                  <a:pos x="1142" y="0"/>
                </a:cxn>
                <a:cxn ang="0">
                  <a:pos x="1440" y="1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BF6C0883-C4B3-4EC5-B9A4-AAE326A0CE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14" grpId="0" animBg="1"/>
      <p:bldP spid="3109" grpId="0" animBg="1"/>
      <p:bldP spid="3121" grpId="0" animBg="1"/>
      <p:bldP spid="3122" grpId="0" animBg="1"/>
      <p:bldP spid="3124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72272-BA09-44E0-9C55-FEEED23887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6AA53-6A32-459C-AE5A-C162BE7F3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C1E8A00-2BFB-44D0-BA8B-CE6E9F9DCD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6B4B18AD-A4E1-488D-B4D4-BC96F9DFB8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E66CAB56-18F9-45D2-A6FC-FB4D09F701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655892A5-BEB5-4FB3-876E-170312E1CC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EAAC3-CF5B-4F0C-878B-D117E64C43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5A944-0D1A-4CA6-AC2D-3B24C25916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1D638-C0CD-471F-A0AB-46D2236206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676B8-29F3-4C97-93E1-0C49F190A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01B7E-D64B-477C-AE65-0937EEE75B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9C06D-2030-440E-BBEC-1B4AAFD694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1F311-D880-43B4-A6F1-A0D9570A48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8C80D-5ADF-44BC-9D1E-E13CE722A3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82" y="0"/>
              </a:cxn>
              <a:cxn ang="0">
                <a:pos x="5639" y="45"/>
              </a:cxn>
              <a:cxn ang="0">
                <a:pos x="5636" y="113"/>
              </a:cxn>
              <a:cxn ang="0">
                <a:pos x="0" y="113"/>
              </a:cxn>
              <a:cxn ang="0">
                <a:pos x="0" y="0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358" y="0"/>
              </a:cxn>
              <a:cxn ang="0">
                <a:pos x="1356" y="32"/>
              </a:cxn>
              <a:cxn ang="0">
                <a:pos x="60" y="33"/>
              </a:cxn>
              <a:cxn ang="0">
                <a:pos x="0" y="2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D4EA04AC-F83F-4685-A385-AAAD5C2DC1EF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.jpeg"/><Relationship Id="rId3" Type="http://schemas.openxmlformats.org/officeDocument/2006/relationships/image" Target="../media/image31.png"/><Relationship Id="rId7" Type="http://schemas.openxmlformats.org/officeDocument/2006/relationships/image" Target="../media/image20.png"/><Relationship Id="rId12" Type="http://schemas.openxmlformats.org/officeDocument/2006/relationships/image" Target="../media/image1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33.pn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23.png"/><Relationship Id="rId1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38.png"/><Relationship Id="rId7" Type="http://schemas.openxmlformats.org/officeDocument/2006/relationships/image" Target="../media/image17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39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8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18.jpeg"/><Relationship Id="rId4" Type="http://schemas.openxmlformats.org/officeDocument/2006/relationships/image" Target="../media/image45.png"/><Relationship Id="rId9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jpeg"/><Relationship Id="rId7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51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2.pn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57.png"/><Relationship Id="rId7" Type="http://schemas.openxmlformats.org/officeDocument/2006/relationships/image" Target="../media/image1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61.png"/><Relationship Id="rId7" Type="http://schemas.openxmlformats.org/officeDocument/2006/relationships/image" Target="../media/image16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8.jpeg"/><Relationship Id="rId4" Type="http://schemas.openxmlformats.org/officeDocument/2006/relationships/image" Target="../media/image20.pn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7.jpeg"/><Relationship Id="rId5" Type="http://schemas.openxmlformats.org/officeDocument/2006/relationships/image" Target="../media/image24.png"/><Relationship Id="rId10" Type="http://schemas.openxmlformats.org/officeDocument/2006/relationships/image" Target="../media/image16.jpe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8.jpe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6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8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12" Type="http://schemas.openxmlformats.org/officeDocument/2006/relationships/image" Target="../media/image35.png"/><Relationship Id="rId17" Type="http://schemas.openxmlformats.org/officeDocument/2006/relationships/image" Target="../media/image18.jpeg"/><Relationship Id="rId2" Type="http://schemas.openxmlformats.org/officeDocument/2006/relationships/image" Target="../media/image28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3.png"/><Relationship Id="rId5" Type="http://schemas.openxmlformats.org/officeDocument/2006/relationships/image" Target="../media/image32.png"/><Relationship Id="rId1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31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286000"/>
            <a:ext cx="7162800" cy="1622425"/>
          </a:xfrm>
        </p:spPr>
        <p:txBody>
          <a:bodyPr/>
          <a:lstStyle/>
          <a:p>
            <a:r>
              <a:rPr lang="en-US" sz="2600" dirty="0" smtClean="0">
                <a:solidFill>
                  <a:schemeClr val="tx2"/>
                </a:solidFill>
              </a:rPr>
              <a:t/>
            </a:r>
            <a:br>
              <a:rPr lang="en-US" sz="2600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Capstone Project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 K4C - Group 12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December, 2012</a:t>
            </a:r>
            <a:endParaRPr lang="en-US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4508499"/>
            <a:ext cx="736600" cy="733327"/>
          </a:xfrm>
          <a:prstGeom prst="rect">
            <a:avLst/>
          </a:prstGeom>
        </p:spPr>
      </p:pic>
      <p:pic>
        <p:nvPicPr>
          <p:cNvPr id="7" name="Picture 6" descr="baby-cute-cupcak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4650" y="3644900"/>
            <a:ext cx="808907" cy="806450"/>
          </a:xfrm>
          <a:prstGeom prst="rect">
            <a:avLst/>
          </a:prstGeom>
        </p:spPr>
      </p:pic>
      <p:pic>
        <p:nvPicPr>
          <p:cNvPr id="8" name="Picture 7" descr="how_to_fry_potato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6200000" flipV="1">
            <a:off x="914400" y="4508500"/>
            <a:ext cx="762000" cy="762000"/>
          </a:xfrm>
          <a:prstGeom prst="rect">
            <a:avLst/>
          </a:prstGeom>
        </p:spPr>
      </p:pic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5321299"/>
            <a:ext cx="762000" cy="728283"/>
          </a:xfrm>
          <a:prstGeom prst="rect">
            <a:avLst/>
          </a:prstGeom>
        </p:spPr>
      </p:pic>
      <p:pic>
        <p:nvPicPr>
          <p:cNvPr id="10" name="Picture 9" descr="pizza-free-wallpaper_422_82157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4000" y="5321300"/>
            <a:ext cx="914400" cy="731520"/>
          </a:xfrm>
          <a:prstGeom prst="rect">
            <a:avLst/>
          </a:prstGeom>
        </p:spPr>
      </p:pic>
      <p:pic>
        <p:nvPicPr>
          <p:cNvPr id="12" name="Picture 11" descr="1290224128-18vy9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0" y="3048000"/>
            <a:ext cx="1473200" cy="1395832"/>
          </a:xfrm>
          <a:prstGeom prst="rect">
            <a:avLst/>
          </a:prstGeom>
        </p:spPr>
      </p:pic>
      <p:pic>
        <p:nvPicPr>
          <p:cNvPr id="13" name="Picture 12" descr="hamburger-wallpaper-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76500" y="4505325"/>
            <a:ext cx="762000" cy="76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8600" y="8382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1430"/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Fast Food Delivery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Our Solution</a:t>
            </a:r>
          </a:p>
        </p:txBody>
      </p:sp>
      <p:pic>
        <p:nvPicPr>
          <p:cNvPr id="32" name="Picture 31" descr="Occupations-Pizza-Deliveryman-Female-Light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5029200"/>
            <a:ext cx="1371600" cy="1371600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 rot="5400000">
            <a:off x="7075727" y="4354272"/>
            <a:ext cx="1012343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inter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3733800"/>
            <a:ext cx="762000" cy="7620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048000" y="3048000"/>
            <a:ext cx="1066800" cy="914400"/>
            <a:chOff x="3733800" y="3200400"/>
            <a:chExt cx="1066800" cy="914400"/>
          </a:xfrm>
        </p:grpSpPr>
        <p:pic>
          <p:nvPicPr>
            <p:cNvPr id="36" name="Picture 2" descr="C:\Users\Kuroi Sayuri\Desktop\browser copy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14800" y="32004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37" name="Picture 36" descr="Actions-system-search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3800" y="3200400"/>
              <a:ext cx="914400" cy="914400"/>
            </a:xfrm>
            <a:prstGeom prst="rect">
              <a:avLst/>
            </a:prstGeom>
          </p:spPr>
        </p:pic>
      </p:grpSp>
      <p:sp>
        <p:nvSpPr>
          <p:cNvPr id="38" name="Right Arrow 37"/>
          <p:cNvSpPr/>
          <p:nvPr/>
        </p:nvSpPr>
        <p:spPr>
          <a:xfrm>
            <a:off x="914400" y="3581400"/>
            <a:ext cx="2057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4267200" y="3581400"/>
            <a:ext cx="838200" cy="229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6172200" y="3581400"/>
            <a:ext cx="914400" cy="229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order-history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3124200"/>
            <a:ext cx="457200" cy="457200"/>
          </a:xfrm>
          <a:prstGeom prst="rect">
            <a:avLst/>
          </a:prstGeom>
        </p:spPr>
      </p:pic>
      <p:pic>
        <p:nvPicPr>
          <p:cNvPr id="43" name="Picture 42" descr="order-history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124200"/>
            <a:ext cx="457200" cy="457200"/>
          </a:xfrm>
          <a:prstGeom prst="rect">
            <a:avLst/>
          </a:prstGeom>
        </p:spPr>
      </p:pic>
      <p:pic>
        <p:nvPicPr>
          <p:cNvPr id="44" name="Picture 43" descr="order-history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4267200"/>
            <a:ext cx="457200" cy="457200"/>
          </a:xfrm>
          <a:prstGeom prst="rect">
            <a:avLst/>
          </a:prstGeom>
        </p:spPr>
      </p:pic>
      <p:sp>
        <p:nvSpPr>
          <p:cNvPr id="45" name="Bent-Up Arrow 44"/>
          <p:cNvSpPr/>
          <p:nvPr/>
        </p:nvSpPr>
        <p:spPr>
          <a:xfrm rot="10800000" flipV="1">
            <a:off x="457200" y="4267200"/>
            <a:ext cx="6553200" cy="1219200"/>
          </a:xfrm>
          <a:prstGeom prst="bentUpArrow">
            <a:avLst>
              <a:gd name="adj1" fmla="val 8809"/>
              <a:gd name="adj2" fmla="val 11667"/>
              <a:gd name="adj3" fmla="val 25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fast-foo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4648200"/>
            <a:ext cx="762000" cy="762000"/>
          </a:xfrm>
          <a:prstGeom prst="rect">
            <a:avLst/>
          </a:prstGeom>
        </p:spPr>
      </p:pic>
      <p:sp>
        <p:nvSpPr>
          <p:cNvPr id="47" name="Bent-Up Arrow 46"/>
          <p:cNvSpPr/>
          <p:nvPr/>
        </p:nvSpPr>
        <p:spPr>
          <a:xfrm rot="5400000">
            <a:off x="2819400" y="1600200"/>
            <a:ext cx="1600200" cy="6934200"/>
          </a:xfrm>
          <a:prstGeom prst="bentUpArrow">
            <a:avLst>
              <a:gd name="adj1" fmla="val 6088"/>
              <a:gd name="adj2" fmla="val 10306"/>
              <a:gd name="adj3" fmla="val 25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mone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600" y="5715000"/>
            <a:ext cx="609600" cy="609600"/>
          </a:xfrm>
          <a:prstGeom prst="rect">
            <a:avLst/>
          </a:prstGeom>
        </p:spPr>
      </p:pic>
      <p:sp>
        <p:nvSpPr>
          <p:cNvPr id="49" name="Right Arrow 48"/>
          <p:cNvSpPr/>
          <p:nvPr/>
        </p:nvSpPr>
        <p:spPr>
          <a:xfrm rot="13298393">
            <a:off x="5754477" y="4663849"/>
            <a:ext cx="1512785" cy="235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mone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4572000"/>
            <a:ext cx="609600" cy="609600"/>
          </a:xfrm>
          <a:prstGeom prst="rect">
            <a:avLst/>
          </a:prstGeom>
        </p:spPr>
      </p:pic>
      <p:pic>
        <p:nvPicPr>
          <p:cNvPr id="52" name="Picture 51" descr="order-history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3810000"/>
            <a:ext cx="457200" cy="457200"/>
          </a:xfrm>
          <a:prstGeom prst="rect">
            <a:avLst/>
          </a:prstGeom>
        </p:spPr>
      </p:pic>
      <p:pic>
        <p:nvPicPr>
          <p:cNvPr id="54" name="Picture 53" descr="custom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048000"/>
            <a:ext cx="942857" cy="1104762"/>
          </a:xfrm>
          <a:prstGeom prst="rect">
            <a:avLst/>
          </a:prstGeom>
        </p:spPr>
      </p:pic>
      <p:pic>
        <p:nvPicPr>
          <p:cNvPr id="55" name="Picture 54" descr="stor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5400" y="2971800"/>
            <a:ext cx="1143000" cy="1117218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7086600" y="3048000"/>
            <a:ext cx="1066800" cy="914400"/>
            <a:chOff x="3733800" y="3200400"/>
            <a:chExt cx="1066800" cy="914400"/>
          </a:xfrm>
        </p:grpSpPr>
        <p:pic>
          <p:nvPicPr>
            <p:cNvPr id="57" name="Picture 2" descr="C:\Users\Kuroi Sayuri\Desktop\browser copy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14800" y="32004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58" name="Picture 57" descr="Actions-system-search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3800" y="3200400"/>
              <a:ext cx="914400" cy="914400"/>
            </a:xfrm>
            <a:prstGeom prst="rect">
              <a:avLst/>
            </a:prstGeom>
          </p:spPr>
        </p:pic>
      </p:grpSp>
      <p:sp>
        <p:nvSpPr>
          <p:cNvPr id="61" name="Circular Arrow 60"/>
          <p:cNvSpPr/>
          <p:nvPr/>
        </p:nvSpPr>
        <p:spPr>
          <a:xfrm>
            <a:off x="5029200" y="2209800"/>
            <a:ext cx="1219200" cy="914400"/>
          </a:xfrm>
          <a:prstGeom prst="circularArrow">
            <a:avLst>
              <a:gd name="adj1" fmla="val 6926"/>
              <a:gd name="adj2" fmla="val 1142319"/>
              <a:gd name="adj3" fmla="val 20642123"/>
              <a:gd name="adj4" fmla="val 10800000"/>
              <a:gd name="adj5" fmla="val 10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 rot="2502100">
            <a:off x="5990196" y="4579083"/>
            <a:ext cx="1512785" cy="235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fast-food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4038600"/>
            <a:ext cx="609600" cy="609600"/>
          </a:xfrm>
          <a:prstGeom prst="rect">
            <a:avLst/>
          </a:prstGeom>
        </p:spPr>
      </p:pic>
      <p:pic>
        <p:nvPicPr>
          <p:cNvPr id="64" name="Picture 63" descr="pc_security_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0200" y="2438400"/>
            <a:ext cx="457200" cy="457200"/>
          </a:xfrm>
          <a:prstGeom prst="rect">
            <a:avLst/>
          </a:prstGeom>
        </p:spPr>
      </p:pic>
      <p:pic>
        <p:nvPicPr>
          <p:cNvPr id="65" name="Picture 64" descr="baby-cute-cupcak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66" name="Picture 65" descr="hamburger-wallpaper-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67" name="Picture 66" descr="pizza-free-wallpaper_422_82157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2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39" grpId="0" animBg="1"/>
      <p:bldP spid="41" grpId="0" animBg="1"/>
      <p:bldP spid="45" grpId="0" animBg="1"/>
      <p:bldP spid="47" grpId="0" animBg="1"/>
      <p:bldP spid="49" grpId="0" animBg="1"/>
      <p:bldP spid="61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 bwMode="gray">
          <a:xfrm>
            <a:off x="533400" y="2286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n w="11430"/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Functions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4400" y="1905000"/>
            <a:ext cx="1981200" cy="1981200"/>
            <a:chOff x="914400" y="1905000"/>
            <a:chExt cx="1981200" cy="1981200"/>
          </a:xfrm>
        </p:grpSpPr>
        <p:pic>
          <p:nvPicPr>
            <p:cNvPr id="36" name="Picture 35" descr="shopping-basket-full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1905000"/>
              <a:ext cx="1981200" cy="19812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219200" y="3505200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Create Order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00901" y="4114800"/>
            <a:ext cx="1608197" cy="2094131"/>
            <a:chOff x="6629400" y="1905000"/>
            <a:chExt cx="1608197" cy="2094131"/>
          </a:xfrm>
        </p:grpSpPr>
        <p:pic>
          <p:nvPicPr>
            <p:cNvPr id="39" name="Picture 38" descr="sto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1905000"/>
              <a:ext cx="1524000" cy="148962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6629400" y="3352800"/>
              <a:ext cx="1608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Assign Store 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Automatically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43600" y="2057400"/>
            <a:ext cx="2667000" cy="1817132"/>
            <a:chOff x="3200400" y="4267200"/>
            <a:chExt cx="2667000" cy="1817132"/>
          </a:xfrm>
        </p:grpSpPr>
        <p:pic>
          <p:nvPicPr>
            <p:cNvPr id="45" name="Picture 44" descr="order-history-ic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3800" y="4267200"/>
              <a:ext cx="1295400" cy="1295400"/>
            </a:xfrm>
            <a:prstGeom prst="rect">
              <a:avLst/>
            </a:prstGeom>
          </p:spPr>
        </p:pic>
        <p:pic>
          <p:nvPicPr>
            <p:cNvPr id="46" name="Picture 45" descr="order-history-ic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7200" y="4343400"/>
              <a:ext cx="1371600" cy="13716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200400" y="57150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Assign Orders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733800" y="1828800"/>
            <a:ext cx="2057400" cy="2016003"/>
            <a:chOff x="3733800" y="1828800"/>
            <a:chExt cx="1905000" cy="1865818"/>
          </a:xfrm>
        </p:grpSpPr>
        <p:sp>
          <p:nvSpPr>
            <p:cNvPr id="52" name="TextBox 51"/>
            <p:cNvSpPr txBox="1"/>
            <p:nvPr/>
          </p:nvSpPr>
          <p:spPr>
            <a:xfrm>
              <a:off x="3733800" y="3352800"/>
              <a:ext cx="1905000" cy="34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Manage Order</a:t>
              </a:r>
            </a:p>
          </p:txBody>
        </p:sp>
        <p:pic>
          <p:nvPicPr>
            <p:cNvPr id="53" name="Picture 52" descr="Open-Folder-Accept-icon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200" y="1828800"/>
              <a:ext cx="1524000" cy="1524000"/>
            </a:xfrm>
            <a:prstGeom prst="rect">
              <a:avLst/>
            </a:prstGeom>
          </p:spPr>
        </p:pic>
      </p:grpSp>
      <p:pic>
        <p:nvPicPr>
          <p:cNvPr id="56" name="Picture 55" descr="baby-cute-cupcak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57" name="Picture 56" descr="hamburger-wallpaper-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58" name="Picture 57" descr="pizza-free-wallpaper_422_82157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295400"/>
          </a:xfrm>
        </p:spPr>
        <p:txBody>
          <a:bodyPr>
            <a:normAutofit/>
          </a:bodyPr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Technologies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858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62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5052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484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62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052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2484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95400" y="1981200"/>
            <a:ext cx="1447800" cy="1893332"/>
            <a:chOff x="1295400" y="1981200"/>
            <a:chExt cx="1447800" cy="1893332"/>
          </a:xfrm>
        </p:grpSpPr>
        <p:pic>
          <p:nvPicPr>
            <p:cNvPr id="27" name="Picture 26" descr="text-x-java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1981200"/>
              <a:ext cx="1447800" cy="14478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600200" y="3505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Java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81800" y="2057400"/>
            <a:ext cx="1524000" cy="1893332"/>
            <a:chOff x="6781800" y="2057400"/>
            <a:chExt cx="1524000" cy="1893332"/>
          </a:xfrm>
        </p:grpSpPr>
        <p:pic>
          <p:nvPicPr>
            <p:cNvPr id="33" name="Picture 32" descr="File-Adobe-Dreamweaver-XML-01-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1800" y="2057400"/>
              <a:ext cx="1524000" cy="1524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162800" y="35814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XML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35751" y="1965533"/>
            <a:ext cx="1524000" cy="1893332"/>
            <a:chOff x="4038600" y="4343400"/>
            <a:chExt cx="1524000" cy="1893332"/>
          </a:xfrm>
        </p:grpSpPr>
        <p:pic>
          <p:nvPicPr>
            <p:cNvPr id="39" name="Picture 38" descr="File Adobe Dreamweaver JavaScrip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4343400"/>
              <a:ext cx="1524000" cy="15240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267200" y="58674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Javascript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44" name="Picture 43" descr="baby-cute-cupcak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45" name="Picture 44" descr="hamburger-wallpaper-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46" name="Picture 45" descr="pizza-free-wallpaper_422_82157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915400" cy="533400"/>
          </a:xfrm>
        </p:spPr>
        <p:txBody>
          <a:bodyPr/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Development </a:t>
            </a:r>
            <a:r>
              <a:rPr lang="en-US" kern="1200" dirty="0" smtClean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kern="1200" dirty="0" smtClean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</a:br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kern="1200" dirty="0" smtClean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       Environment </a:t>
            </a:r>
            <a:endParaRPr lang="en-US" kern="1200" dirty="0">
              <a:ln w="11430"/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" name="Oval 90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1143000" y="1981200"/>
            <a:ext cx="1524000" cy="1893332"/>
            <a:chOff x="1143000" y="1981200"/>
            <a:chExt cx="1524000" cy="1893332"/>
          </a:xfrm>
        </p:grpSpPr>
        <p:pic>
          <p:nvPicPr>
            <p:cNvPr id="98" name="Picture 97" descr="Compatible_with_Windows_7_icon_by_fediaFedi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1981200"/>
              <a:ext cx="1524000" cy="152400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1295400" y="3505200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Windows 7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962400" y="2057400"/>
            <a:ext cx="1295238" cy="1740932"/>
            <a:chOff x="3962400" y="2057400"/>
            <a:chExt cx="1295238" cy="1740932"/>
          </a:xfrm>
        </p:grpSpPr>
        <p:pic>
          <p:nvPicPr>
            <p:cNvPr id="101" name="Picture 100" descr="netbea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2057400"/>
              <a:ext cx="1295238" cy="1295238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4038600" y="3429000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Netbean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29400" y="1981200"/>
            <a:ext cx="1447800" cy="1817132"/>
            <a:chOff x="6629400" y="1981200"/>
            <a:chExt cx="1447800" cy="1817132"/>
          </a:xfrm>
        </p:grpSpPr>
        <p:pic>
          <p:nvPicPr>
            <p:cNvPr id="104" name="Picture 103" descr="Apps-eclipse-ic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9400" y="1981200"/>
              <a:ext cx="1447800" cy="1447800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6934200" y="34290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Eclipse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143000" y="4191000"/>
            <a:ext cx="1524000" cy="1969532"/>
            <a:chOff x="1143000" y="4191000"/>
            <a:chExt cx="1524000" cy="1969532"/>
          </a:xfrm>
        </p:grpSpPr>
        <p:pic>
          <p:nvPicPr>
            <p:cNvPr id="107" name="Picture 106" descr="navicat8_mysql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0" y="4191000"/>
              <a:ext cx="1524000" cy="1524000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1447800" y="579120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Navicat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886200" y="4343400"/>
            <a:ext cx="1371600" cy="1817132"/>
            <a:chOff x="3886200" y="4343400"/>
            <a:chExt cx="1371600" cy="1817132"/>
          </a:xfrm>
        </p:grpSpPr>
        <p:pic>
          <p:nvPicPr>
            <p:cNvPr id="110" name="Picture 109" descr="mysql-ico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86200" y="4343400"/>
              <a:ext cx="1371600" cy="1371600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4114800" y="579120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MySQL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553200" y="4419600"/>
            <a:ext cx="1911061" cy="1740932"/>
            <a:chOff x="6553200" y="4419600"/>
            <a:chExt cx="1911061" cy="1740932"/>
          </a:xfrm>
        </p:grpSpPr>
        <p:pic>
          <p:nvPicPr>
            <p:cNvPr id="113" name="Picture 112" descr="f87ffa0035704c8ccceafbe1bcd28989.media.130x92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53200" y="4419600"/>
              <a:ext cx="1668946" cy="1181100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6629400" y="5791200"/>
              <a:ext cx="1834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Apache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Tomcat 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15" name="Picture 114" descr="baby-cute-cupcak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116" name="Picture 115" descr="hamburger-wallpaper-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117" name="Picture 116" descr="pizza-free-wallpaper_422_82157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200400" y="1600200"/>
            <a:ext cx="29718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Presentation Layer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00400" y="2819400"/>
            <a:ext cx="29718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Business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FFFF"/>
                </a:solidFill>
              </a:rPr>
              <a:t>Login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FFFF"/>
                </a:solidFill>
              </a:rPr>
              <a:t>Layer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200400" y="4038600"/>
            <a:ext cx="29718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Data Access Layer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648200" y="2286000"/>
            <a:ext cx="228600" cy="4572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648200" y="3505200"/>
            <a:ext cx="228600" cy="4572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648200" y="4724400"/>
            <a:ext cx="228600" cy="4572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4038600" y="5334000"/>
            <a:ext cx="1295400" cy="1216152"/>
          </a:xfrm>
          <a:prstGeom prst="can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</p:txBody>
      </p:sp>
      <p:sp>
        <p:nvSpPr>
          <p:cNvPr id="34" name="Up Arrow 33"/>
          <p:cNvSpPr/>
          <p:nvPr/>
        </p:nvSpPr>
        <p:spPr>
          <a:xfrm>
            <a:off x="4343400" y="2286000"/>
            <a:ext cx="228600" cy="457200"/>
          </a:xfrm>
          <a:prstGeom prst="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4343400" y="4724400"/>
            <a:ext cx="228600" cy="457200"/>
          </a:xfrm>
          <a:prstGeom prst="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4343400" y="3505200"/>
            <a:ext cx="228600" cy="457200"/>
          </a:xfrm>
          <a:prstGeom prst="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Design Description</a:t>
            </a:r>
          </a:p>
        </p:txBody>
      </p:sp>
      <p:pic>
        <p:nvPicPr>
          <p:cNvPr id="38" name="Picture 37" descr="baby-cute-cupcak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39" name="Picture 38" descr="hamburger-wallpaper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40" name="Picture 39" descr="pizza-free-wallpaper_422_8215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610600" cy="609600"/>
          </a:xfrm>
        </p:spPr>
        <p:txBody>
          <a:bodyPr/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Scenario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Actors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Customers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03 Stores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03 Delivery Man 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Create 4 orders with different cases</a:t>
            </a:r>
          </a:p>
          <a:p>
            <a:pPr>
              <a:buNone/>
            </a:pPr>
            <a:endParaRPr lang="en-US" sz="3200" dirty="0"/>
          </a:p>
        </p:txBody>
      </p:sp>
      <p:pic>
        <p:nvPicPr>
          <p:cNvPr id="54" name="Picture 53" descr="baby-cute-cupcak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55" name="Picture 54" descr="hamburger-wallpaper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56" name="Picture 55" descr="pizza-free-wallpaper_422_821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295400" y="2514600"/>
            <a:ext cx="6553200" cy="1447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229600" cy="12191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  </a:t>
            </a: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Demonstration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33" name="Picture 32" descr="Screenshot_2012-12-08-14-44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667000"/>
            <a:ext cx="1143000" cy="1143000"/>
          </a:xfrm>
          <a:prstGeom prst="rect">
            <a:avLst/>
          </a:prstGeom>
        </p:spPr>
      </p:pic>
      <p:pic>
        <p:nvPicPr>
          <p:cNvPr id="35" name="Picture 34" descr="baby-cute-cupcak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36" name="Picture 35" descr="hamburger-wallpaper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37" name="Picture 36" descr="pizza-free-wallpaper_422_8215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609600"/>
          </a:xfrm>
        </p:spPr>
        <p:txBody>
          <a:bodyPr/>
          <a:lstStyle/>
          <a:p>
            <a:r>
              <a:rPr lang="en-US" kern="1200" dirty="0" smtClean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Scenario (cont) – Case 1</a:t>
            </a:r>
            <a:endParaRPr lang="en-US" kern="1200" dirty="0">
              <a:ln w="11430"/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4" name="Picture 53" descr="baby-cute-cupcak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55" name="Picture 54" descr="hamburger-wallpaper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56" name="Picture 55" descr="pizza-free-wallpaper_422_821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  <p:pic>
        <p:nvPicPr>
          <p:cNvPr id="15" name="Picture 14" descr="pc_security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859" y="2621419"/>
            <a:ext cx="990600" cy="990600"/>
          </a:xfrm>
          <a:prstGeom prst="rect">
            <a:avLst/>
          </a:prstGeom>
        </p:spPr>
      </p:pic>
      <p:pic>
        <p:nvPicPr>
          <p:cNvPr id="18" name="Picture 17" descr="Occupations-Pizza-Deliveryman-Female-Light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020" y="3829664"/>
            <a:ext cx="914400" cy="9144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-80502" y="4678819"/>
            <a:ext cx="1031051" cy="1055132"/>
            <a:chOff x="0" y="3962400"/>
            <a:chExt cx="1031051" cy="1055132"/>
          </a:xfrm>
        </p:grpSpPr>
        <p:pic>
          <p:nvPicPr>
            <p:cNvPr id="20" name="Picture 19" descr="order-history-ico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600" y="3962400"/>
              <a:ext cx="609600" cy="6096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0" y="4648200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Ordered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ight Arrow 21"/>
          <p:cNvSpPr/>
          <p:nvPr/>
        </p:nvSpPr>
        <p:spPr>
          <a:xfrm rot="4476804">
            <a:off x="2078216" y="4013764"/>
            <a:ext cx="831479" cy="204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025259" y="4602619"/>
            <a:ext cx="1313180" cy="1332131"/>
            <a:chOff x="2133600" y="3886200"/>
            <a:chExt cx="1313180" cy="1332131"/>
          </a:xfrm>
        </p:grpSpPr>
        <p:pic>
          <p:nvPicPr>
            <p:cNvPr id="24" name="Picture 23" descr="order-history-ico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8400" y="3886200"/>
              <a:ext cx="609600" cy="6096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133600" y="4572000"/>
              <a:ext cx="1313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Store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Confirmed </a:t>
              </a:r>
            </a:p>
          </p:txBody>
        </p:sp>
      </p:grpSp>
      <p:sp>
        <p:nvSpPr>
          <p:cNvPr id="29" name="Right Arrow 28"/>
          <p:cNvSpPr/>
          <p:nvPr/>
        </p:nvSpPr>
        <p:spPr>
          <a:xfrm rot="18866888">
            <a:off x="587573" y="4104883"/>
            <a:ext cx="1564596" cy="23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8826098">
            <a:off x="672848" y="390422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1.Notify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939659" y="4907419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006459" y="4602619"/>
            <a:ext cx="1249125" cy="1332131"/>
            <a:chOff x="4114800" y="3886200"/>
            <a:chExt cx="1249125" cy="1332131"/>
          </a:xfrm>
        </p:grpSpPr>
        <p:pic>
          <p:nvPicPr>
            <p:cNvPr id="33" name="Picture 32" descr="order-history-ico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3400" y="3886200"/>
              <a:ext cx="609600" cy="6096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114800" y="4572000"/>
              <a:ext cx="1249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Assigned 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Delivery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4844658" y="4907419"/>
            <a:ext cx="3035299" cy="228600"/>
          </a:xfrm>
          <a:prstGeom prst="rightArrow">
            <a:avLst/>
          </a:prstGeom>
          <a:gradFill>
            <a:gsLst>
              <a:gs pos="26000">
                <a:schemeClr val="accent1">
                  <a:tint val="66000"/>
                  <a:satMod val="160000"/>
                </a:schemeClr>
              </a:gs>
              <a:gs pos="5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7867035" y="4315839"/>
            <a:ext cx="1249060" cy="1295745"/>
            <a:chOff x="7916000" y="3886200"/>
            <a:chExt cx="1249060" cy="1295745"/>
          </a:xfrm>
        </p:grpSpPr>
        <p:pic>
          <p:nvPicPr>
            <p:cNvPr id="41" name="Picture 40" descr="order-history-ico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99740" y="3886200"/>
              <a:ext cx="609600" cy="60960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7916000" y="4535614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Delivery 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Confirmed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Right Arrow 42"/>
          <p:cNvSpPr/>
          <p:nvPr/>
        </p:nvSpPr>
        <p:spPr>
          <a:xfrm rot="20328805">
            <a:off x="4885948" y="4449052"/>
            <a:ext cx="1097605" cy="207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20284569">
            <a:off x="4829249" y="414232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4.Notify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 rot="1134634">
            <a:off x="6575444" y="4377359"/>
            <a:ext cx="1455177" cy="165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459842" y="1635461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6.Update Status</a:t>
            </a:r>
          </a:p>
        </p:txBody>
      </p:sp>
      <p:sp>
        <p:nvSpPr>
          <p:cNvPr id="47" name="Right Arrow 46"/>
          <p:cNvSpPr/>
          <p:nvPr/>
        </p:nvSpPr>
        <p:spPr>
          <a:xfrm rot="680962">
            <a:off x="2671906" y="3556417"/>
            <a:ext cx="3284700" cy="211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fast-food-ic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7467" y="2897816"/>
            <a:ext cx="576811" cy="609600"/>
          </a:xfrm>
          <a:prstGeom prst="rect">
            <a:avLst/>
          </a:prstGeom>
        </p:spPr>
      </p:pic>
      <p:sp>
        <p:nvSpPr>
          <p:cNvPr id="51" name="Right Arrow 50"/>
          <p:cNvSpPr/>
          <p:nvPr/>
        </p:nvSpPr>
        <p:spPr>
          <a:xfrm rot="16200000">
            <a:off x="7860568" y="3465296"/>
            <a:ext cx="1359581" cy="236943"/>
          </a:xfrm>
          <a:prstGeom prst="rightArrow">
            <a:avLst/>
          </a:prstGeom>
          <a:gradFill>
            <a:gsLst>
              <a:gs pos="26000">
                <a:schemeClr val="accent1">
                  <a:tint val="66000"/>
                  <a:satMod val="160000"/>
                </a:schemeClr>
              </a:gs>
              <a:gs pos="5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8059539" y="1934831"/>
            <a:ext cx="1210588" cy="978932"/>
            <a:chOff x="7933412" y="5638800"/>
            <a:chExt cx="1210588" cy="978932"/>
          </a:xfrm>
        </p:grpSpPr>
        <p:pic>
          <p:nvPicPr>
            <p:cNvPr id="57" name="Picture 56" descr="order-history-ico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29600" y="5638800"/>
              <a:ext cx="609600" cy="609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933412" y="624840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Delivering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59" name="Picture 58" descr="custom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9827" y="2205202"/>
            <a:ext cx="648980" cy="615839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10800000">
            <a:off x="7533282" y="2660008"/>
            <a:ext cx="589627" cy="196178"/>
          </a:xfrm>
          <a:prstGeom prst="rightArrow">
            <a:avLst/>
          </a:prstGeom>
          <a:gradFill>
            <a:gsLst>
              <a:gs pos="26000">
                <a:schemeClr val="accent1">
                  <a:tint val="66000"/>
                  <a:satMod val="160000"/>
                </a:schemeClr>
              </a:gs>
              <a:gs pos="5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6966180" y="2439158"/>
            <a:ext cx="736099" cy="936432"/>
            <a:chOff x="6059752" y="5638800"/>
            <a:chExt cx="736099" cy="936432"/>
          </a:xfrm>
        </p:grpSpPr>
        <p:pic>
          <p:nvPicPr>
            <p:cNvPr id="62" name="Picture 61" descr="order-history-ico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5638800"/>
              <a:ext cx="609600" cy="60960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059752" y="62059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Done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54017" y="4374019"/>
            <a:ext cx="998706" cy="533400"/>
            <a:chOff x="3054017" y="4374019"/>
            <a:chExt cx="998706" cy="53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3366923" y="4374019"/>
              <a:ext cx="685800" cy="533400"/>
              <a:chOff x="3733800" y="3200400"/>
              <a:chExt cx="1066800" cy="914400"/>
            </a:xfrm>
          </p:grpSpPr>
          <p:pic>
            <p:nvPicPr>
              <p:cNvPr id="27" name="Picture 2" descr="C:\Users\Kuroi Sayuri\Desktop\browser copy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4114800" y="3200400"/>
                <a:ext cx="685800" cy="685800"/>
              </a:xfrm>
              <a:prstGeom prst="rect">
                <a:avLst/>
              </a:prstGeom>
              <a:noFill/>
            </p:spPr>
          </p:pic>
          <p:pic>
            <p:nvPicPr>
              <p:cNvPr id="28" name="Picture 27" descr="Actions-system-search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733800" y="320040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6" name="TextBox 65"/>
            <p:cNvSpPr txBox="1"/>
            <p:nvPr/>
          </p:nvSpPr>
          <p:spPr>
            <a:xfrm>
              <a:off x="3054017" y="449415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3.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 rot="4307204">
            <a:off x="2157665" y="38530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2.Confirm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838200" y="4907420"/>
            <a:ext cx="1433603" cy="228600"/>
          </a:xfrm>
          <a:prstGeom prst="rightArrow">
            <a:avLst/>
          </a:prstGeom>
          <a:gradFill>
            <a:gsLst>
              <a:gs pos="26000">
                <a:schemeClr val="accent1">
                  <a:tint val="66000"/>
                  <a:satMod val="160000"/>
                </a:schemeClr>
              </a:gs>
              <a:gs pos="5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/>
        </p:nvSpPr>
        <p:spPr>
          <a:xfrm rot="5400000" flipH="1">
            <a:off x="4933823" y="-669295"/>
            <a:ext cx="765372" cy="6089412"/>
          </a:xfrm>
          <a:prstGeom prst="bentUpArrow">
            <a:avLst>
              <a:gd name="adj1" fmla="val 12477"/>
              <a:gd name="adj2" fmla="val 14538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 rot="18491631">
            <a:off x="6259197" y="3378764"/>
            <a:ext cx="864830" cy="184822"/>
          </a:xfrm>
          <a:prstGeom prst="rightArrow">
            <a:avLst>
              <a:gd name="adj1" fmla="val 496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163256">
            <a:off x="6812843" y="406510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5.Confirm</a:t>
            </a:r>
          </a:p>
        </p:txBody>
      </p:sp>
      <p:sp>
        <p:nvSpPr>
          <p:cNvPr id="75" name="Right Arrow 74"/>
          <p:cNvSpPr/>
          <p:nvPr/>
        </p:nvSpPr>
        <p:spPr>
          <a:xfrm rot="15526062">
            <a:off x="5673295" y="3200462"/>
            <a:ext cx="810368" cy="207509"/>
          </a:xfrm>
          <a:prstGeom prst="rightArrow">
            <a:avLst>
              <a:gd name="adj1" fmla="val 496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 descr="fast-food-ic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49928">
            <a:off x="5384233" y="3092926"/>
            <a:ext cx="565328" cy="56532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 rot="18482416">
            <a:off x="6137312" y="3005403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7.Finish</a:t>
            </a:r>
          </a:p>
        </p:txBody>
      </p:sp>
    </p:spTree>
    <p:extLst>
      <p:ext uri="{BB962C8B-B14F-4D97-AF65-F5344CB8AC3E}">
        <p14:creationId xmlns:p14="http://schemas.microsoft.com/office/powerpoint/2010/main" val="374674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30" grpId="0"/>
      <p:bldP spid="31" grpId="0" animBg="1"/>
      <p:bldP spid="35" grpId="0" animBg="1"/>
      <p:bldP spid="43" grpId="0" animBg="1"/>
      <p:bldP spid="44" grpId="0"/>
      <p:bldP spid="45" grpId="0" animBg="1"/>
      <p:bldP spid="46" grpId="0"/>
      <p:bldP spid="47" grpId="0" animBg="1"/>
      <p:bldP spid="51" grpId="0" animBg="1"/>
      <p:bldP spid="60" grpId="0" animBg="1"/>
      <p:bldP spid="69" grpId="0"/>
      <p:bldP spid="71" grpId="0" animBg="1"/>
      <p:bldP spid="4" grpId="0" animBg="1"/>
      <p:bldP spid="72" grpId="0" animBg="1"/>
      <p:bldP spid="73" grpId="0"/>
      <p:bldP spid="75" grpId="0" animBg="1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Android Screen</a:t>
            </a:r>
          </a:p>
        </p:txBody>
      </p:sp>
      <p:pic>
        <p:nvPicPr>
          <p:cNvPr id="8" name="Picture 7" descr="Screenshot_2012-12-08-00-17-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435100"/>
            <a:ext cx="3017520" cy="5029200"/>
          </a:xfrm>
          <a:prstGeom prst="rect">
            <a:avLst/>
          </a:prstGeom>
        </p:spPr>
      </p:pic>
      <p:pic>
        <p:nvPicPr>
          <p:cNvPr id="49154" name="Picture 2" descr="C:\Users\Kuroi Sayuri\Desktop\Screenshot_2012-12-08-14-44-2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397000"/>
            <a:ext cx="3048000" cy="5080000"/>
          </a:xfrm>
          <a:prstGeom prst="rect">
            <a:avLst/>
          </a:prstGeom>
          <a:noFill/>
        </p:spPr>
      </p:pic>
      <p:pic>
        <p:nvPicPr>
          <p:cNvPr id="10" name="Picture 9" descr="baby-cute-cupcak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11" name="Picture 10" descr="hamburger-wallpaper-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12" name="Picture 11" descr="pizza-free-wallpaper_422_82157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7010400" cy="868363"/>
          </a:xfrm>
        </p:spPr>
        <p:txBody>
          <a:bodyPr/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Android </a:t>
            </a:r>
            <a:r>
              <a:rPr lang="en-US" kern="1200" dirty="0" smtClean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Screen (cont)</a:t>
            </a:r>
            <a:endParaRPr lang="en-US" kern="1200" dirty="0">
              <a:ln w="11430"/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5" name="Content Placeholder 3" descr="Screenshot_2012-12-08-00-08-19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447800"/>
            <a:ext cx="3017520" cy="5029200"/>
          </a:xfrm>
        </p:spPr>
      </p:pic>
      <p:pic>
        <p:nvPicPr>
          <p:cNvPr id="36" name="Picture 35" descr="Screenshot_2012-12-08-00-16-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447800"/>
            <a:ext cx="3048000" cy="5080000"/>
          </a:xfrm>
          <a:prstGeom prst="rect">
            <a:avLst/>
          </a:prstGeom>
        </p:spPr>
      </p:pic>
      <p:pic>
        <p:nvPicPr>
          <p:cNvPr id="37" name="Picture 36" descr="baby-cute-cupcak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38" name="Picture 37" descr="hamburger-wallpaper-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39" name="Picture 38" descr="pizza-free-wallpaper_422_82157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Team member</a:t>
            </a:r>
          </a:p>
        </p:txBody>
      </p: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2895600" y="2667000"/>
            <a:ext cx="488632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3362325" y="27813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Huynh </a:t>
            </a:r>
            <a:r>
              <a:rPr lang="en-US" sz="2400" b="1" dirty="0" err="1" smtClean="0">
                <a:solidFill>
                  <a:srgbClr val="FFFFFF"/>
                </a:solidFill>
                <a:cs typeface="Arial" charset="0"/>
              </a:rPr>
              <a:t>Thanh</a:t>
            </a: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Tam (Leader)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2692400" y="2654300"/>
            <a:ext cx="792162" cy="949325"/>
          </a:xfrm>
          <a:prstGeom prst="rect">
            <a:avLst/>
          </a:prstGeom>
          <a:noFill/>
        </p:spPr>
      </p:pic>
      <p:sp>
        <p:nvSpPr>
          <p:cNvPr id="7200" name="Text Box 32"/>
          <p:cNvSpPr txBox="1">
            <a:spLocks noChangeArrowheads="1"/>
          </p:cNvSpPr>
          <p:nvPr/>
        </p:nvSpPr>
        <p:spPr bwMode="white">
          <a:xfrm>
            <a:off x="3021013" y="2759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203" name="AutoShape 35"/>
          <p:cNvSpPr>
            <a:spLocks noChangeArrowheads="1"/>
          </p:cNvSpPr>
          <p:nvPr/>
        </p:nvSpPr>
        <p:spPr bwMode="auto">
          <a:xfrm>
            <a:off x="1057275" y="1511300"/>
            <a:ext cx="6553200" cy="720725"/>
          </a:xfrm>
          <a:prstGeom prst="roundRect">
            <a:avLst>
              <a:gd name="adj" fmla="val 42181"/>
            </a:avLst>
          </a:prstGeom>
          <a:noFill/>
          <a:ln w="19050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38" name="Picture 37" descr="baby-cute-cupcak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39" name="Picture 38" descr="hamburger-wallpaper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33400" y="1854200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Supervisor: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2762" y="2940050"/>
            <a:ext cx="2370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Team Members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grpSp>
        <p:nvGrpSpPr>
          <p:cNvPr id="71" name="Group 18"/>
          <p:cNvGrpSpPr>
            <a:grpSpLocks/>
          </p:cNvGrpSpPr>
          <p:nvPr/>
        </p:nvGrpSpPr>
        <p:grpSpPr bwMode="auto">
          <a:xfrm>
            <a:off x="2895600" y="1651000"/>
            <a:ext cx="4886325" cy="688975"/>
            <a:chOff x="720" y="1392"/>
            <a:chExt cx="4058" cy="480"/>
          </a:xfrm>
          <a:solidFill>
            <a:srgbClr val="00B050"/>
          </a:solidFill>
        </p:grpSpPr>
        <p:sp>
          <p:nvSpPr>
            <p:cNvPr id="72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74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6" name="Text Box 23"/>
          <p:cNvSpPr txBox="1">
            <a:spLocks noChangeArrowheads="1"/>
          </p:cNvSpPr>
          <p:nvPr/>
        </p:nvSpPr>
        <p:spPr bwMode="white">
          <a:xfrm>
            <a:off x="3276600" y="17526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  <a:cs typeface="Arial" charset="0"/>
              </a:rPr>
              <a:t>Kieu</a:t>
            </a: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cs typeface="Arial" charset="0"/>
              </a:rPr>
              <a:t>Trong</a:t>
            </a: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cs typeface="Arial" charset="0"/>
              </a:rPr>
              <a:t>Khanh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9" name="AutoShape 22"/>
          <p:cNvSpPr>
            <a:spLocks noChangeArrowheads="1"/>
          </p:cNvSpPr>
          <p:nvPr/>
        </p:nvSpPr>
        <p:spPr bwMode="gray">
          <a:xfrm>
            <a:off x="2908300" y="1663700"/>
            <a:ext cx="4868263" cy="16506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AutoShape 21"/>
          <p:cNvSpPr>
            <a:spLocks noChangeArrowheads="1"/>
          </p:cNvSpPr>
          <p:nvPr/>
        </p:nvSpPr>
        <p:spPr bwMode="gray">
          <a:xfrm>
            <a:off x="2908300" y="2159000"/>
            <a:ext cx="4868263" cy="16506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" name="Group 18"/>
          <p:cNvGrpSpPr>
            <a:grpSpLocks/>
          </p:cNvGrpSpPr>
          <p:nvPr/>
        </p:nvGrpSpPr>
        <p:grpSpPr bwMode="auto">
          <a:xfrm>
            <a:off x="2886075" y="3467100"/>
            <a:ext cx="4886325" cy="688975"/>
            <a:chOff x="720" y="1392"/>
            <a:chExt cx="4058" cy="480"/>
          </a:xfrm>
        </p:grpSpPr>
        <p:sp>
          <p:nvSpPr>
            <p:cNvPr id="82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84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6" name="Text Box 23"/>
          <p:cNvSpPr txBox="1">
            <a:spLocks noChangeArrowheads="1"/>
          </p:cNvSpPr>
          <p:nvPr/>
        </p:nvSpPr>
        <p:spPr bwMode="white">
          <a:xfrm>
            <a:off x="3352800" y="3581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Pham Viet </a:t>
            </a:r>
            <a:r>
              <a:rPr lang="en-US" sz="2400" b="1" dirty="0" err="1" smtClean="0">
                <a:solidFill>
                  <a:srgbClr val="FFFFFF"/>
                </a:solidFill>
                <a:cs typeface="Arial" charset="0"/>
              </a:rPr>
              <a:t>Phu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white">
          <a:xfrm>
            <a:off x="3011488" y="35591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2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8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2667000" y="3454400"/>
            <a:ext cx="792162" cy="949325"/>
          </a:xfrm>
          <a:prstGeom prst="rect">
            <a:avLst/>
          </a:prstGeom>
          <a:noFill/>
        </p:spPr>
      </p:pic>
      <p:grpSp>
        <p:nvGrpSpPr>
          <p:cNvPr id="89" name="Group 18"/>
          <p:cNvGrpSpPr>
            <a:grpSpLocks/>
          </p:cNvGrpSpPr>
          <p:nvPr/>
        </p:nvGrpSpPr>
        <p:grpSpPr bwMode="auto">
          <a:xfrm>
            <a:off x="2886075" y="4305300"/>
            <a:ext cx="4886325" cy="688975"/>
            <a:chOff x="720" y="1392"/>
            <a:chExt cx="4058" cy="480"/>
          </a:xfrm>
        </p:grpSpPr>
        <p:sp>
          <p:nvSpPr>
            <p:cNvPr id="90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92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" name="Text Box 23"/>
          <p:cNvSpPr txBox="1">
            <a:spLocks noChangeArrowheads="1"/>
          </p:cNvSpPr>
          <p:nvPr/>
        </p:nvSpPr>
        <p:spPr bwMode="white">
          <a:xfrm>
            <a:off x="3352800" y="44196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Nguyen Van Long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white">
          <a:xfrm>
            <a:off x="3011488" y="4397375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FFFF"/>
                </a:solidFill>
                <a:cs typeface="Arial" charset="0"/>
              </a:rPr>
              <a:t>3</a:t>
            </a:r>
          </a:p>
        </p:txBody>
      </p:sp>
      <p:grpSp>
        <p:nvGrpSpPr>
          <p:cNvPr id="96" name="Group 18"/>
          <p:cNvGrpSpPr>
            <a:grpSpLocks/>
          </p:cNvGrpSpPr>
          <p:nvPr/>
        </p:nvGrpSpPr>
        <p:grpSpPr bwMode="auto">
          <a:xfrm>
            <a:off x="2876550" y="5105400"/>
            <a:ext cx="4886325" cy="688975"/>
            <a:chOff x="720" y="1392"/>
            <a:chExt cx="4058" cy="480"/>
          </a:xfrm>
        </p:grpSpPr>
        <p:sp>
          <p:nvSpPr>
            <p:cNvPr id="9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9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1" name="Text Box 23"/>
          <p:cNvSpPr txBox="1">
            <a:spLocks noChangeArrowheads="1"/>
          </p:cNvSpPr>
          <p:nvPr/>
        </p:nvSpPr>
        <p:spPr bwMode="white">
          <a:xfrm>
            <a:off x="3343275" y="52197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  <a:cs typeface="Arial" charset="0"/>
              </a:rPr>
              <a:t>Huyen</a:t>
            </a: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Ton Nu </a:t>
            </a:r>
            <a:r>
              <a:rPr lang="en-US" sz="2400" b="1" dirty="0" err="1" smtClean="0">
                <a:solidFill>
                  <a:srgbClr val="FFFFFF"/>
                </a:solidFill>
                <a:cs typeface="Arial" charset="0"/>
              </a:rPr>
              <a:t>Uyen</a:t>
            </a: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Thu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" name="Text Box 32"/>
          <p:cNvSpPr txBox="1">
            <a:spLocks noChangeArrowheads="1"/>
          </p:cNvSpPr>
          <p:nvPr/>
        </p:nvSpPr>
        <p:spPr bwMode="white">
          <a:xfrm>
            <a:off x="3001963" y="5197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4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2667000" y="4267200"/>
            <a:ext cx="792162" cy="949325"/>
          </a:xfrm>
          <a:prstGeom prst="rect">
            <a:avLst/>
          </a:prstGeom>
          <a:noFill/>
        </p:spPr>
      </p:pic>
      <p:pic>
        <p:nvPicPr>
          <p:cNvPr id="104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2667000" y="5105400"/>
            <a:ext cx="792162" cy="949325"/>
          </a:xfrm>
          <a:prstGeom prst="rect">
            <a:avLst/>
          </a:prstGeom>
          <a:noFill/>
        </p:spPr>
      </p:pic>
      <p:pic>
        <p:nvPicPr>
          <p:cNvPr id="106" name="Picture 105" descr="pizza-free-wallpaper_422_8215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/>
      <p:bldP spid="7200" grpId="0"/>
      <p:bldP spid="40" grpId="0"/>
      <p:bldP spid="41" grpId="0"/>
      <p:bldP spid="76" grpId="0"/>
      <p:bldP spid="79" grpId="0" animBg="1"/>
      <p:bldP spid="80" grpId="0" animBg="1"/>
      <p:bldP spid="86" grpId="0"/>
      <p:bldP spid="87" grpId="0"/>
      <p:bldP spid="94" grpId="0"/>
      <p:bldP spid="95" grpId="0"/>
      <p:bldP spid="101" grpId="0"/>
      <p:bldP spid="10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609600"/>
          </a:xfrm>
        </p:spPr>
        <p:txBody>
          <a:bodyPr/>
          <a:lstStyle/>
          <a:p>
            <a:r>
              <a:rPr lang="en-US" kern="1200" dirty="0" smtClean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Scenario (cont) – Case 2</a:t>
            </a:r>
            <a:endParaRPr lang="en-US" kern="1200" dirty="0">
              <a:ln w="11430"/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4" name="Picture 53" descr="baby-cute-cupcak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55" name="Picture 54" descr="hamburger-wallpaper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56" name="Picture 55" descr="pizza-free-wallpaper_422_821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  <p:sp>
        <p:nvSpPr>
          <p:cNvPr id="18" name="Flowchart: Alternate Process 17"/>
          <p:cNvSpPr/>
          <p:nvPr/>
        </p:nvSpPr>
        <p:spPr>
          <a:xfrm>
            <a:off x="1295400" y="2438400"/>
            <a:ext cx="20574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Customer </a:t>
            </a:r>
          </a:p>
          <a:p>
            <a:pPr algn="ctr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order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505200" y="2971800"/>
            <a:ext cx="1676400" cy="22860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5029200" y="2362200"/>
            <a:ext cx="1864425" cy="14478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9600" y="3657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Customer cancel order among 05 minutes count from time order is created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14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609600"/>
          </a:xfrm>
        </p:spPr>
        <p:txBody>
          <a:bodyPr/>
          <a:lstStyle/>
          <a:p>
            <a:r>
              <a:rPr lang="en-US" kern="1200" dirty="0" smtClean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Scenario (cont) – Case 3</a:t>
            </a:r>
            <a:endParaRPr lang="en-US" kern="1200" dirty="0">
              <a:ln w="11430"/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4" name="Picture 53" descr="baby-cute-cupcak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55" name="Picture 54" descr="hamburger-wallpaper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56" name="Picture 55" descr="pizza-free-wallpaper_422_821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  <p:sp>
        <p:nvSpPr>
          <p:cNvPr id="7" name="Flowchart: Alternate Process 6"/>
          <p:cNvSpPr/>
          <p:nvPr/>
        </p:nvSpPr>
        <p:spPr>
          <a:xfrm>
            <a:off x="533400" y="3124200"/>
            <a:ext cx="20574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Customer </a:t>
            </a:r>
          </a:p>
          <a:p>
            <a:pPr algn="ctr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order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3429000" y="3124200"/>
            <a:ext cx="20574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Store Manager confirm order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667000" y="3657600"/>
            <a:ext cx="685800" cy="22860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38800" y="3657600"/>
            <a:ext cx="685800" cy="22860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rved Down Arrow 14"/>
          <p:cNvSpPr/>
          <p:nvPr/>
        </p:nvSpPr>
        <p:spPr>
          <a:xfrm>
            <a:off x="609600" y="2514600"/>
            <a:ext cx="18288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1828800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Order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Validation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6705600" y="4572000"/>
            <a:ext cx="1864425" cy="14478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7379525" y="4407725"/>
            <a:ext cx="533400" cy="25235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Alternate Process 18"/>
          <p:cNvSpPr/>
          <p:nvPr/>
        </p:nvSpPr>
        <p:spPr>
          <a:xfrm>
            <a:off x="6629400" y="3124200"/>
            <a:ext cx="20574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Customer call to store to cancel order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5" grpId="0" animBg="1"/>
      <p:bldP spid="16" grpId="0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63000" cy="609600"/>
          </a:xfrm>
        </p:spPr>
        <p:txBody>
          <a:bodyPr/>
          <a:lstStyle/>
          <a:p>
            <a:r>
              <a:rPr lang="en-US" kern="1200" dirty="0" smtClean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Scenario (cont) – Case 4</a:t>
            </a:r>
            <a:endParaRPr lang="en-US" kern="1200" dirty="0">
              <a:ln w="11430"/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4" name="Picture 53" descr="baby-cute-cupcak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55" name="Picture 54" descr="hamburger-wallpaper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56" name="Picture 55" descr="pizza-free-wallpaper_422_821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  <p:sp>
        <p:nvSpPr>
          <p:cNvPr id="7" name="Flowchart: Alternate Process 6"/>
          <p:cNvSpPr/>
          <p:nvPr/>
        </p:nvSpPr>
        <p:spPr>
          <a:xfrm>
            <a:off x="152400" y="2514600"/>
            <a:ext cx="20574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Receipt create order for customer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3048000" y="2514600"/>
            <a:ext cx="20574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Store Manager reject order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6858000" y="2514600"/>
            <a:ext cx="20574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Other store confirm order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286000" y="3048000"/>
            <a:ext cx="685800" cy="22860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257800" y="3048000"/>
            <a:ext cx="1447800" cy="22860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38800" y="2438400"/>
            <a:ext cx="685800" cy="533400"/>
            <a:chOff x="3733800" y="3200400"/>
            <a:chExt cx="1066800" cy="914400"/>
          </a:xfrm>
        </p:grpSpPr>
        <p:pic>
          <p:nvPicPr>
            <p:cNvPr id="13" name="Picture 2" descr="C:\Users\Kuroi Sayuri\Desktop\browser copy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14800" y="32004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4" name="Picture 13" descr="Actions-system-search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3800" y="3200400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Flowchart: Alternate Process 14"/>
          <p:cNvSpPr/>
          <p:nvPr/>
        </p:nvSpPr>
        <p:spPr>
          <a:xfrm>
            <a:off x="6934200" y="4572000"/>
            <a:ext cx="20574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Delivery Man confirm order and delivery to customer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7800" y="335280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Assign order 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 other store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7543800" y="3962400"/>
            <a:ext cx="685800" cy="22860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81000" y="228600"/>
            <a:ext cx="8763000" cy="9906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n w="11430"/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Advantages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47244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Make use of 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eb application </a:t>
            </a: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and smart device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85800" y="2514600"/>
            <a:ext cx="2277067" cy="2146654"/>
            <a:chOff x="2906017" y="258101"/>
            <a:chExt cx="2277067" cy="214665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6" name=" 3"/>
            <p:cNvSpPr/>
            <p:nvPr/>
          </p:nvSpPr>
          <p:spPr>
            <a:xfrm rot="20700000">
              <a:off x="2906017" y="258101"/>
              <a:ext cx="2277067" cy="2146654"/>
            </a:xfrm>
            <a:prstGeom prst="gear6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 4"/>
            <p:cNvSpPr/>
            <p:nvPr/>
          </p:nvSpPr>
          <p:spPr>
            <a:xfrm>
              <a:off x="3413180" y="721190"/>
              <a:ext cx="1262741" cy="122047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1</a:t>
              </a:r>
              <a:endParaRPr lang="en-US" sz="800" kern="1200" dirty="0"/>
            </a:p>
          </p:txBody>
        </p:sp>
      </p:grpSp>
      <p:pic>
        <p:nvPicPr>
          <p:cNvPr id="38" name="Picture 37" descr="Google-Maps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19400"/>
            <a:ext cx="1447800" cy="1447800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3048000" y="914400"/>
            <a:ext cx="2277067" cy="2146654"/>
            <a:chOff x="2906017" y="258101"/>
            <a:chExt cx="2277067" cy="214665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0" name=" 3"/>
            <p:cNvSpPr/>
            <p:nvPr/>
          </p:nvSpPr>
          <p:spPr>
            <a:xfrm rot="20700000">
              <a:off x="2906017" y="258101"/>
              <a:ext cx="2277067" cy="2146654"/>
            </a:xfrm>
            <a:prstGeom prst="gear6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 4"/>
            <p:cNvSpPr/>
            <p:nvPr/>
          </p:nvSpPr>
          <p:spPr>
            <a:xfrm>
              <a:off x="3413180" y="721190"/>
              <a:ext cx="1262741" cy="122047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1</a:t>
              </a:r>
              <a:endParaRPr lang="en-US" sz="8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10001" y="3505200"/>
            <a:ext cx="3124200" cy="2832454"/>
            <a:chOff x="2906018" y="258101"/>
            <a:chExt cx="2277067" cy="214665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3" name=" 3"/>
            <p:cNvSpPr/>
            <p:nvPr/>
          </p:nvSpPr>
          <p:spPr>
            <a:xfrm rot="20700000">
              <a:off x="2906018" y="258101"/>
              <a:ext cx="2277067" cy="2146654"/>
            </a:xfrm>
            <a:prstGeom prst="gear6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 4"/>
            <p:cNvSpPr/>
            <p:nvPr/>
          </p:nvSpPr>
          <p:spPr>
            <a:xfrm>
              <a:off x="3413180" y="721190"/>
              <a:ext cx="1262741" cy="122047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1</a:t>
              </a:r>
              <a:endParaRPr lang="en-US" sz="8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29400" y="2209800"/>
            <a:ext cx="2277067" cy="2146654"/>
            <a:chOff x="2906017" y="258101"/>
            <a:chExt cx="2277067" cy="214665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6" name=" 3"/>
            <p:cNvSpPr/>
            <p:nvPr/>
          </p:nvSpPr>
          <p:spPr>
            <a:xfrm rot="20700000">
              <a:off x="2906017" y="258101"/>
              <a:ext cx="2277067" cy="2146654"/>
            </a:xfrm>
            <a:prstGeom prst="gear6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 4"/>
            <p:cNvSpPr/>
            <p:nvPr/>
          </p:nvSpPr>
          <p:spPr>
            <a:xfrm>
              <a:off x="3413180" y="721190"/>
              <a:ext cx="1262741" cy="122047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1</a:t>
              </a:r>
              <a:endParaRPr lang="en-US" sz="800" kern="1200" dirty="0"/>
            </a:p>
          </p:txBody>
        </p:sp>
      </p:grpSp>
      <p:pic>
        <p:nvPicPr>
          <p:cNvPr id="48" name="Picture 47" descr="word_wide_web_020910126153_640x360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2667000"/>
            <a:ext cx="2133600" cy="1200150"/>
          </a:xfrm>
          <a:prstGeom prst="rect">
            <a:avLst/>
          </a:prstGeom>
        </p:spPr>
      </p:pic>
      <p:pic>
        <p:nvPicPr>
          <p:cNvPr id="49" name="Picture 48" descr="android_phone co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114800"/>
            <a:ext cx="1918237" cy="1634338"/>
          </a:xfrm>
          <a:prstGeom prst="rect">
            <a:avLst/>
          </a:prstGeom>
        </p:spPr>
      </p:pic>
      <p:pic>
        <p:nvPicPr>
          <p:cNvPr id="50" name="Picture 49" descr="gps_30 cop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9000" y="1066800"/>
            <a:ext cx="1555322" cy="1690117"/>
          </a:xfrm>
          <a:prstGeom prst="rect">
            <a:avLst/>
          </a:prstGeom>
        </p:spPr>
      </p:pic>
      <p:pic>
        <p:nvPicPr>
          <p:cNvPr id="51" name="Picture 50" descr="baby-cute-cupcak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52" name="Picture 51" descr="hamburger-wallpaper-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53" name="Picture 52" descr="pizza-free-wallpaper_422_82157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6161E-6 L 0.0875 -0.0055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92 L 0.09219 -0.0009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21832E-6 L 0.01493 0.0767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86309E-7 L 0.01718 0.0767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3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29325E-6 L -0.04948 -0.0120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-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13506E-6 L -0.05 -0.0124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-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059E-6 L -0.00417 -0.0619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3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059E-6 L -0.00417 -0.06198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086600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sz="4900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Advantages (cont)</a:t>
            </a:r>
            <a:r>
              <a:rPr lang="en-US" b="1" dirty="0" smtClean="0">
                <a:ln w="11430"/>
                <a:solidFill>
                  <a:schemeClr val="tx1">
                    <a:lumMod val="9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/>
            </a:r>
            <a:br>
              <a:rPr lang="en-US" b="1" dirty="0" smtClean="0">
                <a:ln w="11430"/>
                <a:solidFill>
                  <a:schemeClr val="tx1">
                    <a:lumMod val="9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</a:br>
            <a:endParaRPr lang="en-US" dirty="0"/>
          </a:p>
        </p:txBody>
      </p:sp>
      <p:pic>
        <p:nvPicPr>
          <p:cNvPr id="46" name="Content Placeholder 3" descr="finance - money chart cop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752600"/>
            <a:ext cx="5334000" cy="3651885"/>
          </a:xfrm>
        </p:spPr>
      </p:pic>
      <p:sp>
        <p:nvSpPr>
          <p:cNvPr id="47" name="TextBox 46"/>
          <p:cNvSpPr txBox="1"/>
          <p:nvPr/>
        </p:nvSpPr>
        <p:spPr>
          <a:xfrm>
            <a:off x="3657600" y="5029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Increase Revenue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4800" y="1371600"/>
            <a:ext cx="3276600" cy="1969532"/>
            <a:chOff x="4648200" y="1219200"/>
            <a:chExt cx="4191000" cy="2350532"/>
          </a:xfrm>
        </p:grpSpPr>
        <p:pic>
          <p:nvPicPr>
            <p:cNvPr id="49" name="Picture 48" descr="chart-ic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8200" y="1219200"/>
              <a:ext cx="4191000" cy="205740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953000" y="32004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Support Statistic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72200" y="3886200"/>
            <a:ext cx="2667000" cy="2402047"/>
            <a:chOff x="1209746" y="3810000"/>
            <a:chExt cx="2997885" cy="2791397"/>
          </a:xfrm>
        </p:grpSpPr>
        <p:pic>
          <p:nvPicPr>
            <p:cNvPr id="52" name="Picture 51" descr="risk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5400" y="3810000"/>
              <a:ext cx="2692364" cy="2618971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209746" y="6172200"/>
              <a:ext cx="2997885" cy="429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Decrease Business Risk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53199" y="1295400"/>
            <a:ext cx="2286001" cy="2121932"/>
            <a:chOff x="5181600" y="3657600"/>
            <a:chExt cx="2590801" cy="2731532"/>
          </a:xfrm>
        </p:grpSpPr>
        <p:pic>
          <p:nvPicPr>
            <p:cNvPr id="55" name="Picture 54" descr="clock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1600" y="3657600"/>
              <a:ext cx="2590801" cy="2266681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6019800" y="6019800"/>
              <a:ext cx="1274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Save Time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4800" y="3733800"/>
            <a:ext cx="2286000" cy="2426732"/>
            <a:chOff x="762000" y="3581400"/>
            <a:chExt cx="2479422" cy="2807732"/>
          </a:xfrm>
        </p:grpSpPr>
        <p:pic>
          <p:nvPicPr>
            <p:cNvPr id="58" name="Picture 57" descr="data-management-ico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000" y="3581400"/>
              <a:ext cx="2438400" cy="24384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38200" y="6019800"/>
              <a:ext cx="2403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Support Management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60" name="Picture 59" descr="baby-cute-cupcak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61" name="Picture 60" descr="hamburger-wallpaper-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62" name="Picture 61" descr="pizza-free-wallpaper_422_82157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477000" cy="838200"/>
          </a:xfrm>
        </p:spPr>
        <p:txBody>
          <a:bodyPr>
            <a:normAutofit/>
          </a:bodyPr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Future Plan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81000" y="1219200"/>
            <a:ext cx="87630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Get address from map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6" name="Picture 35" descr="baby-cute-cupcak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37" name="Picture 36" descr="hamburger-wallpaper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38" name="Picture 37" descr="pizza-free-wallpaper_422_821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  <p:pic>
        <p:nvPicPr>
          <p:cNvPr id="12" name="Content Placeholder 3" descr="thong tin giao hang_customer remember addr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828800"/>
            <a:ext cx="7162800" cy="4653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77200" cy="838200"/>
          </a:xfrm>
        </p:spPr>
        <p:txBody>
          <a:bodyPr/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Get address from map</a:t>
            </a:r>
          </a:p>
        </p:txBody>
      </p:sp>
      <p:pic>
        <p:nvPicPr>
          <p:cNvPr id="8" name="Content Placeholder 3" descr="thong tin giao hang_customer does not remember addre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88392"/>
            <a:ext cx="8229600" cy="5340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baby-cute-cupcak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10" name="Picture 9" descr="hamburger-wallpaper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11" name="Picture 10" descr="pizza-free-wallpaper_422_8215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 smtClean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Future Plan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733925"/>
          </a:xfrm>
        </p:spPr>
        <p:txBody>
          <a:bodyPr/>
          <a:lstStyle/>
          <a:p>
            <a:pPr lvl="0"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Keep track on orders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Successful orders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Unsuccessful orders</a:t>
            </a:r>
          </a:p>
          <a:p>
            <a:pPr lvl="0"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Assign many order to one delivery man</a:t>
            </a:r>
          </a:p>
          <a:p>
            <a:pPr lvl="0"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Expand statistic management</a:t>
            </a:r>
          </a:p>
          <a:p>
            <a:pPr lvl="0"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Export report for storage</a:t>
            </a:r>
          </a:p>
          <a:p>
            <a:pPr lvl="0"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Develop promotion</a:t>
            </a:r>
          </a:p>
          <a:p>
            <a:pPr lvl="0"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Show information about distance and time between delivery man and store, store and customer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December, 2012</a:t>
            </a:r>
          </a:p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90800" y="2362200"/>
            <a:ext cx="6400800" cy="1447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Thank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For Listening!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4508499"/>
            <a:ext cx="736600" cy="733327"/>
          </a:xfrm>
          <a:prstGeom prst="rect">
            <a:avLst/>
          </a:prstGeom>
        </p:spPr>
      </p:pic>
      <p:pic>
        <p:nvPicPr>
          <p:cNvPr id="7" name="Picture 6" descr="baby-cute-cupcak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4650" y="3644900"/>
            <a:ext cx="808907" cy="806450"/>
          </a:xfrm>
          <a:prstGeom prst="rect">
            <a:avLst/>
          </a:prstGeom>
        </p:spPr>
      </p:pic>
      <p:pic>
        <p:nvPicPr>
          <p:cNvPr id="8" name="Picture 7" descr="how_to_fry_potato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 flipV="1">
            <a:off x="914400" y="4508500"/>
            <a:ext cx="762000" cy="762000"/>
          </a:xfrm>
          <a:prstGeom prst="rect">
            <a:avLst/>
          </a:prstGeom>
        </p:spPr>
      </p:pic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5321299"/>
            <a:ext cx="762000" cy="728283"/>
          </a:xfrm>
          <a:prstGeom prst="rect">
            <a:avLst/>
          </a:prstGeom>
        </p:spPr>
      </p:pic>
      <p:pic>
        <p:nvPicPr>
          <p:cNvPr id="10" name="Picture 9" descr="pizza-free-wallpaper_422_8215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0" y="5321300"/>
            <a:ext cx="914400" cy="731520"/>
          </a:xfrm>
          <a:prstGeom prst="rect">
            <a:avLst/>
          </a:prstGeom>
        </p:spPr>
      </p:pic>
      <p:pic>
        <p:nvPicPr>
          <p:cNvPr id="11" name="Picture 10" descr="1290224128-18vy9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00" y="3048000"/>
            <a:ext cx="1473200" cy="1395832"/>
          </a:xfrm>
          <a:prstGeom prst="rect">
            <a:avLst/>
          </a:prstGeom>
        </p:spPr>
      </p:pic>
      <p:pic>
        <p:nvPicPr>
          <p:cNvPr id="12" name="Picture 11" descr="hamburger-wallpaper-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76500" y="4505325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December, 2012</a:t>
            </a:r>
          </a:p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90800" y="2362200"/>
            <a:ext cx="6400800" cy="1447800"/>
          </a:xfrm>
        </p:spPr>
        <p:txBody>
          <a:bodyPr/>
          <a:lstStyle/>
          <a:p>
            <a:pPr algn="ctr"/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4508499"/>
            <a:ext cx="736600" cy="733327"/>
          </a:xfrm>
          <a:prstGeom prst="rect">
            <a:avLst/>
          </a:prstGeom>
        </p:spPr>
      </p:pic>
      <p:pic>
        <p:nvPicPr>
          <p:cNvPr id="7" name="Picture 6" descr="baby-cute-cupcak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4650" y="3644900"/>
            <a:ext cx="808907" cy="806450"/>
          </a:xfrm>
          <a:prstGeom prst="rect">
            <a:avLst/>
          </a:prstGeom>
        </p:spPr>
      </p:pic>
      <p:pic>
        <p:nvPicPr>
          <p:cNvPr id="8" name="Picture 7" descr="how_to_fry_potato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 flipV="1">
            <a:off x="914400" y="4508500"/>
            <a:ext cx="762000" cy="762000"/>
          </a:xfrm>
          <a:prstGeom prst="rect">
            <a:avLst/>
          </a:prstGeom>
        </p:spPr>
      </p:pic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5321299"/>
            <a:ext cx="762000" cy="728283"/>
          </a:xfrm>
          <a:prstGeom prst="rect">
            <a:avLst/>
          </a:prstGeom>
        </p:spPr>
      </p:pic>
      <p:pic>
        <p:nvPicPr>
          <p:cNvPr id="10" name="Picture 9" descr="pizza-free-wallpaper_422_8215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0" y="5321300"/>
            <a:ext cx="914400" cy="731520"/>
          </a:xfrm>
          <a:prstGeom prst="rect">
            <a:avLst/>
          </a:prstGeom>
        </p:spPr>
      </p:pic>
      <p:pic>
        <p:nvPicPr>
          <p:cNvPr id="11" name="Picture 10" descr="1290224128-18vy9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00" y="3048000"/>
            <a:ext cx="1473200" cy="1395832"/>
          </a:xfrm>
          <a:prstGeom prst="rect">
            <a:avLst/>
          </a:prstGeom>
        </p:spPr>
      </p:pic>
      <p:pic>
        <p:nvPicPr>
          <p:cNvPr id="12" name="Picture 11" descr="hamburger-wallpaper-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76500" y="4505325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7467600" cy="3429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the scenario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Disadvantages of scenario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solution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Overview and purposes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Process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Work flow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Functions</a:t>
            </a:r>
          </a:p>
          <a:p>
            <a:pPr marL="342900" lvl="1" indent="-342900">
              <a:buClr>
                <a:schemeClr val="accent3"/>
              </a:buClr>
              <a:buSzPct val="95000"/>
              <a:buFont typeface="Wingdings" pitchFamily="2" charset="2"/>
              <a:buChar char="v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Technologies and development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environment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342900" lvl="1" indent="-342900">
              <a:buClr>
                <a:schemeClr val="accent3"/>
              </a:buClr>
              <a:buSzPct val="95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Demonstration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Advantages of solution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Future plan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Q&amp;A</a:t>
            </a:r>
          </a:p>
        </p:txBody>
      </p:sp>
      <p:pic>
        <p:nvPicPr>
          <p:cNvPr id="12" name="Picture 11" descr="baby-cute-cupcak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13" name="Picture 12" descr="hamburger-wallpaper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14" name="Picture 13" descr="pizza-free-wallpaper_422_821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Scenario Process</a:t>
            </a:r>
          </a:p>
        </p:txBody>
      </p:sp>
      <p:sp>
        <p:nvSpPr>
          <p:cNvPr id="9251" name="Text Box 9"/>
          <p:cNvSpPr txBox="1">
            <a:spLocks noChangeArrowheads="1"/>
          </p:cNvSpPr>
          <p:nvPr/>
        </p:nvSpPr>
        <p:spPr bwMode="gray">
          <a:xfrm>
            <a:off x="381000" y="1492250"/>
            <a:ext cx="8382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US" sz="2400" u="sng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Case 1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Customer create order directly at store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3048000" y="3733800"/>
            <a:ext cx="3429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order-history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048000"/>
            <a:ext cx="609600" cy="60960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0800000">
            <a:off x="2971799" y="4724400"/>
            <a:ext cx="3505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fast-food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114800"/>
            <a:ext cx="685800" cy="685800"/>
          </a:xfrm>
          <a:prstGeom prst="rect">
            <a:avLst/>
          </a:prstGeom>
        </p:spPr>
      </p:pic>
      <p:pic>
        <p:nvPicPr>
          <p:cNvPr id="46" name="Picture 45" descr="mone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971800"/>
            <a:ext cx="762000" cy="762000"/>
          </a:xfrm>
          <a:prstGeom prst="rect">
            <a:avLst/>
          </a:prstGeom>
        </p:spPr>
      </p:pic>
      <p:sp>
        <p:nvSpPr>
          <p:cNvPr id="47" name="Rounded Rectangular Callout 46"/>
          <p:cNvSpPr/>
          <p:nvPr/>
        </p:nvSpPr>
        <p:spPr>
          <a:xfrm>
            <a:off x="304800" y="2590800"/>
            <a:ext cx="1828800" cy="685800"/>
          </a:xfrm>
          <a:prstGeom prst="wedgeRoundRectCallout">
            <a:avLst>
              <a:gd name="adj1" fmla="val 25601"/>
              <a:gd name="adj2" fmla="val 934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order some fast food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8" name="Picture 47" descr="Occupations-Waitress-Female-Light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3352800"/>
            <a:ext cx="1752600" cy="1752600"/>
          </a:xfrm>
          <a:prstGeom prst="rect">
            <a:avLst/>
          </a:prstGeom>
        </p:spPr>
      </p:pic>
      <p:sp>
        <p:nvSpPr>
          <p:cNvPr id="49" name="Rounded Rectangular Callout 48"/>
          <p:cNvSpPr/>
          <p:nvPr/>
        </p:nvSpPr>
        <p:spPr>
          <a:xfrm>
            <a:off x="7162800" y="2514600"/>
            <a:ext cx="1752600" cy="612648"/>
          </a:xfrm>
          <a:prstGeom prst="wedgeRoundRectCallout">
            <a:avLst>
              <a:gd name="adj1" fmla="val 3210"/>
              <a:gd name="adj2" fmla="val 1216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Here, your.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0" name="Picture 49" descr="custom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3389746"/>
            <a:ext cx="1371600" cy="1607128"/>
          </a:xfrm>
          <a:prstGeom prst="rect">
            <a:avLst/>
          </a:prstGeom>
        </p:spPr>
      </p:pic>
      <p:pic>
        <p:nvPicPr>
          <p:cNvPr id="51" name="Picture 50" descr="baby-cute-cupcak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52" name="Picture 51" descr="hamburger-wallpaper-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53" name="Picture 52" descr="pizza-free-wallpaper_422_82157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7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Scenario Process</a:t>
            </a:r>
          </a:p>
        </p:txBody>
      </p:sp>
      <p:sp>
        <p:nvSpPr>
          <p:cNvPr id="9251" name="Text Box 9"/>
          <p:cNvSpPr txBox="1">
            <a:spLocks noChangeArrowheads="1"/>
          </p:cNvSpPr>
          <p:nvPr/>
        </p:nvSpPr>
        <p:spPr bwMode="gray">
          <a:xfrm>
            <a:off x="381000" y="1371600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u="sng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Case 2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Customer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create order via website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895600" y="3048000"/>
            <a:ext cx="3429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order-history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886200"/>
            <a:ext cx="609600" cy="609600"/>
          </a:xfrm>
          <a:prstGeom prst="rect">
            <a:avLst/>
          </a:prstGeom>
        </p:spPr>
      </p:pic>
      <p:pic>
        <p:nvPicPr>
          <p:cNvPr id="17" name="Picture 16" descr="fast-food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1" y="4648200"/>
            <a:ext cx="685800" cy="6858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8140741">
            <a:off x="5363054" y="4499064"/>
            <a:ext cx="2085841" cy="278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interne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133600"/>
            <a:ext cx="990600" cy="990600"/>
          </a:xfrm>
          <a:prstGeom prst="rect">
            <a:avLst/>
          </a:prstGeom>
        </p:spPr>
      </p:pic>
      <p:pic>
        <p:nvPicPr>
          <p:cNvPr id="20" name="Picture 19" descr="Occupations-Pizza-Deliveryman-Female-Light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4876800"/>
            <a:ext cx="1600200" cy="1600200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3587258">
            <a:off x="1835310" y="4595441"/>
            <a:ext cx="2120577" cy="297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order-history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276600"/>
            <a:ext cx="609600" cy="609600"/>
          </a:xfrm>
          <a:prstGeom prst="rect">
            <a:avLst/>
          </a:prstGeom>
        </p:spPr>
      </p:pic>
      <p:pic>
        <p:nvPicPr>
          <p:cNvPr id="23" name="Picture 22" descr="pc_security_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2209800"/>
            <a:ext cx="1600200" cy="1600200"/>
          </a:xfrm>
          <a:prstGeom prst="rect">
            <a:avLst/>
          </a:prstGeom>
        </p:spPr>
      </p:pic>
      <p:pic>
        <p:nvPicPr>
          <p:cNvPr id="24" name="Picture 23" descr="custome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2209800"/>
            <a:ext cx="1219200" cy="1428558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2844819">
            <a:off x="2131603" y="4488320"/>
            <a:ext cx="2177483" cy="291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8951132">
            <a:off x="5593551" y="4649499"/>
            <a:ext cx="2085841" cy="278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money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400" y="4648200"/>
            <a:ext cx="685800" cy="6858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4724400" y="3200400"/>
            <a:ext cx="838200" cy="762000"/>
            <a:chOff x="4724400" y="3200400"/>
            <a:chExt cx="838200" cy="762000"/>
          </a:xfrm>
        </p:grpSpPr>
        <p:pic>
          <p:nvPicPr>
            <p:cNvPr id="29" name="Picture 28" descr="money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00600" y="3200400"/>
              <a:ext cx="685800" cy="685800"/>
            </a:xfrm>
            <a:prstGeom prst="rect">
              <a:avLst/>
            </a:prstGeom>
          </p:spPr>
        </p:pic>
        <p:sp>
          <p:nvSpPr>
            <p:cNvPr id="30" name="Double Bracket 29"/>
            <p:cNvSpPr/>
            <p:nvPr/>
          </p:nvSpPr>
          <p:spPr>
            <a:xfrm>
              <a:off x="4724400" y="3276600"/>
              <a:ext cx="838200" cy="6858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baby-cute-cupcake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32" name="Picture 31" descr="hamburger-wallpaper-2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33" name="Picture 32" descr="pizza-free-wallpaper_422_82157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50289E-6 L -0.14583 0.12208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0" y="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1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Scenario Process</a:t>
            </a:r>
          </a:p>
        </p:txBody>
      </p:sp>
      <p:sp>
        <p:nvSpPr>
          <p:cNvPr id="9251" name="Text Box 9"/>
          <p:cNvSpPr txBox="1">
            <a:spLocks noChangeArrowheads="1"/>
          </p:cNvSpPr>
          <p:nvPr/>
        </p:nvSpPr>
        <p:spPr bwMode="gray">
          <a:xfrm>
            <a:off x="381000" y="1219200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u="sng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Case 3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Customer create order via hotline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505200" y="3124200"/>
            <a:ext cx="3124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order-history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962400"/>
            <a:ext cx="609600" cy="609600"/>
          </a:xfrm>
          <a:prstGeom prst="rect">
            <a:avLst/>
          </a:prstGeom>
        </p:spPr>
      </p:pic>
      <p:pic>
        <p:nvPicPr>
          <p:cNvPr id="32" name="Picture 31" descr="fast-food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886200"/>
            <a:ext cx="685800" cy="685800"/>
          </a:xfrm>
          <a:prstGeom prst="rect">
            <a:avLst/>
          </a:prstGeom>
        </p:spPr>
      </p:pic>
      <p:pic>
        <p:nvPicPr>
          <p:cNvPr id="33" name="Picture 32" descr="mone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810000"/>
            <a:ext cx="685800" cy="68580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 rot="5400000">
            <a:off x="6560152" y="4260248"/>
            <a:ext cx="128149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Occupations-Pizza-Deliveryman-Female-Light-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4953000"/>
            <a:ext cx="1600200" cy="1600200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5400000">
            <a:off x="1798580" y="4145020"/>
            <a:ext cx="1131187" cy="308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6200000">
            <a:off x="2078941" y="4093259"/>
            <a:ext cx="1181711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Settings-Phone-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2209800"/>
            <a:ext cx="990600" cy="990600"/>
          </a:xfrm>
          <a:prstGeom prst="rect">
            <a:avLst/>
          </a:prstGeom>
        </p:spPr>
      </p:pic>
      <p:pic>
        <p:nvPicPr>
          <p:cNvPr id="39" name="Picture 38" descr="Occupations-Technical-Support-Representative-Female-Light-ic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400" y="2133600"/>
            <a:ext cx="1524000" cy="1524000"/>
          </a:xfrm>
          <a:prstGeom prst="rect">
            <a:avLst/>
          </a:prstGeom>
        </p:spPr>
      </p:pic>
      <p:sp>
        <p:nvSpPr>
          <p:cNvPr id="42" name="Rounded Rectangular Callout 41"/>
          <p:cNvSpPr/>
          <p:nvPr/>
        </p:nvSpPr>
        <p:spPr>
          <a:xfrm>
            <a:off x="152400" y="1752600"/>
            <a:ext cx="1676400" cy="838200"/>
          </a:xfrm>
          <a:prstGeom prst="wedgeRoundRectCallout">
            <a:avLst>
              <a:gd name="adj1" fmla="val 64076"/>
              <a:gd name="adj2" fmla="val 492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Help me to order some fast food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7620000" y="1600200"/>
            <a:ext cx="1371600" cy="685800"/>
          </a:xfrm>
          <a:prstGeom prst="wedgeRoundRectCallout">
            <a:avLst>
              <a:gd name="adj1" fmla="val -42824"/>
              <a:gd name="adj2" fmla="val 811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Of course, ma’am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4" name="Picture 43" descr="custom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0" y="1981200"/>
            <a:ext cx="1414298" cy="1657158"/>
          </a:xfrm>
          <a:prstGeom prst="rect">
            <a:avLst/>
          </a:prstGeom>
        </p:spPr>
      </p:pic>
      <p:pic>
        <p:nvPicPr>
          <p:cNvPr id="45" name="Picture 44" descr="pc_security_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3200" y="5029200"/>
            <a:ext cx="1600200" cy="1600200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10800000">
            <a:off x="3505200" y="5562600"/>
            <a:ext cx="3048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order-history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953000"/>
            <a:ext cx="609600" cy="609600"/>
          </a:xfrm>
          <a:prstGeom prst="rect">
            <a:avLst/>
          </a:prstGeom>
        </p:spPr>
      </p:pic>
      <p:sp>
        <p:nvSpPr>
          <p:cNvPr id="48" name="Right Arrow 47"/>
          <p:cNvSpPr/>
          <p:nvPr/>
        </p:nvSpPr>
        <p:spPr>
          <a:xfrm>
            <a:off x="3581400" y="5791200"/>
            <a:ext cx="3048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mone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5943600"/>
            <a:ext cx="685800" cy="685800"/>
          </a:xfrm>
          <a:prstGeom prst="rect">
            <a:avLst/>
          </a:prstGeom>
        </p:spPr>
      </p:pic>
      <p:pic>
        <p:nvPicPr>
          <p:cNvPr id="50" name="Picture 49" descr="baby-cute-cupcak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51" name="Picture 50" descr="hamburger-wallpaper-2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52" name="Picture 51" descr="pizza-free-wallpaper_422_82157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6" grpId="0" animBg="1"/>
      <p:bldP spid="37" grpId="0" animBg="1"/>
      <p:bldP spid="42" grpId="0" animBg="1"/>
      <p:bldP spid="43" grpId="0" animBg="1"/>
      <p:bldP spid="46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Disadvantages</a:t>
            </a:r>
          </a:p>
        </p:txBody>
      </p:sp>
      <p:sp>
        <p:nvSpPr>
          <p:cNvPr id="22" name="Cloud Callout 21"/>
          <p:cNvSpPr/>
          <p:nvPr/>
        </p:nvSpPr>
        <p:spPr>
          <a:xfrm>
            <a:off x="4343400" y="1066800"/>
            <a:ext cx="2667000" cy="1905000"/>
          </a:xfrm>
          <a:prstGeom prst="cloudCallout">
            <a:avLst>
              <a:gd name="adj1" fmla="val -40425"/>
              <a:gd name="adj2" fmla="val 7240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3" name="Picture 22" descr="Thiet-ke-website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43000"/>
            <a:ext cx="2438083" cy="1828562"/>
          </a:xfrm>
          <a:prstGeom prst="rect">
            <a:avLst/>
          </a:prstGeom>
        </p:spPr>
      </p:pic>
      <p:sp>
        <p:nvSpPr>
          <p:cNvPr id="24" name="Cloud Callout 23"/>
          <p:cNvSpPr/>
          <p:nvPr/>
        </p:nvSpPr>
        <p:spPr>
          <a:xfrm>
            <a:off x="5791200" y="3048000"/>
            <a:ext cx="2057400" cy="1600200"/>
          </a:xfrm>
          <a:prstGeom prst="cloudCallout">
            <a:avLst>
              <a:gd name="adj1" fmla="val -94633"/>
              <a:gd name="adj2" fmla="val 1765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5" name="Picture 24" descr="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276600"/>
            <a:ext cx="1143000" cy="1143000"/>
          </a:xfrm>
          <a:prstGeom prst="rect">
            <a:avLst/>
          </a:prstGeom>
        </p:spPr>
      </p:pic>
      <p:pic>
        <p:nvPicPr>
          <p:cNvPr id="26" name="Picture 25" descr="pc_security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438400"/>
            <a:ext cx="3810000" cy="3810000"/>
          </a:xfrm>
          <a:prstGeom prst="rect">
            <a:avLst/>
          </a:prstGeom>
        </p:spPr>
      </p:pic>
      <p:pic>
        <p:nvPicPr>
          <p:cNvPr id="27" name="Picture 26" descr="baby-cute-cupcak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28" name="Picture 27" descr="hamburger-wallpaper-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29" name="Picture 28" descr="pizza-free-wallpaper_422_82157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6" name="Rectangle 54"/>
          <p:cNvSpPr>
            <a:spLocks noGrp="1" noChangeArrowheads="1"/>
          </p:cNvSpPr>
          <p:nvPr>
            <p:ph type="title"/>
          </p:nvPr>
        </p:nvSpPr>
        <p:spPr>
          <a:xfrm>
            <a:off x="304800" y="238125"/>
            <a:ext cx="7772400" cy="868363"/>
          </a:xfrm>
        </p:spPr>
        <p:txBody>
          <a:bodyPr/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Overview and Purposes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04800" y="14478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Improve current </a:t>
            </a:r>
            <a:r>
              <a:rPr lang="vi-VN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fast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food delivery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vi-VN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ake use of mobile device and web application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Check out information of customer more exactly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Manage orders, stores, delivery men better.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vi-VN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ncrease productivity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and e</a:t>
            </a:r>
            <a:r>
              <a:rPr lang="vi-VN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fficiency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vi-VN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ecrease transaction cost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vi-VN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transaction time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8" name="Picture 97" descr="baby-cute-cupcak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99" name="Picture 98" descr="hamburger-wallpaper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100" name="Picture 99" descr="pizza-free-wallpaper_422_821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ln w="11430"/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Our Solution</a:t>
            </a:r>
          </a:p>
        </p:txBody>
      </p:sp>
      <p:pic>
        <p:nvPicPr>
          <p:cNvPr id="29" name="Picture 28" descr="Occupations-Technical-Support-Representative-Female-Light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43000"/>
            <a:ext cx="1371600" cy="1371600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19654060">
            <a:off x="789916" y="2705764"/>
            <a:ext cx="1342410" cy="210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327902">
            <a:off x="2922546" y="2538370"/>
            <a:ext cx="936709" cy="234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Occupations-Pizza-Deliveryman-Female-Light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5029200"/>
            <a:ext cx="1371600" cy="1371600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 rot="5400000">
            <a:off x="7075727" y="4354272"/>
            <a:ext cx="1012343" cy="2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interne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3733800"/>
            <a:ext cx="762000" cy="7620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048000" y="3048000"/>
            <a:ext cx="1066800" cy="914400"/>
            <a:chOff x="3733800" y="3200400"/>
            <a:chExt cx="1066800" cy="914400"/>
          </a:xfrm>
        </p:grpSpPr>
        <p:pic>
          <p:nvPicPr>
            <p:cNvPr id="36" name="Picture 2" descr="C:\Users\Kuroi Sayuri\Desktop\browser copy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14800" y="32004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37" name="Picture 36" descr="Actions-system-search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3800" y="3200400"/>
              <a:ext cx="914400" cy="914400"/>
            </a:xfrm>
            <a:prstGeom prst="rect">
              <a:avLst/>
            </a:prstGeom>
          </p:spPr>
        </p:pic>
      </p:grpSp>
      <p:sp>
        <p:nvSpPr>
          <p:cNvPr id="38" name="Right Arrow 37"/>
          <p:cNvSpPr/>
          <p:nvPr/>
        </p:nvSpPr>
        <p:spPr>
          <a:xfrm>
            <a:off x="914400" y="3581400"/>
            <a:ext cx="2057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4267200" y="3581400"/>
            <a:ext cx="838200" cy="229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Settings-Phone-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3400" y="2438400"/>
            <a:ext cx="685800" cy="685800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6172200" y="3581400"/>
            <a:ext cx="914400" cy="229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order-history-ic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3124200"/>
            <a:ext cx="457200" cy="457200"/>
          </a:xfrm>
          <a:prstGeom prst="rect">
            <a:avLst/>
          </a:prstGeom>
        </p:spPr>
      </p:pic>
      <p:pic>
        <p:nvPicPr>
          <p:cNvPr id="43" name="Picture 42" descr="order-history-ic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3124200"/>
            <a:ext cx="457200" cy="457200"/>
          </a:xfrm>
          <a:prstGeom prst="rect">
            <a:avLst/>
          </a:prstGeom>
        </p:spPr>
      </p:pic>
      <p:pic>
        <p:nvPicPr>
          <p:cNvPr id="44" name="Picture 43" descr="order-history-ic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267200"/>
            <a:ext cx="457200" cy="457200"/>
          </a:xfrm>
          <a:prstGeom prst="rect">
            <a:avLst/>
          </a:prstGeom>
        </p:spPr>
      </p:pic>
      <p:sp>
        <p:nvSpPr>
          <p:cNvPr id="45" name="Bent-Up Arrow 44"/>
          <p:cNvSpPr/>
          <p:nvPr/>
        </p:nvSpPr>
        <p:spPr>
          <a:xfrm rot="10800000" flipV="1">
            <a:off x="457200" y="4267200"/>
            <a:ext cx="6553200" cy="1219200"/>
          </a:xfrm>
          <a:prstGeom prst="bentUpArrow">
            <a:avLst>
              <a:gd name="adj1" fmla="val 8809"/>
              <a:gd name="adj2" fmla="val 11667"/>
              <a:gd name="adj3" fmla="val 25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fast-food-ico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400" y="4648200"/>
            <a:ext cx="762000" cy="762000"/>
          </a:xfrm>
          <a:prstGeom prst="rect">
            <a:avLst/>
          </a:prstGeom>
        </p:spPr>
      </p:pic>
      <p:sp>
        <p:nvSpPr>
          <p:cNvPr id="47" name="Bent-Up Arrow 46"/>
          <p:cNvSpPr/>
          <p:nvPr/>
        </p:nvSpPr>
        <p:spPr>
          <a:xfrm rot="5400000">
            <a:off x="2819400" y="1600200"/>
            <a:ext cx="1600200" cy="6934200"/>
          </a:xfrm>
          <a:prstGeom prst="bentUpArrow">
            <a:avLst>
              <a:gd name="adj1" fmla="val 6088"/>
              <a:gd name="adj2" fmla="val 10306"/>
              <a:gd name="adj3" fmla="val 25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money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6600" y="5715000"/>
            <a:ext cx="609600" cy="609600"/>
          </a:xfrm>
          <a:prstGeom prst="rect">
            <a:avLst/>
          </a:prstGeom>
        </p:spPr>
      </p:pic>
      <p:sp>
        <p:nvSpPr>
          <p:cNvPr id="49" name="Right Arrow 48"/>
          <p:cNvSpPr/>
          <p:nvPr/>
        </p:nvSpPr>
        <p:spPr>
          <a:xfrm rot="13298393">
            <a:off x="5754477" y="4663849"/>
            <a:ext cx="1512785" cy="235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money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1200" y="4572000"/>
            <a:ext cx="609600" cy="609600"/>
          </a:xfrm>
          <a:prstGeom prst="rect">
            <a:avLst/>
          </a:prstGeom>
        </p:spPr>
      </p:pic>
      <p:pic>
        <p:nvPicPr>
          <p:cNvPr id="51" name="Picture 50" descr="order-history-ic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800" y="2057400"/>
            <a:ext cx="457200" cy="457200"/>
          </a:xfrm>
          <a:prstGeom prst="rect">
            <a:avLst/>
          </a:prstGeom>
        </p:spPr>
      </p:pic>
      <p:pic>
        <p:nvPicPr>
          <p:cNvPr id="52" name="Picture 51" descr="order-history-ic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3600" y="3810000"/>
            <a:ext cx="457200" cy="457200"/>
          </a:xfrm>
          <a:prstGeom prst="rect">
            <a:avLst/>
          </a:prstGeom>
        </p:spPr>
      </p:pic>
      <p:pic>
        <p:nvPicPr>
          <p:cNvPr id="53" name="Picture 52" descr="order-history-ic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00" y="2133600"/>
            <a:ext cx="457200" cy="457200"/>
          </a:xfrm>
          <a:prstGeom prst="rect">
            <a:avLst/>
          </a:prstGeom>
        </p:spPr>
      </p:pic>
      <p:pic>
        <p:nvPicPr>
          <p:cNvPr id="54" name="Picture 53" descr="custome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048000"/>
            <a:ext cx="942857" cy="1104762"/>
          </a:xfrm>
          <a:prstGeom prst="rect">
            <a:avLst/>
          </a:prstGeom>
        </p:spPr>
      </p:pic>
      <p:pic>
        <p:nvPicPr>
          <p:cNvPr id="55" name="Picture 54" descr="stor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5400" y="2971800"/>
            <a:ext cx="1143000" cy="1117218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7086600" y="3048000"/>
            <a:ext cx="1066800" cy="914400"/>
            <a:chOff x="3733800" y="3200400"/>
            <a:chExt cx="1066800" cy="914400"/>
          </a:xfrm>
        </p:grpSpPr>
        <p:pic>
          <p:nvPicPr>
            <p:cNvPr id="57" name="Picture 2" descr="C:\Users\Kuroi Sayuri\Desktop\browser copy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14800" y="32004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58" name="Picture 57" descr="Actions-system-search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3800" y="3200400"/>
              <a:ext cx="914400" cy="914400"/>
            </a:xfrm>
            <a:prstGeom prst="rect">
              <a:avLst/>
            </a:prstGeom>
          </p:spPr>
        </p:pic>
      </p:grpSp>
      <p:sp>
        <p:nvSpPr>
          <p:cNvPr id="59" name="Curved Left Arrow 58"/>
          <p:cNvSpPr/>
          <p:nvPr/>
        </p:nvSpPr>
        <p:spPr>
          <a:xfrm>
            <a:off x="8534400" y="5105400"/>
            <a:ext cx="3810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0" name="Picture 59" descr="android_phone copy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77200" y="5257800"/>
            <a:ext cx="685800" cy="584301"/>
          </a:xfrm>
          <a:prstGeom prst="rect">
            <a:avLst/>
          </a:prstGeom>
        </p:spPr>
      </p:pic>
      <p:sp>
        <p:nvSpPr>
          <p:cNvPr id="61" name="Circular Arrow 60"/>
          <p:cNvSpPr/>
          <p:nvPr/>
        </p:nvSpPr>
        <p:spPr>
          <a:xfrm>
            <a:off x="5029200" y="2209800"/>
            <a:ext cx="1219200" cy="914400"/>
          </a:xfrm>
          <a:prstGeom prst="circularArrow">
            <a:avLst>
              <a:gd name="adj1" fmla="val 6926"/>
              <a:gd name="adj2" fmla="val 1142319"/>
              <a:gd name="adj3" fmla="val 20642123"/>
              <a:gd name="adj4" fmla="val 10800000"/>
              <a:gd name="adj5" fmla="val 10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 rot="2502100">
            <a:off x="5990196" y="4579083"/>
            <a:ext cx="1512785" cy="235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fast-food-ico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400" y="4038600"/>
            <a:ext cx="609600" cy="609600"/>
          </a:xfrm>
          <a:prstGeom prst="rect">
            <a:avLst/>
          </a:prstGeom>
        </p:spPr>
      </p:pic>
      <p:pic>
        <p:nvPicPr>
          <p:cNvPr id="64" name="Picture 63" descr="pc_security_1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10200" y="2438400"/>
            <a:ext cx="457200" cy="457200"/>
          </a:xfrm>
          <a:prstGeom prst="rect">
            <a:avLst/>
          </a:prstGeom>
        </p:spPr>
      </p:pic>
      <p:pic>
        <p:nvPicPr>
          <p:cNvPr id="65" name="Picture 64" descr="baby-cute-cupcake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02550" y="457200"/>
            <a:ext cx="571499" cy="527050"/>
          </a:xfrm>
          <a:prstGeom prst="rect">
            <a:avLst/>
          </a:prstGeom>
        </p:spPr>
      </p:pic>
      <p:pic>
        <p:nvPicPr>
          <p:cNvPr id="66" name="Picture 65" descr="hamburger-wallpaper-2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382000" y="457200"/>
            <a:ext cx="533400" cy="533400"/>
          </a:xfrm>
          <a:prstGeom prst="rect">
            <a:avLst/>
          </a:prstGeom>
        </p:spPr>
      </p:pic>
      <p:pic>
        <p:nvPicPr>
          <p:cNvPr id="67" name="Picture 66" descr="pizza-free-wallpaper_422_82157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07850" y="457200"/>
            <a:ext cx="6185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8" grpId="0" animBg="1"/>
      <p:bldP spid="39" grpId="0" animBg="1"/>
      <p:bldP spid="41" grpId="0" animBg="1"/>
      <p:bldP spid="45" grpId="0" animBg="1"/>
      <p:bldP spid="47" grpId="0" animBg="1"/>
      <p:bldP spid="49" grpId="0" animBg="1"/>
      <p:bldP spid="59" grpId="0" animBg="1"/>
      <p:bldP spid="61" grpId="0" animBg="1"/>
      <p:bldP spid="62" grpId="0" animBg="1"/>
    </p:bldLst>
  </p:timing>
</p:sld>
</file>

<file path=ppt/theme/theme1.xml><?xml version="1.0" encoding="utf-8"?>
<a:theme xmlns:a="http://schemas.openxmlformats.org/drawingml/2006/main" name="574TGp_natural_light_ani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574TGp_natural_light_ani</Template>
  <TotalTime>954</TotalTime>
  <Words>475</Words>
  <Application>Microsoft Office PowerPoint</Application>
  <PresentationFormat>On-screen Show (4:3)</PresentationFormat>
  <Paragraphs>172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Wingdings</vt:lpstr>
      <vt:lpstr>574TGp_natural_light_ani</vt:lpstr>
      <vt:lpstr> Capstone Project  K4C - Group 12</vt:lpstr>
      <vt:lpstr>Team member</vt:lpstr>
      <vt:lpstr>Outline</vt:lpstr>
      <vt:lpstr>Scenario Process</vt:lpstr>
      <vt:lpstr>Scenario Process</vt:lpstr>
      <vt:lpstr>Scenario Process</vt:lpstr>
      <vt:lpstr>Disadvantages</vt:lpstr>
      <vt:lpstr>Overview and Purposes</vt:lpstr>
      <vt:lpstr>Our Solution</vt:lpstr>
      <vt:lpstr>Our Solution</vt:lpstr>
      <vt:lpstr>PowerPoint Presentation</vt:lpstr>
      <vt:lpstr>Technologies</vt:lpstr>
      <vt:lpstr>Development          Environment </vt:lpstr>
      <vt:lpstr>Design Description</vt:lpstr>
      <vt:lpstr>Scenario</vt:lpstr>
      <vt:lpstr>PowerPoint Presentation</vt:lpstr>
      <vt:lpstr>Scenario (cont) – Case 1</vt:lpstr>
      <vt:lpstr>Android Screen</vt:lpstr>
      <vt:lpstr>Android Screen (cont)</vt:lpstr>
      <vt:lpstr>Scenario (cont) – Case 2</vt:lpstr>
      <vt:lpstr>Scenario (cont) – Case 3</vt:lpstr>
      <vt:lpstr>Scenario (cont) – Case 4</vt:lpstr>
      <vt:lpstr>PowerPoint Presentation</vt:lpstr>
      <vt:lpstr>Advantages (cont) </vt:lpstr>
      <vt:lpstr>Future Plan</vt:lpstr>
      <vt:lpstr>Get address from map</vt:lpstr>
      <vt:lpstr>Future Plan (cont)</vt:lpstr>
      <vt:lpstr>Thank For Listening!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Kuroi Sayuri</dc:creator>
  <cp:lastModifiedBy>PC</cp:lastModifiedBy>
  <cp:revision>56</cp:revision>
  <dcterms:created xsi:type="dcterms:W3CDTF">2012-12-14T15:29:04Z</dcterms:created>
  <dcterms:modified xsi:type="dcterms:W3CDTF">2013-02-19T12:08:34Z</dcterms:modified>
</cp:coreProperties>
</file>