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86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32004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9050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  <p:pic>
        <p:nvPicPr>
          <p:cNvPr id="45058" name="Picture 2" descr="http://www.spacedesigns.in/images/icon_aja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343400"/>
            <a:ext cx="1600200" cy="131868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00200" y="5791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Development Environment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33528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56388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638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7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Firefox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2" name="Picture 2" descr="http://cdn4.techworld.com/cmsdata/products/3408767/visual-studio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1295400" cy="12954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9200" y="33528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Studio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4" name="Picture 4" descr="http://vinashares.com/wp-content/uploads/2012/11/Connect-Sql-server-2005-err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1447800" cy="1189103"/>
          </a:xfrm>
          <a:prstGeom prst="rect">
            <a:avLst/>
          </a:prstGeom>
          <a:noFill/>
        </p:spPr>
      </p:pic>
      <p:pic>
        <p:nvPicPr>
          <p:cNvPr id="76806" name="Picture 6" descr="http://chromeossite.com/wp-content/uploads/2011/03/New-Chrome-Ic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1066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858000" y="335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8" name="Picture 8" descr="http://i1.download123.vn/cf/images/lydtm/2/Firefo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066800" cy="1026867"/>
          </a:xfrm>
          <a:prstGeom prst="rect">
            <a:avLst/>
          </a:prstGeom>
          <a:noFill/>
        </p:spPr>
      </p:pic>
      <p:pic>
        <p:nvPicPr>
          <p:cNvPr id="76813" name="Picture 13" descr="http://www.msdigest.net/wp-content/uploads/2011/01/image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1709392" cy="1219200"/>
          </a:xfrm>
          <a:prstGeom prst="rect">
            <a:avLst/>
          </a:prstGeom>
          <a:noFill/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724400"/>
            <a:ext cx="19489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9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Description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2 tests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doing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1905000" cy="1828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505200"/>
            <a:ext cx="1905000" cy="2057400"/>
          </a:xfrm>
          <a:prstGeom prst="rect">
            <a:avLst/>
          </a:prstGeom>
          <a:noFill/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2" name="Picture 2" descr="E:\IMAGES\Present\teach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990600"/>
            <a:ext cx="1447800" cy="14478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11059" y="2803976"/>
            <a:ext cx="1724681" cy="235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12021" y="2870348"/>
            <a:ext cx="1588366" cy="24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05615" y="2600281"/>
            <a:ext cx="1752825" cy="20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56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4864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399</TotalTime>
  <Words>507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Development Environment</vt:lpstr>
      <vt:lpstr>Design Description</vt:lpstr>
      <vt:lpstr>Scenario</vt:lpstr>
      <vt:lpstr>Demonstration</vt:lpstr>
      <vt:lpstr>Advantages</vt:lpstr>
      <vt:lpstr>Future Plans</vt:lpstr>
      <vt:lpstr>Questions and Answers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62</cp:revision>
  <dcterms:created xsi:type="dcterms:W3CDTF">2013-08-12T10:13:49Z</dcterms:created>
  <dcterms:modified xsi:type="dcterms:W3CDTF">2013-08-12T19:26:56Z</dcterms:modified>
</cp:coreProperties>
</file>