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5" r:id="rId14"/>
    <p:sldId id="286" r:id="rId15"/>
    <p:sldId id="289" r:id="rId16"/>
    <p:sldId id="288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5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17/08/2013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17/08/2013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17/08/2013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14.jpe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5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</a:t>
            </a:r>
            <a:r>
              <a:rPr lang="en-US" sz="3200" dirty="0" smtClean="0"/>
              <a:t>Archite</a:t>
            </a:r>
            <a:r>
              <a:rPr lang="en-US" sz="3200" dirty="0" smtClean="0"/>
              <a:t>c</a:t>
            </a:r>
            <a:r>
              <a:rPr lang="en-US" sz="3200" dirty="0" smtClean="0"/>
              <a:t>ture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on-going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test.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plan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AutoShape 2" descr="http://files.softicons.com/download/internet-icons/user-icons-by-2shi/png/256/user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2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733800"/>
            <a:ext cx="1676400" cy="1676400"/>
          </a:xfrm>
          <a:prstGeom prst="rect">
            <a:avLst/>
          </a:prstGeom>
          <a:noFill/>
        </p:spPr>
      </p:pic>
      <p:pic>
        <p:nvPicPr>
          <p:cNvPr id="36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3810000"/>
            <a:ext cx="1676400" cy="1676400"/>
          </a:xfrm>
          <a:prstGeom prst="rect">
            <a:avLst/>
          </a:prstGeom>
          <a:noFill/>
        </p:spPr>
      </p:pic>
      <p:pic>
        <p:nvPicPr>
          <p:cNvPr id="44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7000" y="1066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494</TotalTime>
  <Words>508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Architecture</vt:lpstr>
      <vt:lpstr>Advantages</vt:lpstr>
      <vt:lpstr>Future Plans</vt:lpstr>
      <vt:lpstr>Scenario</vt:lpstr>
      <vt:lpstr>Demonstration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78</cp:revision>
  <dcterms:created xsi:type="dcterms:W3CDTF">2013-08-12T10:13:49Z</dcterms:created>
  <dcterms:modified xsi:type="dcterms:W3CDTF">2013-08-17T02:47:29Z</dcterms:modified>
</cp:coreProperties>
</file>