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86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5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Description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2 tests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doing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1905000" cy="1828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505200"/>
            <a:ext cx="1905000" cy="2057400"/>
          </a:xfrm>
          <a:prstGeom prst="rect">
            <a:avLst/>
          </a:prstGeom>
          <a:noFill/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2" name="Picture 2" descr="E:\IMAGES\Present\teach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990600"/>
            <a:ext cx="1447800" cy="14478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56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4864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447</TotalTime>
  <Words>507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Description</vt:lpstr>
      <vt:lpstr>Scenario</vt:lpstr>
      <vt:lpstr>Demonstration</vt:lpstr>
      <vt:lpstr>Advantages</vt:lpstr>
      <vt:lpstr>Future Plans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67</cp:revision>
  <dcterms:created xsi:type="dcterms:W3CDTF">2013-08-12T10:13:49Z</dcterms:created>
  <dcterms:modified xsi:type="dcterms:W3CDTF">2013-08-13T02:42:33Z</dcterms:modified>
</cp:coreProperties>
</file>