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-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30/01/2019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3251"/>
              </p:ext>
            </p:extLst>
          </p:nvPr>
        </p:nvGraphicFramePr>
        <p:xfrm>
          <a:off x="818147" y="665380"/>
          <a:ext cx="23509706" cy="35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590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3210674">
                  <a:extLst>
                    <a:ext uri="{9D8B030D-6E8A-4147-A177-3AD203B41FA5}">
                      <a16:colId xmlns:a16="http://schemas.microsoft.com/office/drawing/2014/main" val="3944608498"/>
                    </a:ext>
                  </a:extLst>
                </a:gridCol>
                <a:gridCol w="4740442">
                  <a:extLst>
                    <a:ext uri="{9D8B030D-6E8A-4147-A177-3AD203B41FA5}">
                      <a16:colId xmlns:a16="http://schemas.microsoft.com/office/drawing/2014/main" val="3295376166"/>
                    </a:ext>
                  </a:extLst>
                </a:gridCol>
              </a:tblGrid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&lt;Course Name&gt;</a:t>
                      </a:r>
                      <a:endParaRPr lang="en-GB" sz="40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600" dirty="0"/>
                        <a:t>&lt;Project Name&gt;</a:t>
                      </a:r>
                    </a:p>
                    <a:p>
                      <a:pPr algn="ctr"/>
                      <a:r>
                        <a:rPr lang="en-US" sz="5400" dirty="0"/>
                        <a:t>&lt;Names of participating students&gt;</a:t>
                      </a:r>
                      <a:endParaRPr lang="en-GB" sz="5400" dirty="0"/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  <a:tr h="1781860">
                <a:tc>
                  <a:txBody>
                    <a:bodyPr/>
                    <a:lstStyle/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bg1"/>
                          </a:solidFill>
                        </a:rPr>
                        <a:t>&lt;Lecturer Name&gt;</a:t>
                      </a:r>
                      <a:endParaRPr lang="en-GB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0668"/>
                  </a:ext>
                </a:extLst>
              </a:tr>
            </a:tbl>
          </a:graphicData>
        </a:graphic>
      </p:graphicFrame>
      <p:pic>
        <p:nvPicPr>
          <p:cNvPr id="1026" name="Picture 1" descr="Related image">
            <a:extLst>
              <a:ext uri="{FF2B5EF4-FFF2-40B4-BE49-F238E27FC236}">
                <a16:creationId xmlns:a16="http://schemas.microsoft.com/office/drawing/2014/main" id="{5A5333D2-7388-4619-A766-D87FC172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513" y="1040568"/>
            <a:ext cx="4252557" cy="28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4591050"/>
            <a:ext cx="23509706" cy="30743308"/>
          </a:xfrm>
          <a:prstGeom prst="roundRect">
            <a:avLst/>
          </a:prstGeom>
          <a:solidFill>
            <a:srgbClr val="0099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97E8D-8EAC-4A73-A1C8-30FEEE629843}"/>
              </a:ext>
            </a:extLst>
          </p:cNvPr>
          <p:cNvSpPr txBox="1"/>
          <p:nvPr/>
        </p:nvSpPr>
        <p:spPr>
          <a:xfrm>
            <a:off x="2911641" y="8720406"/>
            <a:ext cx="19659601" cy="13388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poster size B1 (70x100 cm).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are not allowed to change the header section format.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Project name size should be between 74-78.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Section titles should have size between 52-56.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Lecturer name and participants names should have size between 52-56.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Course name should have size between 38-42.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Body texts of the poster should have size between 32-38.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Replace the current text in the header with correct information.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may change the colors, fonts and font sizes of the header within the restrictions as long as header size and format stay unchanged.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You may design the body section as you please but under these constrains: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Body must include the following sections in this exact order: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Introduction – overview of the project.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&lt;Read part (b)&gt;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Conclusions – achieved goals, received results and their comparison to the defined targets of project as set at its beginning.</a:t>
            </a:r>
          </a:p>
          <a:p>
            <a:pPr marL="1828800" lvl="2" indent="-914400">
              <a:buFont typeface="Arial" panose="020B0604020202020204" pitchFamily="34" charset="0"/>
              <a:buChar char="•"/>
            </a:pPr>
            <a:r>
              <a:rPr lang="en-US" sz="3600" dirty="0"/>
              <a:t>Discussions – vision of further development of the project, QR code to the video and source codes of the project (if applicable).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3600" dirty="0"/>
              <a:t>In (a), the blank paragraph is where you add your own section/s. You must add at least one section and you cannot add more than two sections.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When you submit the poster, do so in two files: </a:t>
            </a:r>
            <a:r>
              <a:rPr lang="en-US" sz="3600" dirty="0" err="1"/>
              <a:t>powerpoint</a:t>
            </a:r>
            <a:r>
              <a:rPr lang="en-US" sz="3600" dirty="0"/>
              <a:t> presentation (this file) and PDF file.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Any images, graphs or charts included in the poster, must have high resolution, sharp markings and texts.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This poster template is in accordance with written above limitations.</a:t>
            </a:r>
          </a:p>
        </p:txBody>
      </p:sp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297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Dmitry Patashov</cp:lastModifiedBy>
  <cp:revision>29</cp:revision>
  <dcterms:created xsi:type="dcterms:W3CDTF">2019-01-27T10:54:29Z</dcterms:created>
  <dcterms:modified xsi:type="dcterms:W3CDTF">2019-01-30T10:27:18Z</dcterms:modified>
</cp:coreProperties>
</file>