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5199975" cy="359997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 d="100"/>
          <a:sy n="15" d="100"/>
        </p:scale>
        <p:origin x="2635"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89998" y="5891626"/>
            <a:ext cx="21419979" cy="12533242"/>
          </a:xfrm>
        </p:spPr>
        <p:txBody>
          <a:bodyPr anchor="b"/>
          <a:lstStyle>
            <a:lvl1pPr algn="ctr">
              <a:defRPr sz="16535"/>
            </a:lvl1pPr>
          </a:lstStyle>
          <a:p>
            <a:r>
              <a:rPr lang="en-US"/>
              <a:t>Click to edit Master title style</a:t>
            </a:r>
            <a:endParaRPr lang="en-US" dirty="0"/>
          </a:p>
        </p:txBody>
      </p:sp>
      <p:sp>
        <p:nvSpPr>
          <p:cNvPr id="3" name="Subtitle 2"/>
          <p:cNvSpPr>
            <a:spLocks noGrp="1"/>
          </p:cNvSpPr>
          <p:nvPr>
            <p:ph type="subTitle" idx="1"/>
          </p:nvPr>
        </p:nvSpPr>
        <p:spPr>
          <a:xfrm>
            <a:off x="3149997" y="18908198"/>
            <a:ext cx="18899981" cy="8691601"/>
          </a:xfrm>
        </p:spPr>
        <p:txBody>
          <a:bodyPr/>
          <a:lstStyle>
            <a:lvl1pPr marL="0" indent="0" algn="ctr">
              <a:buNone/>
              <a:defRPr sz="6614"/>
            </a:lvl1pPr>
            <a:lvl2pPr marL="1259997" indent="0" algn="ctr">
              <a:buNone/>
              <a:defRPr sz="5512"/>
            </a:lvl2pPr>
            <a:lvl3pPr marL="2519995" indent="0" algn="ctr">
              <a:buNone/>
              <a:defRPr sz="4961"/>
            </a:lvl3pPr>
            <a:lvl4pPr marL="3779992" indent="0" algn="ctr">
              <a:buNone/>
              <a:defRPr sz="4409"/>
            </a:lvl4pPr>
            <a:lvl5pPr marL="5039990" indent="0" algn="ctr">
              <a:buNone/>
              <a:defRPr sz="4409"/>
            </a:lvl5pPr>
            <a:lvl6pPr marL="6299987" indent="0" algn="ctr">
              <a:buNone/>
              <a:defRPr sz="4409"/>
            </a:lvl6pPr>
            <a:lvl7pPr marL="7559985" indent="0" algn="ctr">
              <a:buNone/>
              <a:defRPr sz="4409"/>
            </a:lvl7pPr>
            <a:lvl8pPr marL="8819982" indent="0" algn="ctr">
              <a:buNone/>
              <a:defRPr sz="4409"/>
            </a:lvl8pPr>
            <a:lvl9pPr marL="10079980" indent="0" algn="ctr">
              <a:buNone/>
              <a:defRPr sz="440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F86DA2-6F35-4111-ACB3-E2300C0C7C15}" type="datetimeFigureOut">
              <a:rPr lang="en-GB" smtClean="0"/>
              <a:t>10/09/2020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4070802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86DA2-6F35-4111-ACB3-E2300C0C7C15}" type="datetimeFigureOut">
              <a:rPr lang="en-GB" smtClean="0"/>
              <a:t>10/09/2020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840168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033733" y="1916653"/>
            <a:ext cx="5433745" cy="3050811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732500" y="1916653"/>
            <a:ext cx="15986234" cy="3050811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86DA2-6F35-4111-ACB3-E2300C0C7C15}" type="datetimeFigureOut">
              <a:rPr lang="en-GB" smtClean="0"/>
              <a:t>10/09/2020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950892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86DA2-6F35-4111-ACB3-E2300C0C7C15}" type="datetimeFigureOut">
              <a:rPr lang="en-GB" smtClean="0"/>
              <a:t>10/09/2020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3712672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19375" y="8974945"/>
            <a:ext cx="21734978" cy="14974888"/>
          </a:xfrm>
        </p:spPr>
        <p:txBody>
          <a:bodyPr anchor="b"/>
          <a:lstStyle>
            <a:lvl1pPr>
              <a:defRPr sz="16535"/>
            </a:lvl1pPr>
          </a:lstStyle>
          <a:p>
            <a:r>
              <a:rPr lang="en-US"/>
              <a:t>Click to edit Master title style</a:t>
            </a:r>
            <a:endParaRPr lang="en-US" dirty="0"/>
          </a:p>
        </p:txBody>
      </p:sp>
      <p:sp>
        <p:nvSpPr>
          <p:cNvPr id="3" name="Text Placeholder 2"/>
          <p:cNvSpPr>
            <a:spLocks noGrp="1"/>
          </p:cNvSpPr>
          <p:nvPr>
            <p:ph type="body" idx="1"/>
          </p:nvPr>
        </p:nvSpPr>
        <p:spPr>
          <a:xfrm>
            <a:off x="1719375" y="24091502"/>
            <a:ext cx="21734978" cy="7874940"/>
          </a:xfrm>
        </p:spPr>
        <p:txBody>
          <a:bodyPr/>
          <a:lstStyle>
            <a:lvl1pPr marL="0" indent="0">
              <a:buNone/>
              <a:defRPr sz="6614">
                <a:solidFill>
                  <a:schemeClr val="tx1"/>
                </a:solidFill>
              </a:defRPr>
            </a:lvl1pPr>
            <a:lvl2pPr marL="1259997" indent="0">
              <a:buNone/>
              <a:defRPr sz="5512">
                <a:solidFill>
                  <a:schemeClr val="tx1">
                    <a:tint val="75000"/>
                  </a:schemeClr>
                </a:solidFill>
              </a:defRPr>
            </a:lvl2pPr>
            <a:lvl3pPr marL="2519995" indent="0">
              <a:buNone/>
              <a:defRPr sz="4961">
                <a:solidFill>
                  <a:schemeClr val="tx1">
                    <a:tint val="75000"/>
                  </a:schemeClr>
                </a:solidFill>
              </a:defRPr>
            </a:lvl3pPr>
            <a:lvl4pPr marL="3779992" indent="0">
              <a:buNone/>
              <a:defRPr sz="4409">
                <a:solidFill>
                  <a:schemeClr val="tx1">
                    <a:tint val="75000"/>
                  </a:schemeClr>
                </a:solidFill>
              </a:defRPr>
            </a:lvl4pPr>
            <a:lvl5pPr marL="5039990" indent="0">
              <a:buNone/>
              <a:defRPr sz="4409">
                <a:solidFill>
                  <a:schemeClr val="tx1">
                    <a:tint val="75000"/>
                  </a:schemeClr>
                </a:solidFill>
              </a:defRPr>
            </a:lvl5pPr>
            <a:lvl6pPr marL="6299987" indent="0">
              <a:buNone/>
              <a:defRPr sz="4409">
                <a:solidFill>
                  <a:schemeClr val="tx1">
                    <a:tint val="75000"/>
                  </a:schemeClr>
                </a:solidFill>
              </a:defRPr>
            </a:lvl6pPr>
            <a:lvl7pPr marL="7559985" indent="0">
              <a:buNone/>
              <a:defRPr sz="4409">
                <a:solidFill>
                  <a:schemeClr val="tx1">
                    <a:tint val="75000"/>
                  </a:schemeClr>
                </a:solidFill>
              </a:defRPr>
            </a:lvl7pPr>
            <a:lvl8pPr marL="8819982" indent="0">
              <a:buNone/>
              <a:defRPr sz="4409">
                <a:solidFill>
                  <a:schemeClr val="tx1">
                    <a:tint val="75000"/>
                  </a:schemeClr>
                </a:solidFill>
              </a:defRPr>
            </a:lvl8pPr>
            <a:lvl9pPr marL="10079980" indent="0">
              <a:buNone/>
              <a:defRPr sz="4409">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F86DA2-6F35-4111-ACB3-E2300C0C7C15}" type="datetimeFigureOut">
              <a:rPr lang="en-GB" smtClean="0"/>
              <a:t>10/09/2020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286409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732498" y="9583264"/>
            <a:ext cx="10709989" cy="228415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757488" y="9583264"/>
            <a:ext cx="10709989" cy="228415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F86DA2-6F35-4111-ACB3-E2300C0C7C15}" type="datetimeFigureOut">
              <a:rPr lang="en-GB" smtClean="0"/>
              <a:t>10/09/2020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1963884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35781" y="1916661"/>
            <a:ext cx="21734978" cy="695828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735783" y="8824938"/>
            <a:ext cx="10660769" cy="4324966"/>
          </a:xfrm>
        </p:spPr>
        <p:txBody>
          <a:bodyPr anchor="b"/>
          <a:lstStyle>
            <a:lvl1pPr marL="0" indent="0">
              <a:buNone/>
              <a:defRPr sz="6614" b="1"/>
            </a:lvl1pPr>
            <a:lvl2pPr marL="1259997" indent="0">
              <a:buNone/>
              <a:defRPr sz="5512" b="1"/>
            </a:lvl2pPr>
            <a:lvl3pPr marL="2519995" indent="0">
              <a:buNone/>
              <a:defRPr sz="4961" b="1"/>
            </a:lvl3pPr>
            <a:lvl4pPr marL="3779992" indent="0">
              <a:buNone/>
              <a:defRPr sz="4409" b="1"/>
            </a:lvl4pPr>
            <a:lvl5pPr marL="5039990" indent="0">
              <a:buNone/>
              <a:defRPr sz="4409" b="1"/>
            </a:lvl5pPr>
            <a:lvl6pPr marL="6299987" indent="0">
              <a:buNone/>
              <a:defRPr sz="4409" b="1"/>
            </a:lvl6pPr>
            <a:lvl7pPr marL="7559985" indent="0">
              <a:buNone/>
              <a:defRPr sz="4409" b="1"/>
            </a:lvl7pPr>
            <a:lvl8pPr marL="8819982" indent="0">
              <a:buNone/>
              <a:defRPr sz="4409" b="1"/>
            </a:lvl8pPr>
            <a:lvl9pPr marL="10079980" indent="0">
              <a:buNone/>
              <a:defRPr sz="4409" b="1"/>
            </a:lvl9pPr>
          </a:lstStyle>
          <a:p>
            <a:pPr lvl="0"/>
            <a:r>
              <a:rPr lang="en-US"/>
              <a:t>Edit Master text styles</a:t>
            </a:r>
          </a:p>
        </p:txBody>
      </p:sp>
      <p:sp>
        <p:nvSpPr>
          <p:cNvPr id="4" name="Content Placeholder 3"/>
          <p:cNvSpPr>
            <a:spLocks noGrp="1"/>
          </p:cNvSpPr>
          <p:nvPr>
            <p:ph sz="half" idx="2"/>
          </p:nvPr>
        </p:nvSpPr>
        <p:spPr>
          <a:xfrm>
            <a:off x="1735783" y="13149904"/>
            <a:ext cx="10660769" cy="193415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757489" y="8824938"/>
            <a:ext cx="10713272" cy="4324966"/>
          </a:xfrm>
        </p:spPr>
        <p:txBody>
          <a:bodyPr anchor="b"/>
          <a:lstStyle>
            <a:lvl1pPr marL="0" indent="0">
              <a:buNone/>
              <a:defRPr sz="6614" b="1"/>
            </a:lvl1pPr>
            <a:lvl2pPr marL="1259997" indent="0">
              <a:buNone/>
              <a:defRPr sz="5512" b="1"/>
            </a:lvl2pPr>
            <a:lvl3pPr marL="2519995" indent="0">
              <a:buNone/>
              <a:defRPr sz="4961" b="1"/>
            </a:lvl3pPr>
            <a:lvl4pPr marL="3779992" indent="0">
              <a:buNone/>
              <a:defRPr sz="4409" b="1"/>
            </a:lvl4pPr>
            <a:lvl5pPr marL="5039990" indent="0">
              <a:buNone/>
              <a:defRPr sz="4409" b="1"/>
            </a:lvl5pPr>
            <a:lvl6pPr marL="6299987" indent="0">
              <a:buNone/>
              <a:defRPr sz="4409" b="1"/>
            </a:lvl6pPr>
            <a:lvl7pPr marL="7559985" indent="0">
              <a:buNone/>
              <a:defRPr sz="4409" b="1"/>
            </a:lvl7pPr>
            <a:lvl8pPr marL="8819982" indent="0">
              <a:buNone/>
              <a:defRPr sz="4409" b="1"/>
            </a:lvl8pPr>
            <a:lvl9pPr marL="10079980" indent="0">
              <a:buNone/>
              <a:defRPr sz="4409" b="1"/>
            </a:lvl9pPr>
          </a:lstStyle>
          <a:p>
            <a:pPr lvl="0"/>
            <a:r>
              <a:rPr lang="en-US"/>
              <a:t>Edit Master text styles</a:t>
            </a:r>
          </a:p>
        </p:txBody>
      </p:sp>
      <p:sp>
        <p:nvSpPr>
          <p:cNvPr id="6" name="Content Placeholder 5"/>
          <p:cNvSpPr>
            <a:spLocks noGrp="1"/>
          </p:cNvSpPr>
          <p:nvPr>
            <p:ph sz="quarter" idx="4"/>
          </p:nvPr>
        </p:nvSpPr>
        <p:spPr>
          <a:xfrm>
            <a:off x="12757489" y="13149904"/>
            <a:ext cx="10713272" cy="193415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F86DA2-6F35-4111-ACB3-E2300C0C7C15}" type="datetimeFigureOut">
              <a:rPr lang="en-GB" smtClean="0"/>
              <a:t>10/09/2020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3559586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F86DA2-6F35-4111-ACB3-E2300C0C7C15}" type="datetimeFigureOut">
              <a:rPr lang="en-GB" smtClean="0"/>
              <a:t>10/09/2020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1572518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F86DA2-6F35-4111-ACB3-E2300C0C7C15}" type="datetimeFigureOut">
              <a:rPr lang="en-GB" smtClean="0"/>
              <a:t>10/09/2020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2340265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5780" y="2399982"/>
            <a:ext cx="8127648" cy="8399939"/>
          </a:xfrm>
        </p:spPr>
        <p:txBody>
          <a:bodyPr anchor="b"/>
          <a:lstStyle>
            <a:lvl1pPr>
              <a:defRPr sz="8819"/>
            </a:lvl1pPr>
          </a:lstStyle>
          <a:p>
            <a:r>
              <a:rPr lang="en-US"/>
              <a:t>Click to edit Master title style</a:t>
            </a:r>
            <a:endParaRPr lang="en-US" dirty="0"/>
          </a:p>
        </p:txBody>
      </p:sp>
      <p:sp>
        <p:nvSpPr>
          <p:cNvPr id="3" name="Content Placeholder 2"/>
          <p:cNvSpPr>
            <a:spLocks noGrp="1"/>
          </p:cNvSpPr>
          <p:nvPr>
            <p:ph idx="1"/>
          </p:nvPr>
        </p:nvSpPr>
        <p:spPr>
          <a:xfrm>
            <a:off x="10713272" y="5183304"/>
            <a:ext cx="12757487" cy="25583147"/>
          </a:xfrm>
        </p:spPr>
        <p:txBody>
          <a:bodyPr/>
          <a:lstStyle>
            <a:lvl1pPr>
              <a:defRPr sz="8819"/>
            </a:lvl1pPr>
            <a:lvl2pPr>
              <a:defRPr sz="7717"/>
            </a:lvl2pPr>
            <a:lvl3pPr>
              <a:defRPr sz="6614"/>
            </a:lvl3pPr>
            <a:lvl4pPr>
              <a:defRPr sz="5512"/>
            </a:lvl4pPr>
            <a:lvl5pPr>
              <a:defRPr sz="5512"/>
            </a:lvl5pPr>
            <a:lvl6pPr>
              <a:defRPr sz="5512"/>
            </a:lvl6pPr>
            <a:lvl7pPr>
              <a:defRPr sz="5512"/>
            </a:lvl7pPr>
            <a:lvl8pPr>
              <a:defRPr sz="5512"/>
            </a:lvl8pPr>
            <a:lvl9pPr>
              <a:defRPr sz="5512"/>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35780" y="10799922"/>
            <a:ext cx="8127648" cy="20008190"/>
          </a:xfrm>
        </p:spPr>
        <p:txBody>
          <a:bodyPr/>
          <a:lstStyle>
            <a:lvl1pPr marL="0" indent="0">
              <a:buNone/>
              <a:defRPr sz="4409"/>
            </a:lvl1pPr>
            <a:lvl2pPr marL="1259997" indent="0">
              <a:buNone/>
              <a:defRPr sz="3858"/>
            </a:lvl2pPr>
            <a:lvl3pPr marL="2519995" indent="0">
              <a:buNone/>
              <a:defRPr sz="3307"/>
            </a:lvl3pPr>
            <a:lvl4pPr marL="3779992" indent="0">
              <a:buNone/>
              <a:defRPr sz="2756"/>
            </a:lvl4pPr>
            <a:lvl5pPr marL="5039990" indent="0">
              <a:buNone/>
              <a:defRPr sz="2756"/>
            </a:lvl5pPr>
            <a:lvl6pPr marL="6299987" indent="0">
              <a:buNone/>
              <a:defRPr sz="2756"/>
            </a:lvl6pPr>
            <a:lvl7pPr marL="7559985" indent="0">
              <a:buNone/>
              <a:defRPr sz="2756"/>
            </a:lvl7pPr>
            <a:lvl8pPr marL="8819982" indent="0">
              <a:buNone/>
              <a:defRPr sz="2756"/>
            </a:lvl8pPr>
            <a:lvl9pPr marL="10079980" indent="0">
              <a:buNone/>
              <a:defRPr sz="2756"/>
            </a:lvl9pPr>
          </a:lstStyle>
          <a:p>
            <a:pPr lvl="0"/>
            <a:r>
              <a:rPr lang="en-US"/>
              <a:t>Edit Master text styles</a:t>
            </a:r>
          </a:p>
        </p:txBody>
      </p:sp>
      <p:sp>
        <p:nvSpPr>
          <p:cNvPr id="5" name="Date Placeholder 4"/>
          <p:cNvSpPr>
            <a:spLocks noGrp="1"/>
          </p:cNvSpPr>
          <p:nvPr>
            <p:ph type="dt" sz="half" idx="10"/>
          </p:nvPr>
        </p:nvSpPr>
        <p:spPr/>
        <p:txBody>
          <a:bodyPr/>
          <a:lstStyle/>
          <a:p>
            <a:fld id="{96F86DA2-6F35-4111-ACB3-E2300C0C7C15}" type="datetimeFigureOut">
              <a:rPr lang="en-GB" smtClean="0"/>
              <a:t>10/09/2020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1841435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5780" y="2399982"/>
            <a:ext cx="8127648" cy="8399939"/>
          </a:xfrm>
        </p:spPr>
        <p:txBody>
          <a:bodyPr anchor="b"/>
          <a:lstStyle>
            <a:lvl1pPr>
              <a:defRPr sz="8819"/>
            </a:lvl1pPr>
          </a:lstStyle>
          <a:p>
            <a:r>
              <a:rPr lang="en-US"/>
              <a:t>Click to edit Master title style</a:t>
            </a:r>
            <a:endParaRPr lang="en-US" dirty="0"/>
          </a:p>
        </p:txBody>
      </p:sp>
      <p:sp>
        <p:nvSpPr>
          <p:cNvPr id="3" name="Picture Placeholder 2"/>
          <p:cNvSpPr>
            <a:spLocks noGrp="1" noChangeAspect="1"/>
          </p:cNvSpPr>
          <p:nvPr>
            <p:ph type="pic" idx="1"/>
          </p:nvPr>
        </p:nvSpPr>
        <p:spPr>
          <a:xfrm>
            <a:off x="10713272" y="5183304"/>
            <a:ext cx="12757487" cy="25583147"/>
          </a:xfrm>
        </p:spPr>
        <p:txBody>
          <a:bodyPr anchor="t"/>
          <a:lstStyle>
            <a:lvl1pPr marL="0" indent="0">
              <a:buNone/>
              <a:defRPr sz="8819"/>
            </a:lvl1pPr>
            <a:lvl2pPr marL="1259997" indent="0">
              <a:buNone/>
              <a:defRPr sz="7717"/>
            </a:lvl2pPr>
            <a:lvl3pPr marL="2519995" indent="0">
              <a:buNone/>
              <a:defRPr sz="6614"/>
            </a:lvl3pPr>
            <a:lvl4pPr marL="3779992" indent="0">
              <a:buNone/>
              <a:defRPr sz="5512"/>
            </a:lvl4pPr>
            <a:lvl5pPr marL="5039990" indent="0">
              <a:buNone/>
              <a:defRPr sz="5512"/>
            </a:lvl5pPr>
            <a:lvl6pPr marL="6299987" indent="0">
              <a:buNone/>
              <a:defRPr sz="5512"/>
            </a:lvl6pPr>
            <a:lvl7pPr marL="7559985" indent="0">
              <a:buNone/>
              <a:defRPr sz="5512"/>
            </a:lvl7pPr>
            <a:lvl8pPr marL="8819982" indent="0">
              <a:buNone/>
              <a:defRPr sz="5512"/>
            </a:lvl8pPr>
            <a:lvl9pPr marL="10079980" indent="0">
              <a:buNone/>
              <a:defRPr sz="5512"/>
            </a:lvl9pPr>
          </a:lstStyle>
          <a:p>
            <a:r>
              <a:rPr lang="en-US"/>
              <a:t>Click icon to add picture</a:t>
            </a:r>
            <a:endParaRPr lang="en-US" dirty="0"/>
          </a:p>
        </p:txBody>
      </p:sp>
      <p:sp>
        <p:nvSpPr>
          <p:cNvPr id="4" name="Text Placeholder 3"/>
          <p:cNvSpPr>
            <a:spLocks noGrp="1"/>
          </p:cNvSpPr>
          <p:nvPr>
            <p:ph type="body" sz="half" idx="2"/>
          </p:nvPr>
        </p:nvSpPr>
        <p:spPr>
          <a:xfrm>
            <a:off x="1735780" y="10799922"/>
            <a:ext cx="8127648" cy="20008190"/>
          </a:xfrm>
        </p:spPr>
        <p:txBody>
          <a:bodyPr/>
          <a:lstStyle>
            <a:lvl1pPr marL="0" indent="0">
              <a:buNone/>
              <a:defRPr sz="4409"/>
            </a:lvl1pPr>
            <a:lvl2pPr marL="1259997" indent="0">
              <a:buNone/>
              <a:defRPr sz="3858"/>
            </a:lvl2pPr>
            <a:lvl3pPr marL="2519995" indent="0">
              <a:buNone/>
              <a:defRPr sz="3307"/>
            </a:lvl3pPr>
            <a:lvl4pPr marL="3779992" indent="0">
              <a:buNone/>
              <a:defRPr sz="2756"/>
            </a:lvl4pPr>
            <a:lvl5pPr marL="5039990" indent="0">
              <a:buNone/>
              <a:defRPr sz="2756"/>
            </a:lvl5pPr>
            <a:lvl6pPr marL="6299987" indent="0">
              <a:buNone/>
              <a:defRPr sz="2756"/>
            </a:lvl6pPr>
            <a:lvl7pPr marL="7559985" indent="0">
              <a:buNone/>
              <a:defRPr sz="2756"/>
            </a:lvl7pPr>
            <a:lvl8pPr marL="8819982" indent="0">
              <a:buNone/>
              <a:defRPr sz="2756"/>
            </a:lvl8pPr>
            <a:lvl9pPr marL="10079980" indent="0">
              <a:buNone/>
              <a:defRPr sz="2756"/>
            </a:lvl9pPr>
          </a:lstStyle>
          <a:p>
            <a:pPr lvl="0"/>
            <a:r>
              <a:rPr lang="en-US"/>
              <a:t>Edit Master text styles</a:t>
            </a:r>
          </a:p>
        </p:txBody>
      </p:sp>
      <p:sp>
        <p:nvSpPr>
          <p:cNvPr id="5" name="Date Placeholder 4"/>
          <p:cNvSpPr>
            <a:spLocks noGrp="1"/>
          </p:cNvSpPr>
          <p:nvPr>
            <p:ph type="dt" sz="half" idx="10"/>
          </p:nvPr>
        </p:nvSpPr>
        <p:spPr/>
        <p:txBody>
          <a:bodyPr/>
          <a:lstStyle/>
          <a:p>
            <a:fld id="{96F86DA2-6F35-4111-ACB3-E2300C0C7C15}" type="datetimeFigureOut">
              <a:rPr lang="en-GB" smtClean="0"/>
              <a:t>10/09/2020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2154069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32499" y="1916661"/>
            <a:ext cx="21734978" cy="695828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732499" y="9583264"/>
            <a:ext cx="21734978" cy="2284150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732498" y="33366432"/>
            <a:ext cx="5669994" cy="1916653"/>
          </a:xfrm>
          <a:prstGeom prst="rect">
            <a:avLst/>
          </a:prstGeom>
        </p:spPr>
        <p:txBody>
          <a:bodyPr vert="horz" lIns="91440" tIns="45720" rIns="91440" bIns="45720" rtlCol="0" anchor="ctr"/>
          <a:lstStyle>
            <a:lvl1pPr algn="l">
              <a:defRPr sz="3307">
                <a:solidFill>
                  <a:schemeClr val="tx1">
                    <a:tint val="75000"/>
                  </a:schemeClr>
                </a:solidFill>
              </a:defRPr>
            </a:lvl1pPr>
          </a:lstStyle>
          <a:p>
            <a:fld id="{96F86DA2-6F35-4111-ACB3-E2300C0C7C15}" type="datetimeFigureOut">
              <a:rPr lang="en-GB" smtClean="0"/>
              <a:t>10/09/2020</a:t>
            </a:fld>
            <a:endParaRPr lang="en-GB"/>
          </a:p>
        </p:txBody>
      </p:sp>
      <p:sp>
        <p:nvSpPr>
          <p:cNvPr id="5" name="Footer Placeholder 4"/>
          <p:cNvSpPr>
            <a:spLocks noGrp="1"/>
          </p:cNvSpPr>
          <p:nvPr>
            <p:ph type="ftr" sz="quarter" idx="3"/>
          </p:nvPr>
        </p:nvSpPr>
        <p:spPr>
          <a:xfrm>
            <a:off x="8347492" y="33366432"/>
            <a:ext cx="8504992" cy="1916653"/>
          </a:xfrm>
          <a:prstGeom prst="rect">
            <a:avLst/>
          </a:prstGeom>
        </p:spPr>
        <p:txBody>
          <a:bodyPr vert="horz" lIns="91440" tIns="45720" rIns="91440" bIns="45720" rtlCol="0" anchor="ctr"/>
          <a:lstStyle>
            <a:lvl1pPr algn="ctr">
              <a:defRPr sz="3307">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7797483" y="33366432"/>
            <a:ext cx="5669994" cy="1916653"/>
          </a:xfrm>
          <a:prstGeom prst="rect">
            <a:avLst/>
          </a:prstGeom>
        </p:spPr>
        <p:txBody>
          <a:bodyPr vert="horz" lIns="91440" tIns="45720" rIns="91440" bIns="45720" rtlCol="0" anchor="ctr"/>
          <a:lstStyle>
            <a:lvl1pPr algn="r">
              <a:defRPr sz="3307">
                <a:solidFill>
                  <a:schemeClr val="tx1">
                    <a:tint val="75000"/>
                  </a:schemeClr>
                </a:solidFill>
              </a:defRPr>
            </a:lvl1pPr>
          </a:lstStyle>
          <a:p>
            <a:fld id="{18C2CB9A-9BA4-4F40-AC33-1A1DB0F02AD0}" type="slidenum">
              <a:rPr lang="en-GB" smtClean="0"/>
              <a:t>‹#›</a:t>
            </a:fld>
            <a:endParaRPr lang="en-GB"/>
          </a:p>
        </p:txBody>
      </p:sp>
    </p:spTree>
    <p:extLst>
      <p:ext uri="{BB962C8B-B14F-4D97-AF65-F5344CB8AC3E}">
        <p14:creationId xmlns:p14="http://schemas.microsoft.com/office/powerpoint/2010/main" val="25728026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519995" rtl="0" eaLnBrk="1" latinLnBrk="0" hangingPunct="1">
        <a:lnSpc>
          <a:spcPct val="90000"/>
        </a:lnSpc>
        <a:spcBef>
          <a:spcPct val="0"/>
        </a:spcBef>
        <a:buNone/>
        <a:defRPr sz="12126" kern="1200">
          <a:solidFill>
            <a:schemeClr val="tx1"/>
          </a:solidFill>
          <a:latin typeface="+mj-lt"/>
          <a:ea typeface="+mj-ea"/>
          <a:cs typeface="+mj-cs"/>
        </a:defRPr>
      </a:lvl1pPr>
    </p:titleStyle>
    <p:bodyStyle>
      <a:lvl1pPr marL="629999" indent="-629999" algn="l" defTabSz="2519995" rtl="0" eaLnBrk="1" latinLnBrk="0" hangingPunct="1">
        <a:lnSpc>
          <a:spcPct val="90000"/>
        </a:lnSpc>
        <a:spcBef>
          <a:spcPts val="2756"/>
        </a:spcBef>
        <a:buFont typeface="Arial" panose="020B0604020202020204" pitchFamily="34" charset="0"/>
        <a:buChar char="•"/>
        <a:defRPr sz="7717" kern="1200">
          <a:solidFill>
            <a:schemeClr val="tx1"/>
          </a:solidFill>
          <a:latin typeface="+mn-lt"/>
          <a:ea typeface="+mn-ea"/>
          <a:cs typeface="+mn-cs"/>
        </a:defRPr>
      </a:lvl1pPr>
      <a:lvl2pPr marL="1889996" indent="-629999" algn="l" defTabSz="2519995" rtl="0" eaLnBrk="1" latinLnBrk="0" hangingPunct="1">
        <a:lnSpc>
          <a:spcPct val="90000"/>
        </a:lnSpc>
        <a:spcBef>
          <a:spcPts val="1378"/>
        </a:spcBef>
        <a:buFont typeface="Arial" panose="020B0604020202020204" pitchFamily="34" charset="0"/>
        <a:buChar char="•"/>
        <a:defRPr sz="6614" kern="1200">
          <a:solidFill>
            <a:schemeClr val="tx1"/>
          </a:solidFill>
          <a:latin typeface="+mn-lt"/>
          <a:ea typeface="+mn-ea"/>
          <a:cs typeface="+mn-cs"/>
        </a:defRPr>
      </a:lvl2pPr>
      <a:lvl3pPr marL="3149994" indent="-629999" algn="l" defTabSz="2519995" rtl="0" eaLnBrk="1" latinLnBrk="0" hangingPunct="1">
        <a:lnSpc>
          <a:spcPct val="90000"/>
        </a:lnSpc>
        <a:spcBef>
          <a:spcPts val="1378"/>
        </a:spcBef>
        <a:buFont typeface="Arial" panose="020B0604020202020204" pitchFamily="34" charset="0"/>
        <a:buChar char="•"/>
        <a:defRPr sz="5512" kern="1200">
          <a:solidFill>
            <a:schemeClr val="tx1"/>
          </a:solidFill>
          <a:latin typeface="+mn-lt"/>
          <a:ea typeface="+mn-ea"/>
          <a:cs typeface="+mn-cs"/>
        </a:defRPr>
      </a:lvl3pPr>
      <a:lvl4pPr marL="4409991"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4pPr>
      <a:lvl5pPr marL="5669989"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5pPr>
      <a:lvl6pPr marL="6929986"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6pPr>
      <a:lvl7pPr marL="8189984"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7pPr>
      <a:lvl8pPr marL="9449981"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8pPr>
      <a:lvl9pPr marL="10709979"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9pPr>
    </p:bodyStyle>
    <p:otherStyle>
      <a:defPPr>
        <a:defRPr lang="en-US"/>
      </a:defPPr>
      <a:lvl1pPr marL="0" algn="l" defTabSz="2519995" rtl="0" eaLnBrk="1" latinLnBrk="0" hangingPunct="1">
        <a:defRPr sz="4961" kern="1200">
          <a:solidFill>
            <a:schemeClr val="tx1"/>
          </a:solidFill>
          <a:latin typeface="+mn-lt"/>
          <a:ea typeface="+mn-ea"/>
          <a:cs typeface="+mn-cs"/>
        </a:defRPr>
      </a:lvl1pPr>
      <a:lvl2pPr marL="1259997" algn="l" defTabSz="2519995" rtl="0" eaLnBrk="1" latinLnBrk="0" hangingPunct="1">
        <a:defRPr sz="4961" kern="1200">
          <a:solidFill>
            <a:schemeClr val="tx1"/>
          </a:solidFill>
          <a:latin typeface="+mn-lt"/>
          <a:ea typeface="+mn-ea"/>
          <a:cs typeface="+mn-cs"/>
        </a:defRPr>
      </a:lvl2pPr>
      <a:lvl3pPr marL="2519995" algn="l" defTabSz="2519995" rtl="0" eaLnBrk="1" latinLnBrk="0" hangingPunct="1">
        <a:defRPr sz="4961" kern="1200">
          <a:solidFill>
            <a:schemeClr val="tx1"/>
          </a:solidFill>
          <a:latin typeface="+mn-lt"/>
          <a:ea typeface="+mn-ea"/>
          <a:cs typeface="+mn-cs"/>
        </a:defRPr>
      </a:lvl3pPr>
      <a:lvl4pPr marL="3779992" algn="l" defTabSz="2519995" rtl="0" eaLnBrk="1" latinLnBrk="0" hangingPunct="1">
        <a:defRPr sz="4961" kern="1200">
          <a:solidFill>
            <a:schemeClr val="tx1"/>
          </a:solidFill>
          <a:latin typeface="+mn-lt"/>
          <a:ea typeface="+mn-ea"/>
          <a:cs typeface="+mn-cs"/>
        </a:defRPr>
      </a:lvl4pPr>
      <a:lvl5pPr marL="5039990" algn="l" defTabSz="2519995" rtl="0" eaLnBrk="1" latinLnBrk="0" hangingPunct="1">
        <a:defRPr sz="4961" kern="1200">
          <a:solidFill>
            <a:schemeClr val="tx1"/>
          </a:solidFill>
          <a:latin typeface="+mn-lt"/>
          <a:ea typeface="+mn-ea"/>
          <a:cs typeface="+mn-cs"/>
        </a:defRPr>
      </a:lvl5pPr>
      <a:lvl6pPr marL="6299987" algn="l" defTabSz="2519995" rtl="0" eaLnBrk="1" latinLnBrk="0" hangingPunct="1">
        <a:defRPr sz="4961" kern="1200">
          <a:solidFill>
            <a:schemeClr val="tx1"/>
          </a:solidFill>
          <a:latin typeface="+mn-lt"/>
          <a:ea typeface="+mn-ea"/>
          <a:cs typeface="+mn-cs"/>
        </a:defRPr>
      </a:lvl6pPr>
      <a:lvl7pPr marL="7559985" algn="l" defTabSz="2519995" rtl="0" eaLnBrk="1" latinLnBrk="0" hangingPunct="1">
        <a:defRPr sz="4961" kern="1200">
          <a:solidFill>
            <a:schemeClr val="tx1"/>
          </a:solidFill>
          <a:latin typeface="+mn-lt"/>
          <a:ea typeface="+mn-ea"/>
          <a:cs typeface="+mn-cs"/>
        </a:defRPr>
      </a:lvl7pPr>
      <a:lvl8pPr marL="8819982" algn="l" defTabSz="2519995" rtl="0" eaLnBrk="1" latinLnBrk="0" hangingPunct="1">
        <a:defRPr sz="4961" kern="1200">
          <a:solidFill>
            <a:schemeClr val="tx1"/>
          </a:solidFill>
          <a:latin typeface="+mn-lt"/>
          <a:ea typeface="+mn-ea"/>
          <a:cs typeface="+mn-cs"/>
        </a:defRPr>
      </a:lvl8pPr>
      <a:lvl9pPr marL="10079980" algn="l" defTabSz="2519995" rtl="0" eaLnBrk="1" latinLnBrk="0" hangingPunct="1">
        <a:defRPr sz="496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haimadrian/MachineLearningUsingPython" TargetMode="External"/><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youtu.be/zGWMElYc2O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5E55D3C5-B04D-41A5-9B17-C157FCAEF508}"/>
              </a:ext>
            </a:extLst>
          </p:cNvPr>
          <p:cNvGraphicFramePr>
            <a:graphicFrameLocks noGrp="1"/>
          </p:cNvGraphicFramePr>
          <p:nvPr>
            <p:extLst>
              <p:ext uri="{D42A27DB-BD31-4B8C-83A1-F6EECF244321}">
                <p14:modId xmlns:p14="http://schemas.microsoft.com/office/powerpoint/2010/main" val="840518187"/>
              </p:ext>
            </p:extLst>
          </p:nvPr>
        </p:nvGraphicFramePr>
        <p:xfrm>
          <a:off x="818147" y="665380"/>
          <a:ext cx="23509706" cy="3702100"/>
        </p:xfrm>
        <a:graphic>
          <a:graphicData uri="http://schemas.openxmlformats.org/drawingml/2006/table">
            <a:tbl>
              <a:tblPr firstRow="1" bandRow="1">
                <a:tableStyleId>{5C22544A-7EE6-4342-B048-85BDC9FD1C3A}</a:tableStyleId>
              </a:tblPr>
              <a:tblGrid>
                <a:gridCol w="5558590">
                  <a:extLst>
                    <a:ext uri="{9D8B030D-6E8A-4147-A177-3AD203B41FA5}">
                      <a16:colId xmlns:a16="http://schemas.microsoft.com/office/drawing/2014/main" val="4092810084"/>
                    </a:ext>
                  </a:extLst>
                </a:gridCol>
                <a:gridCol w="13210674">
                  <a:extLst>
                    <a:ext uri="{9D8B030D-6E8A-4147-A177-3AD203B41FA5}">
                      <a16:colId xmlns:a16="http://schemas.microsoft.com/office/drawing/2014/main" val="3944608498"/>
                    </a:ext>
                  </a:extLst>
                </a:gridCol>
                <a:gridCol w="4740442">
                  <a:extLst>
                    <a:ext uri="{9D8B030D-6E8A-4147-A177-3AD203B41FA5}">
                      <a16:colId xmlns:a16="http://schemas.microsoft.com/office/drawing/2014/main" val="3295376166"/>
                    </a:ext>
                  </a:extLst>
                </a:gridCol>
              </a:tblGrid>
              <a:tr h="1781860">
                <a:tc>
                  <a:txBody>
                    <a:bodyPr/>
                    <a:lstStyle/>
                    <a:p>
                      <a:pPr marL="0" marR="0" lvl="0" indent="0" algn="ctr" defTabSz="2519995" rtl="0" eaLnBrk="1" fontAlgn="auto" latinLnBrk="0" hangingPunct="1">
                        <a:lnSpc>
                          <a:spcPct val="100000"/>
                        </a:lnSpc>
                        <a:spcBef>
                          <a:spcPts val="0"/>
                        </a:spcBef>
                        <a:spcAft>
                          <a:spcPts val="0"/>
                        </a:spcAft>
                        <a:buClrTx/>
                        <a:buSzTx/>
                        <a:buFontTx/>
                        <a:buNone/>
                        <a:tabLst/>
                        <a:defRPr/>
                      </a:pPr>
                      <a:r>
                        <a:rPr lang="en-US" sz="4000" dirty="0"/>
                        <a:t>Algorithms in multimedia and machine learning in the Python environment</a:t>
                      </a:r>
                      <a:endParaRPr lang="en-GB" sz="4000" dirty="0"/>
                    </a:p>
                  </a:txBody>
                  <a:tcPr anchor="ctr">
                    <a:solidFill>
                      <a:srgbClr val="009999"/>
                    </a:solidFill>
                  </a:tcPr>
                </a:tc>
                <a:tc rowSpan="2">
                  <a:txBody>
                    <a:bodyPr/>
                    <a:lstStyle/>
                    <a:p>
                      <a:pPr algn="ctr"/>
                      <a:r>
                        <a:rPr lang="en-US" sz="7600" dirty="0"/>
                        <a:t>Location of corners and intersection of lines in an image</a:t>
                      </a:r>
                    </a:p>
                    <a:p>
                      <a:pPr algn="ctr"/>
                      <a:r>
                        <a:rPr lang="en-US" sz="5400" dirty="0"/>
                        <a:t>Haim Adrian</a:t>
                      </a:r>
                      <a:endParaRPr lang="en-GB" sz="5400" dirty="0"/>
                    </a:p>
                  </a:txBody>
                  <a:tcPr anchor="ctr">
                    <a:solidFill>
                      <a:srgbClr val="009999"/>
                    </a:solidFill>
                  </a:tcPr>
                </a:tc>
                <a:tc rowSpan="2">
                  <a:txBody>
                    <a:bodyPr/>
                    <a:lstStyle/>
                    <a:p>
                      <a:endParaRPr lang="en-GB" dirty="0"/>
                    </a:p>
                  </a:txBody>
                  <a:tcPr>
                    <a:solidFill>
                      <a:srgbClr val="009999"/>
                    </a:solidFill>
                  </a:tcPr>
                </a:tc>
                <a:extLst>
                  <a:ext uri="{0D108BD9-81ED-4DB2-BD59-A6C34878D82A}">
                    <a16:rowId xmlns:a16="http://schemas.microsoft.com/office/drawing/2014/main" val="1622067825"/>
                  </a:ext>
                </a:extLst>
              </a:tr>
              <a:tr h="1781860">
                <a:tc>
                  <a:txBody>
                    <a:bodyPr/>
                    <a:lstStyle/>
                    <a:p>
                      <a:pPr marL="0" marR="0" lvl="0" indent="0" algn="ctr" defTabSz="2519995" rtl="0" eaLnBrk="1" fontAlgn="auto" latinLnBrk="0" hangingPunct="1">
                        <a:lnSpc>
                          <a:spcPct val="100000"/>
                        </a:lnSpc>
                        <a:spcBef>
                          <a:spcPts val="0"/>
                        </a:spcBef>
                        <a:spcAft>
                          <a:spcPts val="0"/>
                        </a:spcAft>
                        <a:buClrTx/>
                        <a:buSzTx/>
                        <a:buFontTx/>
                        <a:buNone/>
                        <a:tabLst/>
                        <a:defRPr/>
                      </a:pPr>
                      <a:r>
                        <a:rPr lang="en-US" sz="5400" b="1" dirty="0" err="1">
                          <a:solidFill>
                            <a:schemeClr val="bg1"/>
                          </a:solidFill>
                        </a:rPr>
                        <a:t>Yakir</a:t>
                      </a:r>
                      <a:r>
                        <a:rPr lang="en-US" sz="5400" b="1" dirty="0">
                          <a:solidFill>
                            <a:schemeClr val="bg1"/>
                          </a:solidFill>
                        </a:rPr>
                        <a:t> Menahem</a:t>
                      </a:r>
                      <a:endParaRPr lang="en-GB" sz="5400" b="1" dirty="0">
                        <a:solidFill>
                          <a:schemeClr val="bg1"/>
                        </a:solidFill>
                      </a:endParaRPr>
                    </a:p>
                  </a:txBody>
                  <a:tcPr anchor="ctr">
                    <a:solidFill>
                      <a:srgbClr val="009999"/>
                    </a:solidFill>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2987700668"/>
                  </a:ext>
                </a:extLst>
              </a:tr>
            </a:tbl>
          </a:graphicData>
        </a:graphic>
      </p:graphicFrame>
      <p:pic>
        <p:nvPicPr>
          <p:cNvPr id="1026" name="Picture 1" descr="Related image">
            <a:extLst>
              <a:ext uri="{FF2B5EF4-FFF2-40B4-BE49-F238E27FC236}">
                <a16:creationId xmlns:a16="http://schemas.microsoft.com/office/drawing/2014/main" id="{5A5333D2-7388-4619-A766-D87FC1725F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40513" y="1040568"/>
            <a:ext cx="4252557" cy="281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a:extLst>
              <a:ext uri="{FF2B5EF4-FFF2-40B4-BE49-F238E27FC236}">
                <a16:creationId xmlns:a16="http://schemas.microsoft.com/office/drawing/2014/main" id="{4E2E9B59-38DC-46AD-A4E5-9A55979323A6}"/>
              </a:ext>
            </a:extLst>
          </p:cNvPr>
          <p:cNvSpPr/>
          <p:nvPr/>
        </p:nvSpPr>
        <p:spPr>
          <a:xfrm>
            <a:off x="818147" y="4591050"/>
            <a:ext cx="23509706" cy="30743308"/>
          </a:xfrm>
          <a:prstGeom prst="roundRect">
            <a:avLst/>
          </a:prstGeom>
          <a:solidFill>
            <a:srgbClr val="009999"/>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TextBox 4">
            <a:extLst>
              <a:ext uri="{FF2B5EF4-FFF2-40B4-BE49-F238E27FC236}">
                <a16:creationId xmlns:a16="http://schemas.microsoft.com/office/drawing/2014/main" id="{08B97E8D-8EAC-4A73-A1C8-30FEEE629843}"/>
              </a:ext>
            </a:extLst>
          </p:cNvPr>
          <p:cNvSpPr txBox="1"/>
          <p:nvPr/>
        </p:nvSpPr>
        <p:spPr>
          <a:xfrm>
            <a:off x="2911641" y="7540282"/>
            <a:ext cx="19659601" cy="25022235"/>
          </a:xfrm>
          <a:prstGeom prst="rect">
            <a:avLst/>
          </a:prstGeom>
          <a:solidFill>
            <a:schemeClr val="bg1">
              <a:lumMod val="85000"/>
            </a:schemeClr>
          </a:solidFill>
        </p:spPr>
        <p:txBody>
          <a:bodyPr wrap="square" rtlCol="0">
            <a:spAutoFit/>
          </a:bodyPr>
          <a:lstStyle/>
          <a:p>
            <a:r>
              <a:rPr lang="en-US" sz="3600" b="1" dirty="0"/>
              <a:t>Introduction</a:t>
            </a:r>
          </a:p>
          <a:p>
            <a:r>
              <a:rPr lang="en-US" sz="3600" dirty="0"/>
              <a:t>Corner detection is used within computer vision systems in order to extract features from images to be recognized in some manner, e.g. object recognition, motion detection, etc.</a:t>
            </a:r>
          </a:p>
          <a:p>
            <a:r>
              <a:rPr lang="en-US" sz="3600" dirty="0"/>
              <a:t>Corner points use the distribution of few points to preserve the important features of the image, thus reduces the amount of data to be processed.</a:t>
            </a:r>
          </a:p>
          <a:p>
            <a:endParaRPr lang="en-US" sz="3600" dirty="0"/>
          </a:p>
          <a:p>
            <a:r>
              <a:rPr lang="en-US" sz="3600" b="1" dirty="0"/>
              <a:t>The project</a:t>
            </a:r>
          </a:p>
          <a:p>
            <a:r>
              <a:rPr lang="en-US" sz="3600" dirty="0"/>
              <a:t>The project was implemented with GUI, using Python</a:t>
            </a:r>
            <a:br>
              <a:rPr lang="en-US" sz="3600" dirty="0"/>
            </a:br>
            <a:r>
              <a:rPr lang="en-US" sz="3600" dirty="0" err="1"/>
              <a:t>tkinter</a:t>
            </a:r>
            <a:r>
              <a:rPr lang="en-US" sz="3600" dirty="0"/>
              <a:t> library with interactive UI.</a:t>
            </a:r>
          </a:p>
          <a:p>
            <a:r>
              <a:rPr lang="en-US" sz="3600" dirty="0"/>
              <a:t>Images are plotted inside the main window, using </a:t>
            </a:r>
            <a:br>
              <a:rPr lang="en-US" sz="3600" dirty="0"/>
            </a:br>
            <a:r>
              <a:rPr lang="en-US" sz="3600" dirty="0"/>
              <a:t>embedded matplotlib frame, with an option to pop </a:t>
            </a:r>
            <a:br>
              <a:rPr lang="en-US" sz="3600" dirty="0"/>
            </a:br>
            <a:r>
              <a:rPr lang="en-US" sz="3600" dirty="0"/>
              <a:t>it out and have the original matplotlib frame.</a:t>
            </a:r>
          </a:p>
          <a:p>
            <a:r>
              <a:rPr lang="en-US" sz="3600" dirty="0"/>
              <a:t>The project has persistent settings, allowing user to </a:t>
            </a:r>
            <a:br>
              <a:rPr lang="en-US" sz="3600" dirty="0"/>
            </a:br>
            <a:r>
              <a:rPr lang="en-US" sz="3600" dirty="0"/>
              <a:t>define thresholds, select marking color and whether </a:t>
            </a:r>
            <a:br>
              <a:rPr lang="en-US" sz="3600" dirty="0"/>
            </a:br>
            <a:r>
              <a:rPr lang="en-US" sz="3600" dirty="0"/>
              <a:t>to use rectangles as a mark sign or dots, thus making </a:t>
            </a:r>
            <a:br>
              <a:rPr lang="en-US" sz="3600" dirty="0"/>
            </a:br>
            <a:r>
              <a:rPr lang="en-US" sz="3600" dirty="0"/>
              <a:t>it easier for users to compare results.</a:t>
            </a:r>
          </a:p>
          <a:p>
            <a:endParaRPr lang="en-US" sz="3600" dirty="0"/>
          </a:p>
          <a:p>
            <a:r>
              <a:rPr lang="en-US" sz="3600" b="1" dirty="0"/>
              <a:t>How to use</a:t>
            </a:r>
          </a:p>
          <a:p>
            <a:r>
              <a:rPr lang="en-US" sz="3600" dirty="0"/>
              <a:t>Use the settings button to view default options or modify them as you wish</a:t>
            </a:r>
          </a:p>
          <a:p>
            <a:r>
              <a:rPr lang="en-US" sz="3600" dirty="0"/>
              <a:t>Open an image using the magnifying button</a:t>
            </a:r>
          </a:p>
          <a:p>
            <a:r>
              <a:rPr lang="en-US" sz="3600" dirty="0"/>
              <a:t>After selecting an image, use the play button in order to execute the algorithm</a:t>
            </a:r>
          </a:p>
          <a:p>
            <a:r>
              <a:rPr lang="en-US" sz="3600" dirty="0"/>
              <a:t>Progress of the algorithm can be noticed at the bottom of the dialog. We display a progress bar with text telling at which phase we are and how much work (in percentage) we have done</a:t>
            </a:r>
          </a:p>
          <a:p>
            <a:r>
              <a:rPr lang="en-US" sz="3600" dirty="0"/>
              <a:t>Eventually, you can use the pop-out button in order to see the processed image alone in another frame</a:t>
            </a:r>
          </a:p>
          <a:p>
            <a:endParaRPr lang="en-US" sz="3600" dirty="0"/>
          </a:p>
          <a:p>
            <a:r>
              <a:rPr lang="en-US" sz="3600" b="1" dirty="0"/>
              <a:t>Conclusions</a:t>
            </a:r>
          </a:p>
          <a:p>
            <a:r>
              <a:rPr lang="en-US" sz="3600" dirty="0"/>
              <a:t>All expectations as set at the beginning have been met, with extras, for example – making it configurable to let users select thresholds, color, mark sign, and see the progress of the algorithm process by using a progress bar at the bottom of the window while the algorithm is executed.</a:t>
            </a:r>
          </a:p>
          <a:p>
            <a:r>
              <a:rPr lang="en-US" sz="3600" dirty="0"/>
              <a:t>As can be seen at the picture above, we can detect all corners in an image, as long as they are clear. We do have some errors in noisy images, where we recognize false corners, but those errors are the result of using the mathematical approach for corners detection, without a post process that analyze all corners that have been detected, and figures out which one is a real corner and which one is a false corner.</a:t>
            </a:r>
          </a:p>
          <a:p>
            <a:endParaRPr lang="en-US" sz="3600" dirty="0"/>
          </a:p>
          <a:p>
            <a:r>
              <a:rPr lang="en-US" sz="3600" b="1" dirty="0"/>
              <a:t>Discussions</a:t>
            </a:r>
          </a:p>
          <a:p>
            <a:r>
              <a:rPr lang="en-US" sz="3600" dirty="0"/>
              <a:t>Sources of the project, including presentation can be found on my GitHub, </a:t>
            </a:r>
            <a:br>
              <a:rPr lang="en-US" sz="3600" dirty="0"/>
            </a:br>
            <a:r>
              <a:rPr lang="en-US" sz="3600" dirty="0"/>
              <a:t>under ‘Project’ folder: </a:t>
            </a:r>
            <a:r>
              <a:rPr lang="en-US" sz="3600" dirty="0">
                <a:hlinkClick r:id="rId3"/>
              </a:rPr>
              <a:t>https://github.com/haimadrian/MachineLearningUsingPython</a:t>
            </a:r>
            <a:endParaRPr lang="en-US" sz="3600" dirty="0"/>
          </a:p>
          <a:p>
            <a:r>
              <a:rPr lang="en-US" sz="3600" dirty="0"/>
              <a:t>Video is available on YouTube: </a:t>
            </a:r>
            <a:r>
              <a:rPr lang="en-US" sz="3600" dirty="0">
                <a:hlinkClick r:id="rId4"/>
              </a:rPr>
              <a:t>https://youtu.be/zGWMElYc2OE</a:t>
            </a:r>
            <a:r>
              <a:rPr lang="en-US" sz="3600" dirty="0"/>
              <a:t> </a:t>
            </a:r>
          </a:p>
          <a:p>
            <a:endParaRPr lang="en-US" sz="3600" dirty="0"/>
          </a:p>
          <a:p>
            <a:r>
              <a:rPr lang="en-US" sz="3600" dirty="0"/>
              <a:t>I use cv2.cornerSubPix as a post-process in order to find the center of each detected corner and use it as the corner, such that the results are more accurate. By using this post-process, I have encountered an issue where the center of the image is detected as a corner, even though it is empty, hence I override it with 0, and take the risk of losing a potential real corner. A more reliable solution could use the original Harris scores for detection of whether there is a corner in the middle of the picture and avoid of overriding it with zero.</a:t>
            </a:r>
          </a:p>
        </p:txBody>
      </p:sp>
      <p:pic>
        <p:nvPicPr>
          <p:cNvPr id="2" name="Picture 1">
            <a:extLst>
              <a:ext uri="{FF2B5EF4-FFF2-40B4-BE49-F238E27FC236}">
                <a16:creationId xmlns:a16="http://schemas.microsoft.com/office/drawing/2014/main" id="{49D835FA-7AA3-4CAB-AFA8-D82B7C28B1FA}"/>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3169812" y="9955615"/>
            <a:ext cx="9184272" cy="7257502"/>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FE685937-C609-4369-A868-013DACE803A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477682" y="26319981"/>
            <a:ext cx="2667795" cy="2667795"/>
          </a:xfrm>
          <a:prstGeom prst="rect">
            <a:avLst/>
          </a:prstGeom>
        </p:spPr>
      </p:pic>
      <p:sp>
        <p:nvSpPr>
          <p:cNvPr id="8" name="TextBox 7">
            <a:extLst>
              <a:ext uri="{FF2B5EF4-FFF2-40B4-BE49-F238E27FC236}">
                <a16:creationId xmlns:a16="http://schemas.microsoft.com/office/drawing/2014/main" id="{132E536F-4800-4EA7-8188-F07DBE8256E8}"/>
              </a:ext>
            </a:extLst>
          </p:cNvPr>
          <p:cNvSpPr txBox="1"/>
          <p:nvPr/>
        </p:nvSpPr>
        <p:spPr>
          <a:xfrm>
            <a:off x="20264657" y="25777904"/>
            <a:ext cx="1266693" cy="646331"/>
          </a:xfrm>
          <a:prstGeom prst="rect">
            <a:avLst/>
          </a:prstGeom>
          <a:noFill/>
        </p:spPr>
        <p:txBody>
          <a:bodyPr wrap="none" rtlCol="0">
            <a:spAutoFit/>
          </a:bodyPr>
          <a:lstStyle/>
          <a:p>
            <a:r>
              <a:rPr lang="en-US" sz="3600" dirty="0"/>
              <a:t>Video</a:t>
            </a:r>
          </a:p>
        </p:txBody>
      </p:sp>
    </p:spTree>
    <p:extLst>
      <p:ext uri="{BB962C8B-B14F-4D97-AF65-F5344CB8AC3E}">
        <p14:creationId xmlns:p14="http://schemas.microsoft.com/office/powerpoint/2010/main" val="136045819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766</TotalTime>
  <Words>567</Words>
  <Application>Microsoft Office PowerPoint</Application>
  <PresentationFormat>Custom</PresentationFormat>
  <Paragraphs>30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Dmitry Patashov</dc:creator>
  <cp:lastModifiedBy>Haim Adrian (hadrian)</cp:lastModifiedBy>
  <cp:revision>42</cp:revision>
  <dcterms:created xsi:type="dcterms:W3CDTF">2019-01-27T10:54:29Z</dcterms:created>
  <dcterms:modified xsi:type="dcterms:W3CDTF">2020-09-10T13:07:48Z</dcterms:modified>
</cp:coreProperties>
</file>