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48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35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5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9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48F7A8-0824-48EB-B124-DB066AAF77DC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3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E274-D2C0-4BFC-94D0-17C2D468F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S.P.A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41C9C-E2F2-46D4-96D4-F5029352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215188" cy="1947333"/>
          </a:xfrm>
        </p:spPr>
        <p:txBody>
          <a:bodyPr>
            <a:normAutofit/>
          </a:bodyPr>
          <a:lstStyle/>
          <a:p>
            <a:r>
              <a:rPr lang="en-US" sz="2800" dirty="0"/>
              <a:t>By Haim Adrian, Idan Pollak and Lior Shor</a:t>
            </a:r>
          </a:p>
        </p:txBody>
      </p:sp>
    </p:spTree>
    <p:extLst>
      <p:ext uri="{BB962C8B-B14F-4D97-AF65-F5344CB8AC3E}">
        <p14:creationId xmlns:p14="http://schemas.microsoft.com/office/powerpoint/2010/main" val="9711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828756" cy="361526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SPA</a:t>
            </a:r>
            <a:r>
              <a:rPr lang="he-IL" sz="2800" dirty="0"/>
              <a:t> </a:t>
            </a:r>
            <a:r>
              <a:rPr lang="en-US" sz="2800" dirty="0"/>
              <a:t>is a virtual electronic store developed by 3 student from the faculty of computer science, Holon institute of technology</a:t>
            </a:r>
          </a:p>
          <a:p>
            <a:r>
              <a:rPr lang="en-US" sz="2800" dirty="0"/>
              <a:t>We created a friendly desktop application with easy to use interface for both the users and the management</a:t>
            </a:r>
          </a:p>
          <a:p>
            <a:r>
              <a:rPr lang="en-US" sz="2800" dirty="0"/>
              <a:t>We developed the application using JAVA language </a:t>
            </a:r>
          </a:p>
          <a:p>
            <a:r>
              <a:rPr lang="en-US" sz="2800" dirty="0"/>
              <a:t>The application was develop in accordance to our architecture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/>
              <a:t>The architecture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4422543" cy="3615267"/>
          </a:xfrm>
        </p:spPr>
        <p:txBody>
          <a:bodyPr>
            <a:normAutofit fontScale="92500"/>
          </a:bodyPr>
          <a:lstStyle/>
          <a:p>
            <a:r>
              <a:rPr lang="en-US" dirty="0"/>
              <a:t>The architecture we choose to work with in this project was MVC</a:t>
            </a:r>
            <a:endParaRPr lang="he-IL" dirty="0"/>
          </a:p>
          <a:p>
            <a:endParaRPr lang="en-US" dirty="0"/>
          </a:p>
          <a:p>
            <a:r>
              <a:rPr lang="en-US" dirty="0"/>
              <a:t>We made a separation of the model from view and controller in order to make it easier to change the model layer with a DB access in the future. Hence the business Logic is implemented at the controller layer.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A0C31-B6EB-43C7-B620-1C76F5FF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55" y="1830666"/>
            <a:ext cx="6784704" cy="50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97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283</TotalTime>
  <Words>127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Gisha</vt:lpstr>
      <vt:lpstr>Wingdings 3</vt:lpstr>
      <vt:lpstr>Slice</vt:lpstr>
      <vt:lpstr>S.P.A</vt:lpstr>
      <vt:lpstr>The project</vt:lpstr>
      <vt:lpstr>The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S.P.A</dc:title>
  <dc:creator>Lior Shor</dc:creator>
  <cp:lastModifiedBy>Lior Shor</cp:lastModifiedBy>
  <cp:revision>11</cp:revision>
  <dcterms:created xsi:type="dcterms:W3CDTF">2020-07-08T06:29:28Z</dcterms:created>
  <dcterms:modified xsi:type="dcterms:W3CDTF">2020-07-08T12:46:56Z</dcterms:modified>
</cp:coreProperties>
</file>