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84" r:id="rId3"/>
    <p:sldId id="259" r:id="rId4"/>
    <p:sldId id="288" r:id="rId5"/>
    <p:sldId id="260" r:id="rId6"/>
    <p:sldId id="264" r:id="rId7"/>
    <p:sldId id="265" r:id="rId8"/>
    <p:sldId id="261" r:id="rId9"/>
    <p:sldId id="268" r:id="rId10"/>
    <p:sldId id="269" r:id="rId11"/>
    <p:sldId id="270" r:id="rId12"/>
    <p:sldId id="257" r:id="rId13"/>
    <p:sldId id="279" r:id="rId14"/>
    <p:sldId id="278" r:id="rId15"/>
    <p:sldId id="271" r:id="rId16"/>
    <p:sldId id="258" r:id="rId17"/>
    <p:sldId id="276" r:id="rId18"/>
    <p:sldId id="277" r:id="rId19"/>
    <p:sldId id="281" r:id="rId20"/>
    <p:sldId id="282" r:id="rId21"/>
    <p:sldId id="274" r:id="rId22"/>
    <p:sldId id="275" r:id="rId23"/>
    <p:sldId id="283" r:id="rId24"/>
    <p:sldId id="287" r:id="rId25"/>
    <p:sldId id="272" r:id="rId26"/>
    <p:sldId id="262" r:id="rId27"/>
    <p:sldId id="273" r:id="rId28"/>
    <p:sldId id="263" r:id="rId29"/>
    <p:sldId id="289" r:id="rId30"/>
    <p:sldId id="291" r:id="rId31"/>
    <p:sldId id="290" r:id="rId32"/>
    <p:sldId id="292" r:id="rId33"/>
    <p:sldId id="293" r:id="rId34"/>
    <p:sldId id="29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43" autoAdjust="0"/>
    <p:restoredTop sz="94660"/>
  </p:normalViewPr>
  <p:slideViewPr>
    <p:cSldViewPr snapToGrid="0">
      <p:cViewPr varScale="1">
        <p:scale>
          <a:sx n="82" d="100"/>
          <a:sy n="82" d="100"/>
        </p:scale>
        <p:origin x="102"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5E360-ED4B-4FA0-8B1C-309D362819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1F0359-669C-49B2-BD38-B2205C382B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6BFB62-7A9F-4554-90BC-365EF1BFB14D}"/>
              </a:ext>
            </a:extLst>
          </p:cNvPr>
          <p:cNvSpPr>
            <a:spLocks noGrp="1"/>
          </p:cNvSpPr>
          <p:nvPr>
            <p:ph type="dt" sz="half" idx="10"/>
          </p:nvPr>
        </p:nvSpPr>
        <p:spPr/>
        <p:txBody>
          <a:bodyPr/>
          <a:lstStyle/>
          <a:p>
            <a:fld id="{0A640053-719B-4049-AE3D-8556208B3D2B}" type="datetimeFigureOut">
              <a:rPr lang="en-US" smtClean="0"/>
              <a:t>13/12/2020</a:t>
            </a:fld>
            <a:endParaRPr lang="en-US"/>
          </a:p>
        </p:txBody>
      </p:sp>
      <p:sp>
        <p:nvSpPr>
          <p:cNvPr id="5" name="Footer Placeholder 4">
            <a:extLst>
              <a:ext uri="{FF2B5EF4-FFF2-40B4-BE49-F238E27FC236}">
                <a16:creationId xmlns:a16="http://schemas.microsoft.com/office/drawing/2014/main" id="{7C7FE30C-FA01-4CF3-BB79-803AF9BEBC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E06968-C27F-4446-9AD5-6811E8ADBB5B}"/>
              </a:ext>
            </a:extLst>
          </p:cNvPr>
          <p:cNvSpPr>
            <a:spLocks noGrp="1"/>
          </p:cNvSpPr>
          <p:nvPr>
            <p:ph type="sldNum" sz="quarter" idx="12"/>
          </p:nvPr>
        </p:nvSpPr>
        <p:spPr/>
        <p:txBody>
          <a:bodyPr/>
          <a:lstStyle/>
          <a:p>
            <a:fld id="{2A5D072C-91C3-45EC-B9C7-77A6AE4930E8}" type="slidenum">
              <a:rPr lang="en-US" smtClean="0"/>
              <a:t>‹#›</a:t>
            </a:fld>
            <a:endParaRPr lang="en-US"/>
          </a:p>
        </p:txBody>
      </p:sp>
    </p:spTree>
    <p:extLst>
      <p:ext uri="{BB962C8B-B14F-4D97-AF65-F5344CB8AC3E}">
        <p14:creationId xmlns:p14="http://schemas.microsoft.com/office/powerpoint/2010/main" val="255548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C8495-9C3C-4FA1-899A-32EF0C4B85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E8C383-4499-405E-AB07-8CB256902D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56F039-F10B-4E3F-AF37-F7D740326E8A}"/>
              </a:ext>
            </a:extLst>
          </p:cNvPr>
          <p:cNvSpPr>
            <a:spLocks noGrp="1"/>
          </p:cNvSpPr>
          <p:nvPr>
            <p:ph type="dt" sz="half" idx="10"/>
          </p:nvPr>
        </p:nvSpPr>
        <p:spPr/>
        <p:txBody>
          <a:bodyPr/>
          <a:lstStyle/>
          <a:p>
            <a:fld id="{0A640053-719B-4049-AE3D-8556208B3D2B}" type="datetimeFigureOut">
              <a:rPr lang="en-US" smtClean="0"/>
              <a:t>13/12/2020</a:t>
            </a:fld>
            <a:endParaRPr lang="en-US"/>
          </a:p>
        </p:txBody>
      </p:sp>
      <p:sp>
        <p:nvSpPr>
          <p:cNvPr id="5" name="Footer Placeholder 4">
            <a:extLst>
              <a:ext uri="{FF2B5EF4-FFF2-40B4-BE49-F238E27FC236}">
                <a16:creationId xmlns:a16="http://schemas.microsoft.com/office/drawing/2014/main" id="{D5F359B5-631D-4685-B441-8FF0E587A1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A206A-4BC0-4C44-8AF0-D4E0CD11B539}"/>
              </a:ext>
            </a:extLst>
          </p:cNvPr>
          <p:cNvSpPr>
            <a:spLocks noGrp="1"/>
          </p:cNvSpPr>
          <p:nvPr>
            <p:ph type="sldNum" sz="quarter" idx="12"/>
          </p:nvPr>
        </p:nvSpPr>
        <p:spPr/>
        <p:txBody>
          <a:bodyPr/>
          <a:lstStyle/>
          <a:p>
            <a:fld id="{2A5D072C-91C3-45EC-B9C7-77A6AE4930E8}" type="slidenum">
              <a:rPr lang="en-US" smtClean="0"/>
              <a:t>‹#›</a:t>
            </a:fld>
            <a:endParaRPr lang="en-US"/>
          </a:p>
        </p:txBody>
      </p:sp>
    </p:spTree>
    <p:extLst>
      <p:ext uri="{BB962C8B-B14F-4D97-AF65-F5344CB8AC3E}">
        <p14:creationId xmlns:p14="http://schemas.microsoft.com/office/powerpoint/2010/main" val="3248252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35E966-FFAF-454B-8237-F79C05EB24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CCAF41-BCE6-47B6-8FEF-680325BBEB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CDB75E-F1E9-4D2E-BAB1-C5A4E881DE10}"/>
              </a:ext>
            </a:extLst>
          </p:cNvPr>
          <p:cNvSpPr>
            <a:spLocks noGrp="1"/>
          </p:cNvSpPr>
          <p:nvPr>
            <p:ph type="dt" sz="half" idx="10"/>
          </p:nvPr>
        </p:nvSpPr>
        <p:spPr/>
        <p:txBody>
          <a:bodyPr/>
          <a:lstStyle/>
          <a:p>
            <a:fld id="{0A640053-719B-4049-AE3D-8556208B3D2B}" type="datetimeFigureOut">
              <a:rPr lang="en-US" smtClean="0"/>
              <a:t>13/12/2020</a:t>
            </a:fld>
            <a:endParaRPr lang="en-US"/>
          </a:p>
        </p:txBody>
      </p:sp>
      <p:sp>
        <p:nvSpPr>
          <p:cNvPr id="5" name="Footer Placeholder 4">
            <a:extLst>
              <a:ext uri="{FF2B5EF4-FFF2-40B4-BE49-F238E27FC236}">
                <a16:creationId xmlns:a16="http://schemas.microsoft.com/office/drawing/2014/main" id="{F38C92F1-1FB7-4D64-B468-3AEB5E455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24998A-226E-4DEC-A14C-50A43FB1CB9F}"/>
              </a:ext>
            </a:extLst>
          </p:cNvPr>
          <p:cNvSpPr>
            <a:spLocks noGrp="1"/>
          </p:cNvSpPr>
          <p:nvPr>
            <p:ph type="sldNum" sz="quarter" idx="12"/>
          </p:nvPr>
        </p:nvSpPr>
        <p:spPr/>
        <p:txBody>
          <a:bodyPr/>
          <a:lstStyle/>
          <a:p>
            <a:fld id="{2A5D072C-91C3-45EC-B9C7-77A6AE4930E8}" type="slidenum">
              <a:rPr lang="en-US" smtClean="0"/>
              <a:t>‹#›</a:t>
            </a:fld>
            <a:endParaRPr lang="en-US"/>
          </a:p>
        </p:txBody>
      </p:sp>
    </p:spTree>
    <p:extLst>
      <p:ext uri="{BB962C8B-B14F-4D97-AF65-F5344CB8AC3E}">
        <p14:creationId xmlns:p14="http://schemas.microsoft.com/office/powerpoint/2010/main" val="3207876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69A41-2D5C-43BF-89D1-FE6F5EDC92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C4AECE-9800-484F-9965-127692E20B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98078D-8511-498E-A2C2-A2CB5E6EBDFB}"/>
              </a:ext>
            </a:extLst>
          </p:cNvPr>
          <p:cNvSpPr>
            <a:spLocks noGrp="1"/>
          </p:cNvSpPr>
          <p:nvPr>
            <p:ph type="dt" sz="half" idx="10"/>
          </p:nvPr>
        </p:nvSpPr>
        <p:spPr/>
        <p:txBody>
          <a:bodyPr/>
          <a:lstStyle/>
          <a:p>
            <a:fld id="{0A640053-719B-4049-AE3D-8556208B3D2B}" type="datetimeFigureOut">
              <a:rPr lang="en-US" smtClean="0"/>
              <a:t>13/12/2020</a:t>
            </a:fld>
            <a:endParaRPr lang="en-US"/>
          </a:p>
        </p:txBody>
      </p:sp>
      <p:sp>
        <p:nvSpPr>
          <p:cNvPr id="5" name="Footer Placeholder 4">
            <a:extLst>
              <a:ext uri="{FF2B5EF4-FFF2-40B4-BE49-F238E27FC236}">
                <a16:creationId xmlns:a16="http://schemas.microsoft.com/office/drawing/2014/main" id="{F29AF2F0-0AC3-4FDD-B8A6-5010135616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86E969-E098-4F5D-A338-626891E9D8D1}"/>
              </a:ext>
            </a:extLst>
          </p:cNvPr>
          <p:cNvSpPr>
            <a:spLocks noGrp="1"/>
          </p:cNvSpPr>
          <p:nvPr>
            <p:ph type="sldNum" sz="quarter" idx="12"/>
          </p:nvPr>
        </p:nvSpPr>
        <p:spPr/>
        <p:txBody>
          <a:bodyPr/>
          <a:lstStyle/>
          <a:p>
            <a:fld id="{2A5D072C-91C3-45EC-B9C7-77A6AE4930E8}" type="slidenum">
              <a:rPr lang="en-US" smtClean="0"/>
              <a:t>‹#›</a:t>
            </a:fld>
            <a:endParaRPr lang="en-US"/>
          </a:p>
        </p:txBody>
      </p:sp>
    </p:spTree>
    <p:extLst>
      <p:ext uri="{BB962C8B-B14F-4D97-AF65-F5344CB8AC3E}">
        <p14:creationId xmlns:p14="http://schemas.microsoft.com/office/powerpoint/2010/main" val="2850091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6AB89-F196-4392-B9C0-558E4BA23C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BAABD6-2F6A-4584-BA94-83BCCE636F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DD1BA0-8428-49D6-A5AE-E5FD3C5C77F1}"/>
              </a:ext>
            </a:extLst>
          </p:cNvPr>
          <p:cNvSpPr>
            <a:spLocks noGrp="1"/>
          </p:cNvSpPr>
          <p:nvPr>
            <p:ph type="dt" sz="half" idx="10"/>
          </p:nvPr>
        </p:nvSpPr>
        <p:spPr/>
        <p:txBody>
          <a:bodyPr/>
          <a:lstStyle/>
          <a:p>
            <a:fld id="{0A640053-719B-4049-AE3D-8556208B3D2B}" type="datetimeFigureOut">
              <a:rPr lang="en-US" smtClean="0"/>
              <a:t>13/12/2020</a:t>
            </a:fld>
            <a:endParaRPr lang="en-US"/>
          </a:p>
        </p:txBody>
      </p:sp>
      <p:sp>
        <p:nvSpPr>
          <p:cNvPr id="5" name="Footer Placeholder 4">
            <a:extLst>
              <a:ext uri="{FF2B5EF4-FFF2-40B4-BE49-F238E27FC236}">
                <a16:creationId xmlns:a16="http://schemas.microsoft.com/office/drawing/2014/main" id="{754DB530-DF50-4701-AEF2-FAAE33A8D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F01D3E-C4B4-4FBC-BFF2-505409B5FED8}"/>
              </a:ext>
            </a:extLst>
          </p:cNvPr>
          <p:cNvSpPr>
            <a:spLocks noGrp="1"/>
          </p:cNvSpPr>
          <p:nvPr>
            <p:ph type="sldNum" sz="quarter" idx="12"/>
          </p:nvPr>
        </p:nvSpPr>
        <p:spPr/>
        <p:txBody>
          <a:bodyPr/>
          <a:lstStyle/>
          <a:p>
            <a:fld id="{2A5D072C-91C3-45EC-B9C7-77A6AE4930E8}" type="slidenum">
              <a:rPr lang="en-US" smtClean="0"/>
              <a:t>‹#›</a:t>
            </a:fld>
            <a:endParaRPr lang="en-US"/>
          </a:p>
        </p:txBody>
      </p:sp>
    </p:spTree>
    <p:extLst>
      <p:ext uri="{BB962C8B-B14F-4D97-AF65-F5344CB8AC3E}">
        <p14:creationId xmlns:p14="http://schemas.microsoft.com/office/powerpoint/2010/main" val="3771800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A663D-496B-4F81-ABE8-39FF60CFF5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2AF850-62C1-40A0-AA92-607A0F25F5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54212A-0B40-46AA-8072-2D052A6ED9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8A339C-E6DC-4E3B-9915-58D03920B2C8}"/>
              </a:ext>
            </a:extLst>
          </p:cNvPr>
          <p:cNvSpPr>
            <a:spLocks noGrp="1"/>
          </p:cNvSpPr>
          <p:nvPr>
            <p:ph type="dt" sz="half" idx="10"/>
          </p:nvPr>
        </p:nvSpPr>
        <p:spPr/>
        <p:txBody>
          <a:bodyPr/>
          <a:lstStyle/>
          <a:p>
            <a:fld id="{0A640053-719B-4049-AE3D-8556208B3D2B}" type="datetimeFigureOut">
              <a:rPr lang="en-US" smtClean="0"/>
              <a:t>13/12/2020</a:t>
            </a:fld>
            <a:endParaRPr lang="en-US"/>
          </a:p>
        </p:txBody>
      </p:sp>
      <p:sp>
        <p:nvSpPr>
          <p:cNvPr id="6" name="Footer Placeholder 5">
            <a:extLst>
              <a:ext uri="{FF2B5EF4-FFF2-40B4-BE49-F238E27FC236}">
                <a16:creationId xmlns:a16="http://schemas.microsoft.com/office/drawing/2014/main" id="{5697CAEF-BFDB-4362-BB10-ECD6A2EA8A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9F006D-0B58-4887-A9C0-47EFB37D9CD2}"/>
              </a:ext>
            </a:extLst>
          </p:cNvPr>
          <p:cNvSpPr>
            <a:spLocks noGrp="1"/>
          </p:cNvSpPr>
          <p:nvPr>
            <p:ph type="sldNum" sz="quarter" idx="12"/>
          </p:nvPr>
        </p:nvSpPr>
        <p:spPr/>
        <p:txBody>
          <a:bodyPr/>
          <a:lstStyle/>
          <a:p>
            <a:fld id="{2A5D072C-91C3-45EC-B9C7-77A6AE4930E8}" type="slidenum">
              <a:rPr lang="en-US" smtClean="0"/>
              <a:t>‹#›</a:t>
            </a:fld>
            <a:endParaRPr lang="en-US"/>
          </a:p>
        </p:txBody>
      </p:sp>
    </p:spTree>
    <p:extLst>
      <p:ext uri="{BB962C8B-B14F-4D97-AF65-F5344CB8AC3E}">
        <p14:creationId xmlns:p14="http://schemas.microsoft.com/office/powerpoint/2010/main" val="4257332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47334-D984-4502-9388-10093749F9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8AFFD6-04E3-4350-9957-A08DF458B1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406D5C-EAAF-4385-93AA-465EDB9B13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3178B0-2CB4-4EF4-855B-A7B28B38C4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0C1EDD-7C83-419A-8A06-F979E96287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9367F1-7E1A-448A-93C4-7C09EFACD1E3}"/>
              </a:ext>
            </a:extLst>
          </p:cNvPr>
          <p:cNvSpPr>
            <a:spLocks noGrp="1"/>
          </p:cNvSpPr>
          <p:nvPr>
            <p:ph type="dt" sz="half" idx="10"/>
          </p:nvPr>
        </p:nvSpPr>
        <p:spPr/>
        <p:txBody>
          <a:bodyPr/>
          <a:lstStyle/>
          <a:p>
            <a:fld id="{0A640053-719B-4049-AE3D-8556208B3D2B}" type="datetimeFigureOut">
              <a:rPr lang="en-US" smtClean="0"/>
              <a:t>13/12/2020</a:t>
            </a:fld>
            <a:endParaRPr lang="en-US"/>
          </a:p>
        </p:txBody>
      </p:sp>
      <p:sp>
        <p:nvSpPr>
          <p:cNvPr id="8" name="Footer Placeholder 7">
            <a:extLst>
              <a:ext uri="{FF2B5EF4-FFF2-40B4-BE49-F238E27FC236}">
                <a16:creationId xmlns:a16="http://schemas.microsoft.com/office/drawing/2014/main" id="{68313440-B6D6-4C65-AFFD-8E7721828C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6A0890-D8DD-4DA5-A608-768A34A51708}"/>
              </a:ext>
            </a:extLst>
          </p:cNvPr>
          <p:cNvSpPr>
            <a:spLocks noGrp="1"/>
          </p:cNvSpPr>
          <p:nvPr>
            <p:ph type="sldNum" sz="quarter" idx="12"/>
          </p:nvPr>
        </p:nvSpPr>
        <p:spPr/>
        <p:txBody>
          <a:bodyPr/>
          <a:lstStyle/>
          <a:p>
            <a:fld id="{2A5D072C-91C3-45EC-B9C7-77A6AE4930E8}" type="slidenum">
              <a:rPr lang="en-US" smtClean="0"/>
              <a:t>‹#›</a:t>
            </a:fld>
            <a:endParaRPr lang="en-US"/>
          </a:p>
        </p:txBody>
      </p:sp>
    </p:spTree>
    <p:extLst>
      <p:ext uri="{BB962C8B-B14F-4D97-AF65-F5344CB8AC3E}">
        <p14:creationId xmlns:p14="http://schemas.microsoft.com/office/powerpoint/2010/main" val="373197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57C3-6CE4-4070-B8BF-1632B6C7D1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211868-6295-4E37-BAFD-8CDE728290A9}"/>
              </a:ext>
            </a:extLst>
          </p:cNvPr>
          <p:cNvSpPr>
            <a:spLocks noGrp="1"/>
          </p:cNvSpPr>
          <p:nvPr>
            <p:ph type="dt" sz="half" idx="10"/>
          </p:nvPr>
        </p:nvSpPr>
        <p:spPr/>
        <p:txBody>
          <a:bodyPr/>
          <a:lstStyle/>
          <a:p>
            <a:fld id="{0A640053-719B-4049-AE3D-8556208B3D2B}" type="datetimeFigureOut">
              <a:rPr lang="en-US" smtClean="0"/>
              <a:t>13/12/2020</a:t>
            </a:fld>
            <a:endParaRPr lang="en-US"/>
          </a:p>
        </p:txBody>
      </p:sp>
      <p:sp>
        <p:nvSpPr>
          <p:cNvPr id="4" name="Footer Placeholder 3">
            <a:extLst>
              <a:ext uri="{FF2B5EF4-FFF2-40B4-BE49-F238E27FC236}">
                <a16:creationId xmlns:a16="http://schemas.microsoft.com/office/drawing/2014/main" id="{31D66E8E-429F-4265-9821-085714F61C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395CD7-2641-4FAB-BAD3-BEA25EEE02A8}"/>
              </a:ext>
            </a:extLst>
          </p:cNvPr>
          <p:cNvSpPr>
            <a:spLocks noGrp="1"/>
          </p:cNvSpPr>
          <p:nvPr>
            <p:ph type="sldNum" sz="quarter" idx="12"/>
          </p:nvPr>
        </p:nvSpPr>
        <p:spPr/>
        <p:txBody>
          <a:bodyPr/>
          <a:lstStyle/>
          <a:p>
            <a:fld id="{2A5D072C-91C3-45EC-B9C7-77A6AE4930E8}" type="slidenum">
              <a:rPr lang="en-US" smtClean="0"/>
              <a:t>‹#›</a:t>
            </a:fld>
            <a:endParaRPr lang="en-US"/>
          </a:p>
        </p:txBody>
      </p:sp>
    </p:spTree>
    <p:extLst>
      <p:ext uri="{BB962C8B-B14F-4D97-AF65-F5344CB8AC3E}">
        <p14:creationId xmlns:p14="http://schemas.microsoft.com/office/powerpoint/2010/main" val="1266536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4BC334-EA20-4913-812A-319882F5EFD0}"/>
              </a:ext>
            </a:extLst>
          </p:cNvPr>
          <p:cNvSpPr>
            <a:spLocks noGrp="1"/>
          </p:cNvSpPr>
          <p:nvPr>
            <p:ph type="dt" sz="half" idx="10"/>
          </p:nvPr>
        </p:nvSpPr>
        <p:spPr/>
        <p:txBody>
          <a:bodyPr/>
          <a:lstStyle/>
          <a:p>
            <a:fld id="{0A640053-719B-4049-AE3D-8556208B3D2B}" type="datetimeFigureOut">
              <a:rPr lang="en-US" smtClean="0"/>
              <a:t>13/12/2020</a:t>
            </a:fld>
            <a:endParaRPr lang="en-US"/>
          </a:p>
        </p:txBody>
      </p:sp>
      <p:sp>
        <p:nvSpPr>
          <p:cNvPr id="3" name="Footer Placeholder 2">
            <a:extLst>
              <a:ext uri="{FF2B5EF4-FFF2-40B4-BE49-F238E27FC236}">
                <a16:creationId xmlns:a16="http://schemas.microsoft.com/office/drawing/2014/main" id="{A668F6EE-9EF8-4C74-8F0B-45B68C4D80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DA7814-3121-404D-830C-406794F11CAD}"/>
              </a:ext>
            </a:extLst>
          </p:cNvPr>
          <p:cNvSpPr>
            <a:spLocks noGrp="1"/>
          </p:cNvSpPr>
          <p:nvPr>
            <p:ph type="sldNum" sz="quarter" idx="12"/>
          </p:nvPr>
        </p:nvSpPr>
        <p:spPr/>
        <p:txBody>
          <a:bodyPr/>
          <a:lstStyle/>
          <a:p>
            <a:fld id="{2A5D072C-91C3-45EC-B9C7-77A6AE4930E8}" type="slidenum">
              <a:rPr lang="en-US" smtClean="0"/>
              <a:t>‹#›</a:t>
            </a:fld>
            <a:endParaRPr lang="en-US"/>
          </a:p>
        </p:txBody>
      </p:sp>
    </p:spTree>
    <p:extLst>
      <p:ext uri="{BB962C8B-B14F-4D97-AF65-F5344CB8AC3E}">
        <p14:creationId xmlns:p14="http://schemas.microsoft.com/office/powerpoint/2010/main" val="2937814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0B022-A2F2-4AA2-998C-EBF62BA686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62E2CB-5EEF-4B0C-A4E3-F1B55872E5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839A0B-0C5C-4702-830D-56321AFA31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E34A2F-E619-44EE-89AE-4EADA8239DBD}"/>
              </a:ext>
            </a:extLst>
          </p:cNvPr>
          <p:cNvSpPr>
            <a:spLocks noGrp="1"/>
          </p:cNvSpPr>
          <p:nvPr>
            <p:ph type="dt" sz="half" idx="10"/>
          </p:nvPr>
        </p:nvSpPr>
        <p:spPr/>
        <p:txBody>
          <a:bodyPr/>
          <a:lstStyle/>
          <a:p>
            <a:fld id="{0A640053-719B-4049-AE3D-8556208B3D2B}" type="datetimeFigureOut">
              <a:rPr lang="en-US" smtClean="0"/>
              <a:t>13/12/2020</a:t>
            </a:fld>
            <a:endParaRPr lang="en-US"/>
          </a:p>
        </p:txBody>
      </p:sp>
      <p:sp>
        <p:nvSpPr>
          <p:cNvPr id="6" name="Footer Placeholder 5">
            <a:extLst>
              <a:ext uri="{FF2B5EF4-FFF2-40B4-BE49-F238E27FC236}">
                <a16:creationId xmlns:a16="http://schemas.microsoft.com/office/drawing/2014/main" id="{33ADDEA4-5BE4-4499-AE0B-5D9295175F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E1829C-4CCC-4200-8A11-0243A515EA07}"/>
              </a:ext>
            </a:extLst>
          </p:cNvPr>
          <p:cNvSpPr>
            <a:spLocks noGrp="1"/>
          </p:cNvSpPr>
          <p:nvPr>
            <p:ph type="sldNum" sz="quarter" idx="12"/>
          </p:nvPr>
        </p:nvSpPr>
        <p:spPr/>
        <p:txBody>
          <a:bodyPr/>
          <a:lstStyle/>
          <a:p>
            <a:fld id="{2A5D072C-91C3-45EC-B9C7-77A6AE4930E8}" type="slidenum">
              <a:rPr lang="en-US" smtClean="0"/>
              <a:t>‹#›</a:t>
            </a:fld>
            <a:endParaRPr lang="en-US"/>
          </a:p>
        </p:txBody>
      </p:sp>
    </p:spTree>
    <p:extLst>
      <p:ext uri="{BB962C8B-B14F-4D97-AF65-F5344CB8AC3E}">
        <p14:creationId xmlns:p14="http://schemas.microsoft.com/office/powerpoint/2010/main" val="4191308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95DE4-8337-4131-9929-0185D8B7F0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11BBE2-75DA-479F-B663-54A1F187F9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51E655-D687-44E7-93AF-F7F9BAD209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81ACCE-09D5-4942-A9A7-195024A86B48}"/>
              </a:ext>
            </a:extLst>
          </p:cNvPr>
          <p:cNvSpPr>
            <a:spLocks noGrp="1"/>
          </p:cNvSpPr>
          <p:nvPr>
            <p:ph type="dt" sz="half" idx="10"/>
          </p:nvPr>
        </p:nvSpPr>
        <p:spPr/>
        <p:txBody>
          <a:bodyPr/>
          <a:lstStyle/>
          <a:p>
            <a:fld id="{0A640053-719B-4049-AE3D-8556208B3D2B}" type="datetimeFigureOut">
              <a:rPr lang="en-US" smtClean="0"/>
              <a:t>13/12/2020</a:t>
            </a:fld>
            <a:endParaRPr lang="en-US"/>
          </a:p>
        </p:txBody>
      </p:sp>
      <p:sp>
        <p:nvSpPr>
          <p:cNvPr id="6" name="Footer Placeholder 5">
            <a:extLst>
              <a:ext uri="{FF2B5EF4-FFF2-40B4-BE49-F238E27FC236}">
                <a16:creationId xmlns:a16="http://schemas.microsoft.com/office/drawing/2014/main" id="{DB7FE140-9AB4-456F-A2EF-F33EB63159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AF7EAB-DD0F-45A9-8428-66AE1E607F63}"/>
              </a:ext>
            </a:extLst>
          </p:cNvPr>
          <p:cNvSpPr>
            <a:spLocks noGrp="1"/>
          </p:cNvSpPr>
          <p:nvPr>
            <p:ph type="sldNum" sz="quarter" idx="12"/>
          </p:nvPr>
        </p:nvSpPr>
        <p:spPr/>
        <p:txBody>
          <a:bodyPr/>
          <a:lstStyle/>
          <a:p>
            <a:fld id="{2A5D072C-91C3-45EC-B9C7-77A6AE4930E8}" type="slidenum">
              <a:rPr lang="en-US" smtClean="0"/>
              <a:t>‹#›</a:t>
            </a:fld>
            <a:endParaRPr lang="en-US"/>
          </a:p>
        </p:txBody>
      </p:sp>
    </p:spTree>
    <p:extLst>
      <p:ext uri="{BB962C8B-B14F-4D97-AF65-F5344CB8AC3E}">
        <p14:creationId xmlns:p14="http://schemas.microsoft.com/office/powerpoint/2010/main" val="983566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D0C4E9-A6AF-482F-A52A-646D631AD2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648D25-53F1-4981-9F69-D294AF992A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D6723D-F41A-4121-94CB-A113071588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640053-719B-4049-AE3D-8556208B3D2B}" type="datetimeFigureOut">
              <a:rPr lang="en-US" smtClean="0"/>
              <a:t>13/12/2020</a:t>
            </a:fld>
            <a:endParaRPr lang="en-US"/>
          </a:p>
        </p:txBody>
      </p:sp>
      <p:sp>
        <p:nvSpPr>
          <p:cNvPr id="5" name="Footer Placeholder 4">
            <a:extLst>
              <a:ext uri="{FF2B5EF4-FFF2-40B4-BE49-F238E27FC236}">
                <a16:creationId xmlns:a16="http://schemas.microsoft.com/office/drawing/2014/main" id="{E6EEF76A-18FC-4EEC-A6A1-EA7C5AACED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9DE43F-B734-4EF8-B2BD-5B9AB0D949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5D072C-91C3-45EC-B9C7-77A6AE4930E8}" type="slidenum">
              <a:rPr lang="en-US" smtClean="0"/>
              <a:t>‹#›</a:t>
            </a:fld>
            <a:endParaRPr lang="en-US"/>
          </a:p>
        </p:txBody>
      </p:sp>
    </p:spTree>
    <p:extLst>
      <p:ext uri="{BB962C8B-B14F-4D97-AF65-F5344CB8AC3E}">
        <p14:creationId xmlns:p14="http://schemas.microsoft.com/office/powerpoint/2010/main" val="3619434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odayamekonen@gmail.com" TargetMode="External"/><Relationship Id="rId7" Type="http://schemas.openxmlformats.org/officeDocument/2006/relationships/hyperlink" Target="mailto:roi.amar@e.braude.ac.il" TargetMode="External"/><Relationship Id="rId2" Type="http://schemas.openxmlformats.org/officeDocument/2006/relationships/hyperlink" Target="mailto:haimazu4@gmail.com" TargetMode="External"/><Relationship Id="rId1" Type="http://schemas.openxmlformats.org/officeDocument/2006/relationships/slideLayout" Target="../slideLayouts/slideLayout2.xml"/><Relationship Id="rId6" Type="http://schemas.openxmlformats.org/officeDocument/2006/relationships/hyperlink" Target="mailto:rinat20968@gmail.com" TargetMode="External"/><Relationship Id="rId5" Type="http://schemas.openxmlformats.org/officeDocument/2006/relationships/hyperlink" Target="mailto:barkatz0610@gmail.com" TargetMode="External"/><Relationship Id="rId4" Type="http://schemas.openxmlformats.org/officeDocument/2006/relationships/hyperlink" Target="mailto:nastyak6@gmai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045B59B-615E-4718-A150-42DE5D03E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6CF29CD-38B8-4924-BA11-6D6051748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61518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1881D5-8012-4E43-9BF1-FD08CF79FAFC}"/>
              </a:ext>
            </a:extLst>
          </p:cNvPr>
          <p:cNvSpPr>
            <a:spLocks noGrp="1"/>
          </p:cNvSpPr>
          <p:nvPr>
            <p:ph type="title"/>
          </p:nvPr>
        </p:nvSpPr>
        <p:spPr>
          <a:xfrm>
            <a:off x="707010" y="365760"/>
            <a:ext cx="11120031" cy="1547261"/>
          </a:xfrm>
        </p:spPr>
        <p:txBody>
          <a:bodyPr vert="horz" lIns="91440" tIns="45720" rIns="91440" bIns="45720" rtlCol="0" anchor="b">
            <a:noAutofit/>
          </a:bodyPr>
          <a:lstStyle/>
          <a:p>
            <a:pPr algn="ctr"/>
            <a:r>
              <a:rPr lang="en-US" sz="5400" b="1" dirty="0">
                <a:ln w="11113" cap="flat" cmpd="sng" algn="ctr">
                  <a:solidFill>
                    <a:srgbClr val="000000"/>
                  </a:solidFill>
                  <a:prstDash val="solid"/>
                  <a:round/>
                </a:ln>
                <a:solidFill>
                  <a:schemeClr val="bg1"/>
                </a:solidFill>
                <a:effectLst/>
                <a:latin typeface="Arial" panose="020B0604020202020204" pitchFamily="34" charset="0"/>
                <a:ea typeface="Calibri" panose="020F0502020204030204" pitchFamily="34" charset="0"/>
                <a:cs typeface="Arial" panose="020B0604020202020204" pitchFamily="34" charset="0"/>
              </a:rPr>
              <a:t>G9-GoNature Prototype Screens</a:t>
            </a:r>
            <a:endParaRPr lang="en-US" sz="17500" kern="1200" dirty="0">
              <a:solidFill>
                <a:schemeClr val="bg1"/>
              </a:solidFill>
              <a:latin typeface="+mj-lt"/>
              <a:ea typeface="+mj-ea"/>
              <a:cs typeface="+mj-cs"/>
            </a:endParaRPr>
          </a:p>
        </p:txBody>
      </p:sp>
      <p:graphicFrame>
        <p:nvGraphicFramePr>
          <p:cNvPr id="5" name="Table 4">
            <a:extLst>
              <a:ext uri="{FF2B5EF4-FFF2-40B4-BE49-F238E27FC236}">
                <a16:creationId xmlns:a16="http://schemas.microsoft.com/office/drawing/2014/main" id="{D37F3274-3BD4-4AC8-B59F-AA49B73C596D}"/>
              </a:ext>
            </a:extLst>
          </p:cNvPr>
          <p:cNvGraphicFramePr>
            <a:graphicFrameLocks noGrp="1"/>
          </p:cNvGraphicFramePr>
          <p:nvPr>
            <p:extLst>
              <p:ext uri="{D42A27DB-BD31-4B8C-83A1-F6EECF244321}">
                <p14:modId xmlns:p14="http://schemas.microsoft.com/office/powerpoint/2010/main" val="2518319878"/>
              </p:ext>
            </p:extLst>
          </p:nvPr>
        </p:nvGraphicFramePr>
        <p:xfrm>
          <a:off x="650449" y="3067808"/>
          <a:ext cx="10901472" cy="3028060"/>
        </p:xfrm>
        <a:graphic>
          <a:graphicData uri="http://schemas.openxmlformats.org/drawingml/2006/table">
            <a:tbl>
              <a:tblPr firstRow="1" firstCol="1" bandRow="1"/>
              <a:tblGrid>
                <a:gridCol w="5570689">
                  <a:extLst>
                    <a:ext uri="{9D8B030D-6E8A-4147-A177-3AD203B41FA5}">
                      <a16:colId xmlns:a16="http://schemas.microsoft.com/office/drawing/2014/main" val="3359696700"/>
                    </a:ext>
                  </a:extLst>
                </a:gridCol>
                <a:gridCol w="2596187">
                  <a:extLst>
                    <a:ext uri="{9D8B030D-6E8A-4147-A177-3AD203B41FA5}">
                      <a16:colId xmlns:a16="http://schemas.microsoft.com/office/drawing/2014/main" val="2211033462"/>
                    </a:ext>
                  </a:extLst>
                </a:gridCol>
                <a:gridCol w="2734596">
                  <a:extLst>
                    <a:ext uri="{9D8B030D-6E8A-4147-A177-3AD203B41FA5}">
                      <a16:colId xmlns:a16="http://schemas.microsoft.com/office/drawing/2014/main" val="2133635065"/>
                    </a:ext>
                  </a:extLst>
                </a:gridCol>
              </a:tblGrid>
              <a:tr h="508200">
                <a:tc gridSpan="2">
                  <a:txBody>
                    <a:bodyPr/>
                    <a:lstStyle/>
                    <a:p>
                      <a:pPr marL="0" marR="0" algn="ctr" rtl="1" fontAlgn="b">
                        <a:lnSpc>
                          <a:spcPct val="107000"/>
                        </a:lnSpc>
                        <a:spcBef>
                          <a:spcPts val="0"/>
                        </a:spcBef>
                        <a:spcAft>
                          <a:spcPts val="0"/>
                        </a:spcAft>
                      </a:pPr>
                      <a:r>
                        <a:rPr lang="he-IL" sz="2000" b="1" i="0" u="sng"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תאריך ההגשה: 14/12/20</a:t>
                      </a:r>
                      <a:endParaRPr lang="he-IL" sz="3300" b="0" i="0" u="none" strike="noStrike" dirty="0">
                        <a:effectLst/>
                        <a:latin typeface="Arial" panose="020B0604020202020204" pitchFamily="34" charset="0"/>
                      </a:endParaRPr>
                    </a:p>
                  </a:txBody>
                  <a:tcPr marL="165455" marR="165455" marT="82727" marB="8272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c>
                  <a:txBody>
                    <a:bodyPr/>
                    <a:lstStyle/>
                    <a:p>
                      <a:pPr marL="0" marR="0" lvl="0" algn="ctr" rtl="1" fontAlgn="b">
                        <a:lnSpc>
                          <a:spcPct val="107000"/>
                        </a:lnSpc>
                        <a:spcBef>
                          <a:spcPts val="0"/>
                        </a:spcBef>
                        <a:spcAft>
                          <a:spcPts val="0"/>
                        </a:spcAft>
                      </a:pPr>
                      <a:r>
                        <a:rPr lang="he-IL" sz="2000" b="1" i="0" u="sng"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קבוצה 9</a:t>
                      </a:r>
                      <a:endParaRPr lang="he-IL" sz="3300" b="0" i="0" u="none" strike="noStrike" dirty="0">
                        <a:effectLst/>
                        <a:latin typeface="Arial" panose="020B0604020202020204" pitchFamily="34" charset="0"/>
                      </a:endParaRPr>
                    </a:p>
                  </a:txBody>
                  <a:tcPr marL="124091" marR="124091" marT="1723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061980562"/>
                  </a:ext>
                </a:extLst>
              </a:tr>
              <a:tr h="359980">
                <a:tc>
                  <a:txBody>
                    <a:bodyPr/>
                    <a:lstStyle/>
                    <a:p>
                      <a:pPr marL="0" marR="0" algn="ctr" rtl="1" fontAlgn="b">
                        <a:lnSpc>
                          <a:spcPct val="107000"/>
                        </a:lnSpc>
                        <a:spcBef>
                          <a:spcPts val="0"/>
                        </a:spcBef>
                        <a:spcAft>
                          <a:spcPts val="0"/>
                        </a:spcAft>
                      </a:pPr>
                      <a:r>
                        <a:rPr lang="he-IL" sz="2000" b="1" i="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אימייל</a:t>
                      </a:r>
                      <a:endParaRPr lang="he-IL" sz="3300" b="0" i="0" u="none" strike="noStrike" dirty="0">
                        <a:effectLst/>
                        <a:latin typeface="Arial" panose="020B0604020202020204" pitchFamily="34" charset="0"/>
                      </a:endParaRPr>
                    </a:p>
                  </a:txBody>
                  <a:tcPr marL="124091" marR="124091" marT="1723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rtl="1" fontAlgn="b">
                        <a:lnSpc>
                          <a:spcPct val="107000"/>
                        </a:lnSpc>
                        <a:spcBef>
                          <a:spcPts val="0"/>
                        </a:spcBef>
                        <a:spcAft>
                          <a:spcPts val="0"/>
                        </a:spcAft>
                      </a:pPr>
                      <a:r>
                        <a:rPr lang="he-IL" sz="2000" b="1"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ת.ז</a:t>
                      </a:r>
                      <a:endParaRPr lang="he-IL" sz="3300" b="0" i="0" u="none" strike="noStrike">
                        <a:effectLst/>
                        <a:latin typeface="Arial" panose="020B0604020202020204" pitchFamily="34" charset="0"/>
                      </a:endParaRPr>
                    </a:p>
                  </a:txBody>
                  <a:tcPr marL="124091" marR="124091" marT="1723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rtl="1" fontAlgn="b">
                        <a:lnSpc>
                          <a:spcPct val="107000"/>
                        </a:lnSpc>
                        <a:spcBef>
                          <a:spcPts val="0"/>
                        </a:spcBef>
                        <a:spcAft>
                          <a:spcPts val="0"/>
                        </a:spcAft>
                      </a:pPr>
                      <a:r>
                        <a:rPr lang="he-IL" sz="2000" b="1"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שם</a:t>
                      </a:r>
                      <a:endParaRPr lang="he-IL" sz="3300" b="0" i="0" u="none" strike="noStrike">
                        <a:effectLst/>
                        <a:latin typeface="Arial" panose="020B0604020202020204" pitchFamily="34" charset="0"/>
                      </a:endParaRPr>
                    </a:p>
                  </a:txBody>
                  <a:tcPr marL="124091" marR="124091" marT="1723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132805264"/>
                  </a:ext>
                </a:extLst>
              </a:tr>
              <a:tr h="359980">
                <a:tc>
                  <a:txBody>
                    <a:bodyPr/>
                    <a:lstStyle/>
                    <a:p>
                      <a:pPr marL="0" marR="0" algn="ctr" fontAlgn="b">
                        <a:lnSpc>
                          <a:spcPct val="107000"/>
                        </a:lnSpc>
                        <a:spcBef>
                          <a:spcPts val="0"/>
                        </a:spcBef>
                        <a:spcAft>
                          <a:spcPts val="0"/>
                        </a:spcAft>
                      </a:pPr>
                      <a:r>
                        <a:rPr lang="en-US" sz="2000" b="0" i="0" u="sng" strike="noStrike">
                          <a:solidFill>
                            <a:srgbClr val="0563C1"/>
                          </a:solidFill>
                          <a:effectLst/>
                          <a:latin typeface="Calibri" panose="020F0502020204030204" pitchFamily="34" charset="0"/>
                          <a:ea typeface="Times New Roman" panose="02020603050405020304" pitchFamily="18" charset="0"/>
                          <a:cs typeface="Calibri" panose="020F0502020204030204" pitchFamily="34" charset="0"/>
                          <a:hlinkClick r:id="rId2"/>
                        </a:rPr>
                        <a:t>haimazu4@gmail.com</a:t>
                      </a:r>
                      <a:endParaRPr lang="en-US" sz="3300" b="0" i="0" u="none" strike="noStrike">
                        <a:effectLst/>
                        <a:latin typeface="Arial" panose="020B0604020202020204" pitchFamily="34" charset="0"/>
                      </a:endParaRPr>
                    </a:p>
                  </a:txBody>
                  <a:tcPr marL="124091" marR="124091" marT="1723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fontAlgn="b">
                        <a:lnSpc>
                          <a:spcPct val="107000"/>
                        </a:lnSpc>
                        <a:spcBef>
                          <a:spcPts val="0"/>
                        </a:spcBef>
                        <a:spcAft>
                          <a:spcPts val="0"/>
                        </a:spcAft>
                      </a:pPr>
                      <a:r>
                        <a:rPr lang="en-US" sz="20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203374855</a:t>
                      </a:r>
                      <a:endParaRPr lang="en-US" sz="3300" b="0" i="0" u="none" strike="noStrike">
                        <a:effectLst/>
                        <a:latin typeface="Arial" panose="020B0604020202020204" pitchFamily="34" charset="0"/>
                      </a:endParaRPr>
                    </a:p>
                  </a:txBody>
                  <a:tcPr marL="124091" marR="124091" marT="1723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1" fontAlgn="b">
                        <a:lnSpc>
                          <a:spcPct val="107000"/>
                        </a:lnSpc>
                        <a:spcBef>
                          <a:spcPts val="0"/>
                        </a:spcBef>
                        <a:spcAft>
                          <a:spcPts val="0"/>
                        </a:spcAft>
                      </a:pPr>
                      <a:r>
                        <a:rPr lang="he-IL" sz="20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חיים אזולאי</a:t>
                      </a:r>
                      <a:endParaRPr lang="he-IL" sz="3300" b="0" i="0" u="none" strike="noStrike">
                        <a:effectLst/>
                        <a:latin typeface="Arial" panose="020B0604020202020204" pitchFamily="34" charset="0"/>
                      </a:endParaRPr>
                    </a:p>
                  </a:txBody>
                  <a:tcPr marL="124091" marR="124091" marT="1723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1278399"/>
                  </a:ext>
                </a:extLst>
              </a:tr>
              <a:tr h="359980">
                <a:tc>
                  <a:txBody>
                    <a:bodyPr/>
                    <a:lstStyle/>
                    <a:p>
                      <a:pPr marL="0" marR="0" algn="ctr" fontAlgn="b">
                        <a:lnSpc>
                          <a:spcPct val="107000"/>
                        </a:lnSpc>
                        <a:spcBef>
                          <a:spcPts val="0"/>
                        </a:spcBef>
                        <a:spcAft>
                          <a:spcPts val="0"/>
                        </a:spcAft>
                      </a:pPr>
                      <a:r>
                        <a:rPr lang="en-US" sz="2000" b="0" i="0" u="sng" strike="noStrike">
                          <a:solidFill>
                            <a:srgbClr val="0563C1"/>
                          </a:solidFill>
                          <a:effectLst/>
                          <a:latin typeface="Calibri" panose="020F0502020204030204" pitchFamily="34" charset="0"/>
                          <a:ea typeface="Times New Roman" panose="02020603050405020304" pitchFamily="18" charset="0"/>
                          <a:cs typeface="Calibri" panose="020F0502020204030204" pitchFamily="34" charset="0"/>
                          <a:hlinkClick r:id="rId3"/>
                        </a:rPr>
                        <a:t>hodayamekonen@gmail.com</a:t>
                      </a:r>
                      <a:endParaRPr lang="en-US" sz="3300" b="0" i="0" u="none" strike="noStrike">
                        <a:effectLst/>
                        <a:latin typeface="Arial" panose="020B0604020202020204" pitchFamily="34" charset="0"/>
                      </a:endParaRPr>
                    </a:p>
                  </a:txBody>
                  <a:tcPr marL="124091" marR="124091" marT="1723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fontAlgn="b">
                        <a:lnSpc>
                          <a:spcPct val="107000"/>
                        </a:lnSpc>
                        <a:spcBef>
                          <a:spcPts val="0"/>
                        </a:spcBef>
                        <a:spcAft>
                          <a:spcPts val="0"/>
                        </a:spcAft>
                      </a:pPr>
                      <a:r>
                        <a:rPr lang="en-US" sz="20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204632988</a:t>
                      </a:r>
                      <a:endParaRPr lang="en-US" sz="3300" b="0" i="0" u="none" strike="noStrike">
                        <a:effectLst/>
                        <a:latin typeface="Arial" panose="020B0604020202020204" pitchFamily="34" charset="0"/>
                      </a:endParaRPr>
                    </a:p>
                  </a:txBody>
                  <a:tcPr marL="124091" marR="124091" marT="1723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1" fontAlgn="b">
                        <a:lnSpc>
                          <a:spcPct val="107000"/>
                        </a:lnSpc>
                        <a:spcBef>
                          <a:spcPts val="0"/>
                        </a:spcBef>
                        <a:spcAft>
                          <a:spcPts val="0"/>
                        </a:spcAft>
                      </a:pPr>
                      <a:r>
                        <a:rPr lang="he-IL" sz="20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הודיה מקונן</a:t>
                      </a:r>
                      <a:endParaRPr lang="he-IL" sz="3300" b="0" i="0" u="none" strike="noStrike">
                        <a:effectLst/>
                        <a:latin typeface="Arial" panose="020B0604020202020204" pitchFamily="34" charset="0"/>
                      </a:endParaRPr>
                    </a:p>
                  </a:txBody>
                  <a:tcPr marL="124091" marR="124091" marT="1723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0174267"/>
                  </a:ext>
                </a:extLst>
              </a:tr>
              <a:tr h="359980">
                <a:tc>
                  <a:txBody>
                    <a:bodyPr/>
                    <a:lstStyle/>
                    <a:p>
                      <a:pPr marL="0" marR="0" algn="ctr" fontAlgn="b">
                        <a:lnSpc>
                          <a:spcPct val="107000"/>
                        </a:lnSpc>
                        <a:spcBef>
                          <a:spcPts val="0"/>
                        </a:spcBef>
                        <a:spcAft>
                          <a:spcPts val="0"/>
                        </a:spcAft>
                      </a:pPr>
                      <a:r>
                        <a:rPr lang="en-US" sz="2000" b="0" i="0" u="sng" strike="noStrike">
                          <a:solidFill>
                            <a:srgbClr val="0563C1"/>
                          </a:solidFill>
                          <a:effectLst/>
                          <a:latin typeface="Calibri" panose="020F0502020204030204" pitchFamily="34" charset="0"/>
                          <a:ea typeface="Times New Roman" panose="02020603050405020304" pitchFamily="18" charset="0"/>
                          <a:cs typeface="Calibri" panose="020F0502020204030204" pitchFamily="34" charset="0"/>
                          <a:hlinkClick r:id="rId4"/>
                        </a:rPr>
                        <a:t>nastyak6@gmail.com</a:t>
                      </a:r>
                      <a:endParaRPr lang="en-US" sz="3300" b="0" i="0" u="none" strike="noStrike">
                        <a:effectLst/>
                        <a:latin typeface="Arial" panose="020B0604020202020204" pitchFamily="34" charset="0"/>
                      </a:endParaRPr>
                    </a:p>
                  </a:txBody>
                  <a:tcPr marL="124091" marR="124091" marT="1723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fontAlgn="b">
                        <a:lnSpc>
                          <a:spcPct val="107000"/>
                        </a:lnSpc>
                        <a:spcBef>
                          <a:spcPts val="0"/>
                        </a:spcBef>
                        <a:spcAft>
                          <a:spcPts val="0"/>
                        </a:spcAft>
                      </a:pPr>
                      <a:r>
                        <a:rPr lang="en-US" sz="20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321241192</a:t>
                      </a:r>
                      <a:endParaRPr lang="en-US" sz="3300" b="0" i="0" u="none" strike="noStrike">
                        <a:effectLst/>
                        <a:latin typeface="Arial" panose="020B0604020202020204" pitchFamily="34" charset="0"/>
                      </a:endParaRPr>
                    </a:p>
                  </a:txBody>
                  <a:tcPr marL="124091" marR="124091" marT="1723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1" fontAlgn="b">
                        <a:lnSpc>
                          <a:spcPct val="107000"/>
                        </a:lnSpc>
                        <a:spcBef>
                          <a:spcPts val="0"/>
                        </a:spcBef>
                        <a:spcAft>
                          <a:spcPts val="0"/>
                        </a:spcAft>
                      </a:pPr>
                      <a:r>
                        <a:rPr lang="he-IL" sz="20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אנסטסיה קוקין</a:t>
                      </a:r>
                      <a:endParaRPr lang="he-IL" sz="3300" b="0" i="0" u="none" strike="noStrike">
                        <a:effectLst/>
                        <a:latin typeface="Arial" panose="020B0604020202020204" pitchFamily="34" charset="0"/>
                      </a:endParaRPr>
                    </a:p>
                  </a:txBody>
                  <a:tcPr marL="124091" marR="124091" marT="1723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418474"/>
                  </a:ext>
                </a:extLst>
              </a:tr>
              <a:tr h="359980">
                <a:tc>
                  <a:txBody>
                    <a:bodyPr/>
                    <a:lstStyle/>
                    <a:p>
                      <a:pPr marL="0" marR="0" algn="ctr" fontAlgn="b">
                        <a:lnSpc>
                          <a:spcPct val="107000"/>
                        </a:lnSpc>
                        <a:spcBef>
                          <a:spcPts val="0"/>
                        </a:spcBef>
                        <a:spcAft>
                          <a:spcPts val="0"/>
                        </a:spcAft>
                      </a:pPr>
                      <a:r>
                        <a:rPr lang="en-US" sz="2000" b="0" i="0" u="sng" strike="noStrike">
                          <a:solidFill>
                            <a:srgbClr val="0563C1"/>
                          </a:solidFill>
                          <a:effectLst/>
                          <a:latin typeface="Calibri" panose="020F0502020204030204" pitchFamily="34" charset="0"/>
                          <a:ea typeface="Times New Roman" panose="02020603050405020304" pitchFamily="18" charset="0"/>
                          <a:cs typeface="Calibri" panose="020F0502020204030204" pitchFamily="34" charset="0"/>
                          <a:hlinkClick r:id="rId5"/>
                        </a:rPr>
                        <a:t>barkatz0610@gmail.com</a:t>
                      </a:r>
                      <a:endParaRPr lang="en-US" sz="3300" b="0" i="0" u="none" strike="noStrike">
                        <a:effectLst/>
                        <a:latin typeface="Arial" panose="020B0604020202020204" pitchFamily="34" charset="0"/>
                      </a:endParaRPr>
                    </a:p>
                  </a:txBody>
                  <a:tcPr marL="124091" marR="124091" marT="1723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fontAlgn="b">
                        <a:lnSpc>
                          <a:spcPct val="107000"/>
                        </a:lnSpc>
                        <a:spcBef>
                          <a:spcPts val="0"/>
                        </a:spcBef>
                        <a:spcAft>
                          <a:spcPts val="0"/>
                        </a:spcAft>
                      </a:pPr>
                      <a:r>
                        <a:rPr lang="en-US" sz="20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315818567</a:t>
                      </a:r>
                      <a:endParaRPr lang="en-US" sz="3300" b="0" i="0" u="none" strike="noStrike">
                        <a:effectLst/>
                        <a:latin typeface="Arial" panose="020B0604020202020204" pitchFamily="34" charset="0"/>
                      </a:endParaRPr>
                    </a:p>
                  </a:txBody>
                  <a:tcPr marL="124091" marR="124091" marT="1723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1" fontAlgn="b">
                        <a:lnSpc>
                          <a:spcPct val="107000"/>
                        </a:lnSpc>
                        <a:spcBef>
                          <a:spcPts val="0"/>
                        </a:spcBef>
                        <a:spcAft>
                          <a:spcPts val="0"/>
                        </a:spcAft>
                      </a:pPr>
                      <a:r>
                        <a:rPr lang="he-IL" sz="20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בר כץ</a:t>
                      </a:r>
                      <a:endParaRPr lang="he-IL" sz="3300" b="0" i="0" u="none" strike="noStrike">
                        <a:effectLst/>
                        <a:latin typeface="Arial" panose="020B0604020202020204" pitchFamily="34" charset="0"/>
                      </a:endParaRPr>
                    </a:p>
                  </a:txBody>
                  <a:tcPr marL="124091" marR="124091" marT="1723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2680078"/>
                  </a:ext>
                </a:extLst>
              </a:tr>
              <a:tr h="359980">
                <a:tc>
                  <a:txBody>
                    <a:bodyPr/>
                    <a:lstStyle/>
                    <a:p>
                      <a:pPr marL="0" marR="0" algn="ctr" fontAlgn="b">
                        <a:lnSpc>
                          <a:spcPct val="107000"/>
                        </a:lnSpc>
                        <a:spcBef>
                          <a:spcPts val="0"/>
                        </a:spcBef>
                        <a:spcAft>
                          <a:spcPts val="0"/>
                        </a:spcAft>
                      </a:pPr>
                      <a:r>
                        <a:rPr lang="en-US" sz="2000" b="0" i="0" u="sng" strike="noStrike">
                          <a:solidFill>
                            <a:srgbClr val="0563C1"/>
                          </a:solidFill>
                          <a:effectLst/>
                          <a:latin typeface="Calibri" panose="020F0502020204030204" pitchFamily="34" charset="0"/>
                          <a:ea typeface="Times New Roman" panose="02020603050405020304" pitchFamily="18" charset="0"/>
                          <a:cs typeface="Calibri" panose="020F0502020204030204" pitchFamily="34" charset="0"/>
                          <a:hlinkClick r:id="rId6"/>
                        </a:rPr>
                        <a:t>rinat20968@gmail.com</a:t>
                      </a:r>
                      <a:endParaRPr lang="en-US" sz="3300" b="0" i="0" u="none" strike="noStrike">
                        <a:effectLst/>
                        <a:latin typeface="Arial" panose="020B0604020202020204" pitchFamily="34" charset="0"/>
                      </a:endParaRPr>
                    </a:p>
                  </a:txBody>
                  <a:tcPr marL="124091" marR="124091" marT="1723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fontAlgn="b">
                        <a:lnSpc>
                          <a:spcPct val="107000"/>
                        </a:lnSpc>
                        <a:spcBef>
                          <a:spcPts val="0"/>
                        </a:spcBef>
                        <a:spcAft>
                          <a:spcPts val="0"/>
                        </a:spcAft>
                      </a:pPr>
                      <a:r>
                        <a:rPr lang="en-US" sz="20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316237577</a:t>
                      </a:r>
                      <a:endParaRPr lang="en-US" sz="3300" b="0" i="0" u="none" strike="noStrike">
                        <a:effectLst/>
                        <a:latin typeface="Arial" panose="020B0604020202020204" pitchFamily="34" charset="0"/>
                      </a:endParaRPr>
                    </a:p>
                  </a:txBody>
                  <a:tcPr marL="124091" marR="124091" marT="1723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1" fontAlgn="b">
                        <a:lnSpc>
                          <a:spcPct val="107000"/>
                        </a:lnSpc>
                        <a:spcBef>
                          <a:spcPts val="0"/>
                        </a:spcBef>
                        <a:spcAft>
                          <a:spcPts val="0"/>
                        </a:spcAft>
                      </a:pPr>
                      <a:r>
                        <a:rPr lang="he-IL" sz="20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רינת סטודנץ</a:t>
                      </a:r>
                      <a:endParaRPr lang="he-IL" sz="3300" b="0" i="0" u="none" strike="noStrike">
                        <a:effectLst/>
                        <a:latin typeface="Arial" panose="020B0604020202020204" pitchFamily="34" charset="0"/>
                      </a:endParaRPr>
                    </a:p>
                  </a:txBody>
                  <a:tcPr marL="124091" marR="124091" marT="1723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1658411"/>
                  </a:ext>
                </a:extLst>
              </a:tr>
              <a:tr h="359980">
                <a:tc>
                  <a:txBody>
                    <a:bodyPr/>
                    <a:lstStyle/>
                    <a:p>
                      <a:pPr marL="0" marR="0" algn="ctr" fontAlgn="b">
                        <a:lnSpc>
                          <a:spcPct val="107000"/>
                        </a:lnSpc>
                        <a:spcBef>
                          <a:spcPts val="0"/>
                        </a:spcBef>
                        <a:spcAft>
                          <a:spcPts val="0"/>
                        </a:spcAft>
                      </a:pPr>
                      <a:r>
                        <a:rPr lang="en-US" sz="2000" b="0" i="0" u="sng" strike="noStrike">
                          <a:solidFill>
                            <a:srgbClr val="0563C1"/>
                          </a:solidFill>
                          <a:effectLst/>
                          <a:latin typeface="Calibri" panose="020F0502020204030204" pitchFamily="34" charset="0"/>
                          <a:ea typeface="Times New Roman" panose="02020603050405020304" pitchFamily="18" charset="0"/>
                          <a:cs typeface="Calibri" panose="020F0502020204030204" pitchFamily="34" charset="0"/>
                          <a:hlinkClick r:id="rId7"/>
                        </a:rPr>
                        <a:t>roi.amar@e.braude.ac.il</a:t>
                      </a:r>
                      <a:endParaRPr lang="en-US" sz="3300" b="0" i="0" u="none" strike="noStrike">
                        <a:effectLst/>
                        <a:latin typeface="Arial" panose="020B0604020202020204" pitchFamily="34" charset="0"/>
                      </a:endParaRPr>
                    </a:p>
                  </a:txBody>
                  <a:tcPr marL="124091" marR="124091" marT="1723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fontAlgn="b">
                        <a:lnSpc>
                          <a:spcPct val="107000"/>
                        </a:lnSpc>
                        <a:spcBef>
                          <a:spcPts val="0"/>
                        </a:spcBef>
                        <a:spcAft>
                          <a:spcPts val="0"/>
                        </a:spcAft>
                      </a:pPr>
                      <a:r>
                        <a:rPr lang="en-US" sz="20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203118666</a:t>
                      </a:r>
                      <a:endParaRPr lang="en-US" sz="3300" b="0" i="0" u="none" strike="noStrike">
                        <a:effectLst/>
                        <a:latin typeface="Arial" panose="020B0604020202020204" pitchFamily="34" charset="0"/>
                      </a:endParaRPr>
                    </a:p>
                  </a:txBody>
                  <a:tcPr marL="124091" marR="124091" marT="1723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1" fontAlgn="b">
                        <a:lnSpc>
                          <a:spcPct val="107000"/>
                        </a:lnSpc>
                        <a:spcBef>
                          <a:spcPts val="0"/>
                        </a:spcBef>
                        <a:spcAft>
                          <a:spcPts val="0"/>
                        </a:spcAft>
                      </a:pPr>
                      <a:r>
                        <a:rPr lang="he-IL" sz="2000" b="0" i="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רועי עמר</a:t>
                      </a:r>
                      <a:endParaRPr lang="he-IL" sz="3300" b="0" i="0" u="none" strike="noStrike" dirty="0">
                        <a:effectLst/>
                        <a:latin typeface="Arial" panose="020B0604020202020204" pitchFamily="34" charset="0"/>
                      </a:endParaRPr>
                    </a:p>
                  </a:txBody>
                  <a:tcPr marL="124091" marR="124091" marT="1723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7558680"/>
                  </a:ext>
                </a:extLst>
              </a:tr>
            </a:tbl>
          </a:graphicData>
        </a:graphic>
      </p:graphicFrame>
    </p:spTree>
    <p:extLst>
      <p:ext uri="{BB962C8B-B14F-4D97-AF65-F5344CB8AC3E}">
        <p14:creationId xmlns:p14="http://schemas.microsoft.com/office/powerpoint/2010/main" val="4287023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E85ACB-2957-4B82-9537-EF0D78CB6A54}"/>
              </a:ext>
            </a:extLst>
          </p:cNvPr>
          <p:cNvPicPr>
            <a:picLocks noChangeAspect="1"/>
          </p:cNvPicPr>
          <p:nvPr/>
        </p:nvPicPr>
        <p:blipFill>
          <a:blip r:embed="rId2"/>
          <a:stretch>
            <a:fillRect/>
          </a:stretch>
        </p:blipFill>
        <p:spPr>
          <a:xfrm>
            <a:off x="9448961" y="1133279"/>
            <a:ext cx="2662288" cy="2919642"/>
          </a:xfrm>
          <a:prstGeom prst="rect">
            <a:avLst/>
          </a:prstGeom>
          <a:ln w="3175" cap="sq">
            <a:solidFill>
              <a:srgbClr val="000000"/>
            </a:solidFill>
            <a:miter lim="800000"/>
          </a:ln>
          <a:effectLst>
            <a:outerShdw blurRad="57150" dist="50800" dir="2700000" algn="tl" rotWithShape="0">
              <a:srgbClr val="000000">
                <a:alpha val="40000"/>
              </a:srgbClr>
            </a:outerShdw>
          </a:effectLst>
        </p:spPr>
      </p:pic>
      <p:pic>
        <p:nvPicPr>
          <p:cNvPr id="5" name="Picture 4">
            <a:extLst>
              <a:ext uri="{FF2B5EF4-FFF2-40B4-BE49-F238E27FC236}">
                <a16:creationId xmlns:a16="http://schemas.microsoft.com/office/drawing/2014/main" id="{73D8698A-7DE2-4158-BD5E-EB6A7020FFBD}"/>
              </a:ext>
            </a:extLst>
          </p:cNvPr>
          <p:cNvPicPr>
            <a:picLocks noChangeAspect="1"/>
          </p:cNvPicPr>
          <p:nvPr/>
        </p:nvPicPr>
        <p:blipFill>
          <a:blip r:embed="rId3"/>
          <a:stretch>
            <a:fillRect/>
          </a:stretch>
        </p:blipFill>
        <p:spPr>
          <a:xfrm>
            <a:off x="6477113" y="1133279"/>
            <a:ext cx="2738903" cy="2919642"/>
          </a:xfrm>
          <a:prstGeom prst="rect">
            <a:avLst/>
          </a:prstGeom>
          <a:ln w="3175" cap="sq">
            <a:solidFill>
              <a:srgbClr val="000000"/>
            </a:solidFill>
            <a:miter lim="800000"/>
          </a:ln>
          <a:effectLst>
            <a:outerShdw blurRad="57150" dist="50800" dir="2700000" algn="tl" rotWithShape="0">
              <a:srgbClr val="000000">
                <a:alpha val="40000"/>
              </a:srgbClr>
            </a:outerShdw>
          </a:effectLst>
        </p:spPr>
      </p:pic>
      <p:pic>
        <p:nvPicPr>
          <p:cNvPr id="11" name="Picture 10">
            <a:extLst>
              <a:ext uri="{FF2B5EF4-FFF2-40B4-BE49-F238E27FC236}">
                <a16:creationId xmlns:a16="http://schemas.microsoft.com/office/drawing/2014/main" id="{8DED8632-F04A-4C18-B3C2-809D12013EA2}"/>
              </a:ext>
            </a:extLst>
          </p:cNvPr>
          <p:cNvPicPr>
            <a:picLocks noChangeAspect="1"/>
          </p:cNvPicPr>
          <p:nvPr/>
        </p:nvPicPr>
        <p:blipFill rotWithShape="1">
          <a:blip r:embed="rId4"/>
          <a:srcRect l="1516" r="3369" b="11584"/>
          <a:stretch/>
        </p:blipFill>
        <p:spPr>
          <a:xfrm>
            <a:off x="7196849" y="4125934"/>
            <a:ext cx="2019167" cy="2544496"/>
          </a:xfrm>
          <a:prstGeom prst="rect">
            <a:avLst/>
          </a:prstGeom>
          <a:ln w="3175" cap="sq">
            <a:solidFill>
              <a:srgbClr val="000000"/>
            </a:solidFill>
            <a:miter lim="800000"/>
          </a:ln>
          <a:effectLst>
            <a:outerShdw blurRad="57150" dist="50800" dir="2700000" algn="tl" rotWithShape="0">
              <a:srgbClr val="000000">
                <a:alpha val="40000"/>
              </a:srgbClr>
            </a:outerShdw>
          </a:effectLst>
        </p:spPr>
      </p:pic>
      <p:cxnSp>
        <p:nvCxnSpPr>
          <p:cNvPr id="28" name="Connector: Elbow 27">
            <a:extLst>
              <a:ext uri="{FF2B5EF4-FFF2-40B4-BE49-F238E27FC236}">
                <a16:creationId xmlns:a16="http://schemas.microsoft.com/office/drawing/2014/main" id="{2339639E-C534-45AB-AB66-BD76A9F54E78}"/>
              </a:ext>
            </a:extLst>
          </p:cNvPr>
          <p:cNvCxnSpPr>
            <a:cxnSpLocks/>
          </p:cNvCxnSpPr>
          <p:nvPr/>
        </p:nvCxnSpPr>
        <p:spPr>
          <a:xfrm rot="16200000" flipH="1">
            <a:off x="8153013" y="3464556"/>
            <a:ext cx="1042765" cy="279990"/>
          </a:xfrm>
          <a:prstGeom prst="bentConnector3">
            <a:avLst>
              <a:gd name="adj1" fmla="val -1715"/>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59C39BD4-B1A8-43F8-91D6-EC4A905F438C}"/>
              </a:ext>
            </a:extLst>
          </p:cNvPr>
          <p:cNvCxnSpPr>
            <a:cxnSpLocks/>
          </p:cNvCxnSpPr>
          <p:nvPr/>
        </p:nvCxnSpPr>
        <p:spPr>
          <a:xfrm flipV="1">
            <a:off x="8814387" y="2345971"/>
            <a:ext cx="619387" cy="1"/>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5" name="Rectangle 14">
            <a:extLst>
              <a:ext uri="{FF2B5EF4-FFF2-40B4-BE49-F238E27FC236}">
                <a16:creationId xmlns:a16="http://schemas.microsoft.com/office/drawing/2014/main" id="{938FA72E-AB72-467E-8DA7-3F649B62BB18}"/>
              </a:ext>
            </a:extLst>
          </p:cNvPr>
          <p:cNvSpPr/>
          <p:nvPr/>
        </p:nvSpPr>
        <p:spPr>
          <a:xfrm>
            <a:off x="113398" y="82063"/>
            <a:ext cx="11825618" cy="1022868"/>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r" rtl="1"/>
            <a:r>
              <a:rPr lang="he-IL" sz="1600" dirty="0"/>
              <a:t>הגעה לשקופית זו מעידה על כך שלא ניתן היה לבצע את ההזמנה כי הפארק המיועד מלא בתאריך והשעה שהוזנו, ולכן על המזמין לבחור האם ירצה להיכנס לרשימת המתנה עבור המועד המבוקש או לבחור תאריך אחר מבין התאריכים הפנויים.</a:t>
            </a:r>
          </a:p>
          <a:p>
            <a:pPr marL="285750" indent="-285750" algn="r" rtl="1">
              <a:buFont typeface="Arial" panose="020B0604020202020204" pitchFamily="34" charset="0"/>
              <a:buChar char="•"/>
            </a:pPr>
            <a:r>
              <a:rPr lang="he-IL" sz="1600" dirty="0"/>
              <a:t>אם בחר להיכנס לרשימת המתנה עבור התאריך שהזין, אנו נודיע לו באמצעות הודעת אימייל ו</a:t>
            </a:r>
            <a:r>
              <a:rPr lang="en-US" sz="1600" dirty="0"/>
              <a:t>SMS</a:t>
            </a:r>
            <a:r>
              <a:rPr lang="he-IL" sz="1600" dirty="0"/>
              <a:t> במידה ויתפנה מקום.</a:t>
            </a:r>
          </a:p>
          <a:p>
            <a:pPr marL="285750" indent="-285750" algn="r" rtl="1">
              <a:buFont typeface="Arial" panose="020B0604020202020204" pitchFamily="34" charset="0"/>
              <a:buChar char="•"/>
            </a:pPr>
            <a:r>
              <a:rPr lang="he-IL" sz="1600" dirty="0"/>
              <a:t>אם החליט לבחור תאריך אחר מבין התאריכים הפנויים, נחזיר אותו למסך ההזמנה עם התאריך המעודכן להמשך התהליך.</a:t>
            </a:r>
          </a:p>
        </p:txBody>
      </p:sp>
      <p:cxnSp>
        <p:nvCxnSpPr>
          <p:cNvPr id="24" name="Straight Arrow Connector 23">
            <a:extLst>
              <a:ext uri="{FF2B5EF4-FFF2-40B4-BE49-F238E27FC236}">
                <a16:creationId xmlns:a16="http://schemas.microsoft.com/office/drawing/2014/main" id="{6C36882F-744F-480D-80E7-D8EA425F9CA7}"/>
              </a:ext>
            </a:extLst>
          </p:cNvPr>
          <p:cNvCxnSpPr>
            <a:cxnSpLocks/>
          </p:cNvCxnSpPr>
          <p:nvPr/>
        </p:nvCxnSpPr>
        <p:spPr>
          <a:xfrm flipH="1" flipV="1">
            <a:off x="5963708" y="3604552"/>
            <a:ext cx="1232355" cy="1"/>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grpSp>
        <p:nvGrpSpPr>
          <p:cNvPr id="16" name="Group 15">
            <a:extLst>
              <a:ext uri="{FF2B5EF4-FFF2-40B4-BE49-F238E27FC236}">
                <a16:creationId xmlns:a16="http://schemas.microsoft.com/office/drawing/2014/main" id="{89EB4965-D4C5-43E1-9A59-4F7D7292B856}"/>
              </a:ext>
            </a:extLst>
          </p:cNvPr>
          <p:cNvGrpSpPr/>
          <p:nvPr/>
        </p:nvGrpSpPr>
        <p:grpSpPr>
          <a:xfrm>
            <a:off x="113398" y="2078989"/>
            <a:ext cx="5843016" cy="4591442"/>
            <a:chOff x="6156162" y="1129284"/>
            <a:chExt cx="5843016" cy="4591442"/>
          </a:xfrm>
        </p:grpSpPr>
        <p:pic>
          <p:nvPicPr>
            <p:cNvPr id="18" name="Picture 17">
              <a:extLst>
                <a:ext uri="{FF2B5EF4-FFF2-40B4-BE49-F238E27FC236}">
                  <a16:creationId xmlns:a16="http://schemas.microsoft.com/office/drawing/2014/main" id="{CC7102BC-73B3-447C-AA05-CCB1B59D54FD}"/>
                </a:ext>
              </a:extLst>
            </p:cNvPr>
            <p:cNvPicPr>
              <a:picLocks noChangeAspect="1"/>
            </p:cNvPicPr>
            <p:nvPr/>
          </p:nvPicPr>
          <p:blipFill>
            <a:blip r:embed="rId5"/>
            <a:stretch>
              <a:fillRect/>
            </a:stretch>
          </p:blipFill>
          <p:spPr>
            <a:xfrm>
              <a:off x="6156162" y="1129284"/>
              <a:ext cx="5843016" cy="4591442"/>
            </a:xfrm>
            <a:prstGeom prst="rect">
              <a:avLst/>
            </a:prstGeom>
            <a:ln w="3175" cap="sq">
              <a:solidFill>
                <a:srgbClr val="000000"/>
              </a:solidFill>
              <a:miter lim="800000"/>
            </a:ln>
            <a:effectLst>
              <a:outerShdw blurRad="57150" dist="50800" dir="2700000" algn="tl" rotWithShape="0">
                <a:srgbClr val="000000">
                  <a:alpha val="40000"/>
                </a:srgbClr>
              </a:outerShdw>
            </a:effectLst>
          </p:spPr>
        </p:pic>
        <p:pic>
          <p:nvPicPr>
            <p:cNvPr id="19" name="Picture 18">
              <a:extLst>
                <a:ext uri="{FF2B5EF4-FFF2-40B4-BE49-F238E27FC236}">
                  <a16:creationId xmlns:a16="http://schemas.microsoft.com/office/drawing/2014/main" id="{9243649D-A757-4341-9BD1-7C72EED5310E}"/>
                </a:ext>
              </a:extLst>
            </p:cNvPr>
            <p:cNvPicPr>
              <a:picLocks noChangeAspect="1"/>
            </p:cNvPicPr>
            <p:nvPr/>
          </p:nvPicPr>
          <p:blipFill>
            <a:blip r:embed="rId6"/>
            <a:stretch>
              <a:fillRect/>
            </a:stretch>
          </p:blipFill>
          <p:spPr>
            <a:xfrm>
              <a:off x="9097109" y="1371402"/>
              <a:ext cx="2834310" cy="4302338"/>
            </a:xfrm>
            <a:prstGeom prst="rect">
              <a:avLst/>
            </a:prstGeom>
          </p:spPr>
        </p:pic>
      </p:grpSp>
      <p:cxnSp>
        <p:nvCxnSpPr>
          <p:cNvPr id="13" name="Straight Arrow Connector 12">
            <a:extLst>
              <a:ext uri="{FF2B5EF4-FFF2-40B4-BE49-F238E27FC236}">
                <a16:creationId xmlns:a16="http://schemas.microsoft.com/office/drawing/2014/main" id="{45FBD85B-E8F7-4FEC-8CD3-E8F2D901913A}"/>
              </a:ext>
            </a:extLst>
          </p:cNvPr>
          <p:cNvCxnSpPr>
            <a:cxnSpLocks/>
          </p:cNvCxnSpPr>
          <p:nvPr/>
        </p:nvCxnSpPr>
        <p:spPr>
          <a:xfrm>
            <a:off x="5963708" y="2679508"/>
            <a:ext cx="531512"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258326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881D5-8012-4E43-9BF1-FD08CF79FAFC}"/>
              </a:ext>
            </a:extLst>
          </p:cNvPr>
          <p:cNvSpPr>
            <a:spLocks noGrp="1"/>
          </p:cNvSpPr>
          <p:nvPr>
            <p:ph type="title"/>
          </p:nvPr>
        </p:nvSpPr>
        <p:spPr>
          <a:xfrm>
            <a:off x="838200" y="2766218"/>
            <a:ext cx="10515600" cy="1325563"/>
          </a:xfrm>
        </p:spPr>
        <p:txBody>
          <a:bodyPr>
            <a:normAutofit/>
          </a:bodyPr>
          <a:lstStyle/>
          <a:p>
            <a:pPr algn="ctr"/>
            <a:r>
              <a:rPr lang="en-US" sz="8000" dirty="0">
                <a:sym typeface="Wingdings" panose="05000000000000000000" pitchFamily="2" charset="2"/>
              </a:rPr>
              <a:t>Manage Order</a:t>
            </a:r>
            <a:endParaRPr lang="en-US" sz="8000" dirty="0"/>
          </a:p>
        </p:txBody>
      </p:sp>
    </p:spTree>
    <p:extLst>
      <p:ext uri="{BB962C8B-B14F-4D97-AF65-F5344CB8AC3E}">
        <p14:creationId xmlns:p14="http://schemas.microsoft.com/office/powerpoint/2010/main" val="298804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C88469F6-BFA5-4516-AD11-AEA3E989A3B9}"/>
              </a:ext>
            </a:extLst>
          </p:cNvPr>
          <p:cNvPicPr>
            <a:picLocks noChangeAspect="1"/>
          </p:cNvPicPr>
          <p:nvPr/>
        </p:nvPicPr>
        <p:blipFill>
          <a:blip r:embed="rId2"/>
          <a:stretch>
            <a:fillRect/>
          </a:stretch>
        </p:blipFill>
        <p:spPr>
          <a:xfrm>
            <a:off x="192824" y="1129284"/>
            <a:ext cx="5843016" cy="4598263"/>
          </a:xfrm>
          <a:prstGeom prst="rect">
            <a:avLst/>
          </a:prstGeom>
          <a:ln w="3175" cap="sq">
            <a:solidFill>
              <a:srgbClr val="000000"/>
            </a:solidFill>
            <a:miter lim="800000"/>
          </a:ln>
          <a:effectLst>
            <a:outerShdw blurRad="57150" dist="50800" dir="2700000" algn="tl" rotWithShape="0">
              <a:srgbClr val="000000">
                <a:alpha val="40000"/>
              </a:srgbClr>
            </a:outerShdw>
          </a:effectLst>
        </p:spPr>
      </p:pic>
      <p:pic>
        <p:nvPicPr>
          <p:cNvPr id="5" name="Picture 4">
            <a:extLst>
              <a:ext uri="{FF2B5EF4-FFF2-40B4-BE49-F238E27FC236}">
                <a16:creationId xmlns:a16="http://schemas.microsoft.com/office/drawing/2014/main" id="{D5C46FBF-BD15-4B8D-B7C3-F1D64ED2AB40}"/>
              </a:ext>
            </a:extLst>
          </p:cNvPr>
          <p:cNvPicPr>
            <a:picLocks noChangeAspect="1"/>
          </p:cNvPicPr>
          <p:nvPr/>
        </p:nvPicPr>
        <p:blipFill>
          <a:blip r:embed="rId3"/>
          <a:stretch>
            <a:fillRect/>
          </a:stretch>
        </p:blipFill>
        <p:spPr>
          <a:xfrm>
            <a:off x="6156162" y="1129284"/>
            <a:ext cx="5864975" cy="4600845"/>
          </a:xfrm>
          <a:prstGeom prst="rect">
            <a:avLst/>
          </a:prstGeom>
          <a:ln w="3175" cap="sq">
            <a:solidFill>
              <a:srgbClr val="000000"/>
            </a:solidFill>
            <a:miter lim="800000"/>
          </a:ln>
          <a:effectLst>
            <a:outerShdw blurRad="57150" dist="50800" dir="2700000" algn="tl" rotWithShape="0">
              <a:srgbClr val="000000">
                <a:alpha val="40000"/>
              </a:srgbClr>
            </a:outerShdw>
          </a:effectLst>
        </p:spPr>
      </p:pic>
      <p:cxnSp>
        <p:nvCxnSpPr>
          <p:cNvPr id="13" name="Straight Arrow Connector 12">
            <a:extLst>
              <a:ext uri="{FF2B5EF4-FFF2-40B4-BE49-F238E27FC236}">
                <a16:creationId xmlns:a16="http://schemas.microsoft.com/office/drawing/2014/main" id="{45FBD85B-E8F7-4FEC-8CD3-E8F2D901913A}"/>
              </a:ext>
            </a:extLst>
          </p:cNvPr>
          <p:cNvCxnSpPr>
            <a:cxnSpLocks/>
          </p:cNvCxnSpPr>
          <p:nvPr/>
        </p:nvCxnSpPr>
        <p:spPr>
          <a:xfrm>
            <a:off x="5520200" y="4659350"/>
            <a:ext cx="635962"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05784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881D5-8012-4E43-9BF1-FD08CF79FAFC}"/>
              </a:ext>
            </a:extLst>
          </p:cNvPr>
          <p:cNvSpPr>
            <a:spLocks noGrp="1"/>
          </p:cNvSpPr>
          <p:nvPr>
            <p:ph type="title"/>
          </p:nvPr>
        </p:nvSpPr>
        <p:spPr>
          <a:xfrm>
            <a:off x="838200" y="2766218"/>
            <a:ext cx="10515600" cy="1325563"/>
          </a:xfrm>
        </p:spPr>
        <p:txBody>
          <a:bodyPr>
            <a:normAutofit/>
          </a:bodyPr>
          <a:lstStyle/>
          <a:p>
            <a:pPr algn="ctr"/>
            <a:r>
              <a:rPr lang="en-US" sz="8000" dirty="0">
                <a:sym typeface="Wingdings" panose="05000000000000000000" pitchFamily="2" charset="2"/>
              </a:rPr>
              <a:t>Member Manage Order</a:t>
            </a:r>
            <a:endParaRPr lang="en-US" sz="8000" dirty="0"/>
          </a:p>
        </p:txBody>
      </p:sp>
    </p:spTree>
    <p:extLst>
      <p:ext uri="{BB962C8B-B14F-4D97-AF65-F5344CB8AC3E}">
        <p14:creationId xmlns:p14="http://schemas.microsoft.com/office/powerpoint/2010/main" val="1117825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9BB53DC-E4B4-48A8-9D17-7890777B4516}"/>
              </a:ext>
            </a:extLst>
          </p:cNvPr>
          <p:cNvPicPr>
            <a:picLocks noChangeAspect="1"/>
          </p:cNvPicPr>
          <p:nvPr/>
        </p:nvPicPr>
        <p:blipFill>
          <a:blip r:embed="rId2"/>
          <a:stretch>
            <a:fillRect/>
          </a:stretch>
        </p:blipFill>
        <p:spPr>
          <a:xfrm>
            <a:off x="231021" y="1309758"/>
            <a:ext cx="5864975" cy="4600845"/>
          </a:xfrm>
          <a:prstGeom prst="rect">
            <a:avLst/>
          </a:prstGeom>
          <a:ln w="3175" cap="sq">
            <a:solidFill>
              <a:srgbClr val="000000"/>
            </a:solidFill>
            <a:miter lim="800000"/>
          </a:ln>
          <a:effectLst>
            <a:outerShdw blurRad="57150" dist="50800" dir="2700000" algn="tl" rotWithShape="0">
              <a:srgbClr val="000000">
                <a:alpha val="40000"/>
              </a:srgbClr>
            </a:outerShdw>
          </a:effectLst>
        </p:spPr>
      </p:pic>
      <p:pic>
        <p:nvPicPr>
          <p:cNvPr id="5" name="Picture 4">
            <a:extLst>
              <a:ext uri="{FF2B5EF4-FFF2-40B4-BE49-F238E27FC236}">
                <a16:creationId xmlns:a16="http://schemas.microsoft.com/office/drawing/2014/main" id="{4DD62E74-0C7E-4293-90DA-BC77F6034F5C}"/>
              </a:ext>
            </a:extLst>
          </p:cNvPr>
          <p:cNvPicPr>
            <a:picLocks noChangeAspect="1"/>
          </p:cNvPicPr>
          <p:nvPr/>
        </p:nvPicPr>
        <p:blipFill>
          <a:blip r:embed="rId3"/>
          <a:stretch>
            <a:fillRect/>
          </a:stretch>
        </p:blipFill>
        <p:spPr>
          <a:xfrm>
            <a:off x="6242449" y="1309758"/>
            <a:ext cx="5835694" cy="4594057"/>
          </a:xfrm>
          <a:prstGeom prst="rect">
            <a:avLst/>
          </a:prstGeom>
          <a:ln w="3175" cap="sq">
            <a:solidFill>
              <a:srgbClr val="000000"/>
            </a:solidFill>
            <a:miter lim="800000"/>
          </a:ln>
          <a:effectLst>
            <a:outerShdw blurRad="57150" dist="50800" dir="2700000" algn="tl" rotWithShape="0">
              <a:srgbClr val="000000">
                <a:alpha val="40000"/>
              </a:srgbClr>
            </a:outerShdw>
          </a:effectLst>
        </p:spPr>
      </p:pic>
      <p:cxnSp>
        <p:nvCxnSpPr>
          <p:cNvPr id="13" name="Straight Arrow Connector 12">
            <a:extLst>
              <a:ext uri="{FF2B5EF4-FFF2-40B4-BE49-F238E27FC236}">
                <a16:creationId xmlns:a16="http://schemas.microsoft.com/office/drawing/2014/main" id="{45FBD85B-E8F7-4FEC-8CD3-E8F2D901913A}"/>
              </a:ext>
            </a:extLst>
          </p:cNvPr>
          <p:cNvCxnSpPr>
            <a:cxnSpLocks/>
          </p:cNvCxnSpPr>
          <p:nvPr/>
        </p:nvCxnSpPr>
        <p:spPr>
          <a:xfrm>
            <a:off x="2795398" y="5730161"/>
            <a:ext cx="3432407"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155506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881D5-8012-4E43-9BF1-FD08CF79FAFC}"/>
              </a:ext>
            </a:extLst>
          </p:cNvPr>
          <p:cNvSpPr>
            <a:spLocks noGrp="1"/>
          </p:cNvSpPr>
          <p:nvPr>
            <p:ph type="title"/>
          </p:nvPr>
        </p:nvSpPr>
        <p:spPr>
          <a:xfrm>
            <a:off x="838200" y="2766218"/>
            <a:ext cx="10515600" cy="1325563"/>
          </a:xfrm>
        </p:spPr>
        <p:txBody>
          <a:bodyPr>
            <a:normAutofit/>
          </a:bodyPr>
          <a:lstStyle/>
          <a:p>
            <a:pPr algn="ctr"/>
            <a:r>
              <a:rPr lang="en-US" sz="8000" dirty="0">
                <a:sym typeface="Wingdings" panose="05000000000000000000" pitchFamily="2" charset="2"/>
              </a:rPr>
              <a:t>Login</a:t>
            </a:r>
            <a:endParaRPr lang="en-US" sz="8000" dirty="0"/>
          </a:p>
        </p:txBody>
      </p:sp>
    </p:spTree>
    <p:extLst>
      <p:ext uri="{BB962C8B-B14F-4D97-AF65-F5344CB8AC3E}">
        <p14:creationId xmlns:p14="http://schemas.microsoft.com/office/powerpoint/2010/main" val="4221257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B71175C-86C0-43E3-BDAE-D890C0910F04}"/>
              </a:ext>
            </a:extLst>
          </p:cNvPr>
          <p:cNvPicPr>
            <a:picLocks noChangeAspect="1"/>
          </p:cNvPicPr>
          <p:nvPr/>
        </p:nvPicPr>
        <p:blipFill>
          <a:blip r:embed="rId2"/>
          <a:stretch>
            <a:fillRect/>
          </a:stretch>
        </p:blipFill>
        <p:spPr>
          <a:xfrm>
            <a:off x="104274" y="1122463"/>
            <a:ext cx="5843016" cy="4598263"/>
          </a:xfrm>
          <a:prstGeom prst="rect">
            <a:avLst/>
          </a:prstGeom>
          <a:ln w="3175" cap="sq">
            <a:solidFill>
              <a:srgbClr val="000000"/>
            </a:solidFill>
            <a:miter lim="800000"/>
          </a:ln>
          <a:effectLst>
            <a:outerShdw blurRad="57150" dist="50800" dir="2700000" algn="tl" rotWithShape="0">
              <a:srgbClr val="000000">
                <a:alpha val="40000"/>
              </a:srgbClr>
            </a:outerShdw>
          </a:effectLst>
        </p:spPr>
      </p:pic>
      <p:grpSp>
        <p:nvGrpSpPr>
          <p:cNvPr id="6" name="Group 5">
            <a:extLst>
              <a:ext uri="{FF2B5EF4-FFF2-40B4-BE49-F238E27FC236}">
                <a16:creationId xmlns:a16="http://schemas.microsoft.com/office/drawing/2014/main" id="{5189D916-4AFA-4CC3-85D3-7FC5F6AAD7D1}"/>
              </a:ext>
            </a:extLst>
          </p:cNvPr>
          <p:cNvGrpSpPr/>
          <p:nvPr/>
        </p:nvGrpSpPr>
        <p:grpSpPr>
          <a:xfrm>
            <a:off x="6096000" y="1121294"/>
            <a:ext cx="5843011" cy="4599432"/>
            <a:chOff x="110484" y="1141159"/>
            <a:chExt cx="5843011" cy="4599432"/>
          </a:xfrm>
        </p:grpSpPr>
        <p:pic>
          <p:nvPicPr>
            <p:cNvPr id="8" name="Picture 7">
              <a:extLst>
                <a:ext uri="{FF2B5EF4-FFF2-40B4-BE49-F238E27FC236}">
                  <a16:creationId xmlns:a16="http://schemas.microsoft.com/office/drawing/2014/main" id="{FB65D260-64F8-428B-976C-78A3611E5767}"/>
                </a:ext>
              </a:extLst>
            </p:cNvPr>
            <p:cNvPicPr>
              <a:picLocks noChangeAspect="1"/>
            </p:cNvPicPr>
            <p:nvPr/>
          </p:nvPicPr>
          <p:blipFill>
            <a:blip r:embed="rId3"/>
            <a:stretch>
              <a:fillRect/>
            </a:stretch>
          </p:blipFill>
          <p:spPr>
            <a:xfrm>
              <a:off x="110484" y="1141159"/>
              <a:ext cx="5843011" cy="4599432"/>
            </a:xfrm>
            <a:prstGeom prst="rect">
              <a:avLst/>
            </a:prstGeom>
            <a:ln w="3175" cap="sq">
              <a:solidFill>
                <a:srgbClr val="000000"/>
              </a:solidFill>
              <a:miter lim="800000"/>
            </a:ln>
            <a:effectLst>
              <a:outerShdw blurRad="57150" dist="50800" dir="2700000" algn="tl" rotWithShape="0">
                <a:srgbClr val="000000">
                  <a:alpha val="40000"/>
                </a:srgbClr>
              </a:outerShdw>
            </a:effectLst>
          </p:spPr>
        </p:pic>
        <p:pic>
          <p:nvPicPr>
            <p:cNvPr id="11" name="Picture 10">
              <a:extLst>
                <a:ext uri="{FF2B5EF4-FFF2-40B4-BE49-F238E27FC236}">
                  <a16:creationId xmlns:a16="http://schemas.microsoft.com/office/drawing/2014/main" id="{5A24D5DC-42BC-4522-8E47-23A590FB4150}"/>
                </a:ext>
              </a:extLst>
            </p:cNvPr>
            <p:cNvPicPr>
              <a:picLocks noChangeAspect="1"/>
            </p:cNvPicPr>
            <p:nvPr/>
          </p:nvPicPr>
          <p:blipFill>
            <a:blip r:embed="rId4"/>
            <a:stretch>
              <a:fillRect/>
            </a:stretch>
          </p:blipFill>
          <p:spPr>
            <a:xfrm>
              <a:off x="3050938" y="1383230"/>
              <a:ext cx="2847361" cy="4321888"/>
            </a:xfrm>
            <a:prstGeom prst="rect">
              <a:avLst/>
            </a:prstGeom>
          </p:spPr>
        </p:pic>
      </p:grpSp>
      <p:cxnSp>
        <p:nvCxnSpPr>
          <p:cNvPr id="13" name="Straight Arrow Connector 12">
            <a:extLst>
              <a:ext uri="{FF2B5EF4-FFF2-40B4-BE49-F238E27FC236}">
                <a16:creationId xmlns:a16="http://schemas.microsoft.com/office/drawing/2014/main" id="{45FBD85B-E8F7-4FEC-8CD3-E8F2D901913A}"/>
              </a:ext>
            </a:extLst>
          </p:cNvPr>
          <p:cNvCxnSpPr>
            <a:cxnSpLocks/>
          </p:cNvCxnSpPr>
          <p:nvPr/>
        </p:nvCxnSpPr>
        <p:spPr>
          <a:xfrm flipV="1">
            <a:off x="5058888" y="5545624"/>
            <a:ext cx="1037112" cy="1"/>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996832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881D5-8012-4E43-9BF1-FD08CF79FAFC}"/>
              </a:ext>
            </a:extLst>
          </p:cNvPr>
          <p:cNvSpPr>
            <a:spLocks noGrp="1"/>
          </p:cNvSpPr>
          <p:nvPr>
            <p:ph type="title"/>
          </p:nvPr>
        </p:nvSpPr>
        <p:spPr>
          <a:xfrm>
            <a:off x="838200" y="2766218"/>
            <a:ext cx="10515600" cy="1325563"/>
          </a:xfrm>
        </p:spPr>
        <p:txBody>
          <a:bodyPr>
            <a:normAutofit fontScale="90000"/>
          </a:bodyPr>
          <a:lstStyle/>
          <a:p>
            <a:pPr algn="ctr"/>
            <a:r>
              <a:rPr lang="en-US" sz="8000" dirty="0">
                <a:sym typeface="Wingdings" panose="05000000000000000000" pitchFamily="2" charset="2"/>
              </a:rPr>
              <a:t>Login  Forgot Password</a:t>
            </a:r>
            <a:endParaRPr lang="en-US" sz="8000" dirty="0"/>
          </a:p>
        </p:txBody>
      </p:sp>
    </p:spTree>
    <p:extLst>
      <p:ext uri="{BB962C8B-B14F-4D97-AF65-F5344CB8AC3E}">
        <p14:creationId xmlns:p14="http://schemas.microsoft.com/office/powerpoint/2010/main" val="1343156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0DFDC9F-7E16-48A0-85EF-444396F1E257}"/>
              </a:ext>
            </a:extLst>
          </p:cNvPr>
          <p:cNvSpPr/>
          <p:nvPr/>
        </p:nvSpPr>
        <p:spPr>
          <a:xfrm>
            <a:off x="9500259" y="1141159"/>
            <a:ext cx="1971304" cy="1138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he-IL" dirty="0"/>
              <a:t>נשלחת הודעה עם סיסמא זמנית לאימייל להמשך אימות</a:t>
            </a:r>
            <a:endParaRPr lang="en-US" dirty="0"/>
          </a:p>
        </p:txBody>
      </p:sp>
      <p:pic>
        <p:nvPicPr>
          <p:cNvPr id="4" name="Picture 3">
            <a:extLst>
              <a:ext uri="{FF2B5EF4-FFF2-40B4-BE49-F238E27FC236}">
                <a16:creationId xmlns:a16="http://schemas.microsoft.com/office/drawing/2014/main" id="{D1F2FC13-DD7A-4E87-8CC6-7A25A8BEDEEA}"/>
              </a:ext>
            </a:extLst>
          </p:cNvPr>
          <p:cNvPicPr>
            <a:picLocks noChangeAspect="1"/>
          </p:cNvPicPr>
          <p:nvPr/>
        </p:nvPicPr>
        <p:blipFill>
          <a:blip r:embed="rId2"/>
          <a:stretch>
            <a:fillRect/>
          </a:stretch>
        </p:blipFill>
        <p:spPr>
          <a:xfrm>
            <a:off x="6700375" y="122470"/>
            <a:ext cx="2452410" cy="2697651"/>
          </a:xfrm>
          <a:prstGeom prst="rect">
            <a:avLst/>
          </a:prstGeom>
          <a:ln w="3175" cap="sq">
            <a:solidFill>
              <a:srgbClr val="000000"/>
            </a:solidFill>
            <a:miter lim="800000"/>
          </a:ln>
          <a:effectLst>
            <a:outerShdw blurRad="57150" dist="50800" dir="2700000" algn="tl" rotWithShape="0">
              <a:srgbClr val="000000">
                <a:alpha val="40000"/>
              </a:srgbClr>
            </a:outerShdw>
          </a:effectLst>
        </p:spPr>
      </p:pic>
      <p:cxnSp>
        <p:nvCxnSpPr>
          <p:cNvPr id="18" name="Straight Arrow Connector 17">
            <a:extLst>
              <a:ext uri="{FF2B5EF4-FFF2-40B4-BE49-F238E27FC236}">
                <a16:creationId xmlns:a16="http://schemas.microsoft.com/office/drawing/2014/main" id="{41AB69ED-87F1-4E6F-BB66-430346029269}"/>
              </a:ext>
            </a:extLst>
          </p:cNvPr>
          <p:cNvCxnSpPr>
            <a:cxnSpLocks/>
          </p:cNvCxnSpPr>
          <p:nvPr/>
        </p:nvCxnSpPr>
        <p:spPr>
          <a:xfrm flipH="1">
            <a:off x="8597735" y="2046543"/>
            <a:ext cx="902524"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7A769BA8-D196-4CC3-9C0C-1F0BEF4958EE}"/>
              </a:ext>
            </a:extLst>
          </p:cNvPr>
          <p:cNvCxnSpPr>
            <a:cxnSpLocks/>
          </p:cNvCxnSpPr>
          <p:nvPr/>
        </p:nvCxnSpPr>
        <p:spPr>
          <a:xfrm flipV="1">
            <a:off x="8257126" y="1553716"/>
            <a:ext cx="1243133" cy="1"/>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753A2D17-BA5B-4789-9242-1DD3F2F2FF65}"/>
              </a:ext>
            </a:extLst>
          </p:cNvPr>
          <p:cNvCxnSpPr>
            <a:cxnSpLocks/>
          </p:cNvCxnSpPr>
          <p:nvPr/>
        </p:nvCxnSpPr>
        <p:spPr>
          <a:xfrm>
            <a:off x="7916892" y="2585365"/>
            <a:ext cx="0" cy="953484"/>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pic>
        <p:nvPicPr>
          <p:cNvPr id="6" name="Picture 5">
            <a:extLst>
              <a:ext uri="{FF2B5EF4-FFF2-40B4-BE49-F238E27FC236}">
                <a16:creationId xmlns:a16="http://schemas.microsoft.com/office/drawing/2014/main" id="{0F38B427-5DCC-405C-B074-7A22D418BD2F}"/>
              </a:ext>
            </a:extLst>
          </p:cNvPr>
          <p:cNvPicPr>
            <a:picLocks noChangeAspect="1"/>
          </p:cNvPicPr>
          <p:nvPr/>
        </p:nvPicPr>
        <p:blipFill>
          <a:blip r:embed="rId3"/>
          <a:stretch>
            <a:fillRect/>
          </a:stretch>
        </p:blipFill>
        <p:spPr>
          <a:xfrm>
            <a:off x="6706758" y="3538849"/>
            <a:ext cx="2452410" cy="2699297"/>
          </a:xfrm>
          <a:prstGeom prst="rect">
            <a:avLst/>
          </a:prstGeom>
          <a:ln w="3175" cap="sq">
            <a:solidFill>
              <a:srgbClr val="000000"/>
            </a:solidFill>
            <a:miter lim="800000"/>
          </a:ln>
          <a:effectLst>
            <a:outerShdw blurRad="57150" dist="50800" dir="2700000" algn="tl" rotWithShape="0">
              <a:srgbClr val="000000">
                <a:alpha val="40000"/>
              </a:srgbClr>
            </a:outerShdw>
          </a:effectLst>
        </p:spPr>
      </p:pic>
      <p:grpSp>
        <p:nvGrpSpPr>
          <p:cNvPr id="17" name="Group 16">
            <a:extLst>
              <a:ext uri="{FF2B5EF4-FFF2-40B4-BE49-F238E27FC236}">
                <a16:creationId xmlns:a16="http://schemas.microsoft.com/office/drawing/2014/main" id="{FCADB0B4-F626-4F9A-AF78-C24C3D72B938}"/>
              </a:ext>
            </a:extLst>
          </p:cNvPr>
          <p:cNvGrpSpPr/>
          <p:nvPr/>
        </p:nvGrpSpPr>
        <p:grpSpPr>
          <a:xfrm>
            <a:off x="110484" y="1141159"/>
            <a:ext cx="5843011" cy="4599432"/>
            <a:chOff x="110484" y="1141159"/>
            <a:chExt cx="5843011" cy="4599432"/>
          </a:xfrm>
        </p:grpSpPr>
        <p:pic>
          <p:nvPicPr>
            <p:cNvPr id="7" name="Picture 6">
              <a:extLst>
                <a:ext uri="{FF2B5EF4-FFF2-40B4-BE49-F238E27FC236}">
                  <a16:creationId xmlns:a16="http://schemas.microsoft.com/office/drawing/2014/main" id="{474A81CF-460E-41C4-ACE9-6B9D0F047503}"/>
                </a:ext>
              </a:extLst>
            </p:cNvPr>
            <p:cNvPicPr>
              <a:picLocks noChangeAspect="1"/>
            </p:cNvPicPr>
            <p:nvPr/>
          </p:nvPicPr>
          <p:blipFill>
            <a:blip r:embed="rId4"/>
            <a:stretch>
              <a:fillRect/>
            </a:stretch>
          </p:blipFill>
          <p:spPr>
            <a:xfrm>
              <a:off x="110484" y="1141159"/>
              <a:ext cx="5843011" cy="4599432"/>
            </a:xfrm>
            <a:prstGeom prst="rect">
              <a:avLst/>
            </a:prstGeom>
            <a:ln w="3175" cap="sq">
              <a:solidFill>
                <a:srgbClr val="000000"/>
              </a:solidFill>
              <a:miter lim="800000"/>
            </a:ln>
            <a:effectLst>
              <a:outerShdw blurRad="57150" dist="50800" dir="2700000" algn="tl" rotWithShape="0">
                <a:srgbClr val="000000">
                  <a:alpha val="40000"/>
                </a:srgbClr>
              </a:outerShdw>
            </a:effectLst>
          </p:spPr>
        </p:pic>
        <p:pic>
          <p:nvPicPr>
            <p:cNvPr id="11" name="Picture 10">
              <a:extLst>
                <a:ext uri="{FF2B5EF4-FFF2-40B4-BE49-F238E27FC236}">
                  <a16:creationId xmlns:a16="http://schemas.microsoft.com/office/drawing/2014/main" id="{B04C0A00-9302-4449-9C0F-850BBAB48FFB}"/>
                </a:ext>
              </a:extLst>
            </p:cNvPr>
            <p:cNvPicPr>
              <a:picLocks noChangeAspect="1"/>
            </p:cNvPicPr>
            <p:nvPr/>
          </p:nvPicPr>
          <p:blipFill>
            <a:blip r:embed="rId5"/>
            <a:stretch>
              <a:fillRect/>
            </a:stretch>
          </p:blipFill>
          <p:spPr>
            <a:xfrm>
              <a:off x="3050938" y="1371507"/>
              <a:ext cx="2847361" cy="4321888"/>
            </a:xfrm>
            <a:prstGeom prst="rect">
              <a:avLst/>
            </a:prstGeom>
          </p:spPr>
        </p:pic>
      </p:grpSp>
      <p:cxnSp>
        <p:nvCxnSpPr>
          <p:cNvPr id="13" name="Straight Arrow Connector 12">
            <a:extLst>
              <a:ext uri="{FF2B5EF4-FFF2-40B4-BE49-F238E27FC236}">
                <a16:creationId xmlns:a16="http://schemas.microsoft.com/office/drawing/2014/main" id="{45FBD85B-E8F7-4FEC-8CD3-E8F2D901913A}"/>
              </a:ext>
            </a:extLst>
          </p:cNvPr>
          <p:cNvCxnSpPr>
            <a:cxnSpLocks/>
          </p:cNvCxnSpPr>
          <p:nvPr/>
        </p:nvCxnSpPr>
        <p:spPr>
          <a:xfrm flipV="1">
            <a:off x="5463625" y="1733797"/>
            <a:ext cx="1243133" cy="1425041"/>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85551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881D5-8012-4E43-9BF1-FD08CF79FAFC}"/>
              </a:ext>
            </a:extLst>
          </p:cNvPr>
          <p:cNvSpPr>
            <a:spLocks noGrp="1"/>
          </p:cNvSpPr>
          <p:nvPr>
            <p:ph type="title"/>
          </p:nvPr>
        </p:nvSpPr>
        <p:spPr>
          <a:xfrm>
            <a:off x="838200" y="2766218"/>
            <a:ext cx="10515600" cy="1325563"/>
          </a:xfrm>
        </p:spPr>
        <p:txBody>
          <a:bodyPr>
            <a:normAutofit/>
          </a:bodyPr>
          <a:lstStyle/>
          <a:p>
            <a:pPr algn="ctr"/>
            <a:r>
              <a:rPr lang="en-US" sz="8000" dirty="0">
                <a:sym typeface="Wingdings" panose="05000000000000000000" pitchFamily="2" charset="2"/>
              </a:rPr>
              <a:t>Login  Employee</a:t>
            </a:r>
            <a:endParaRPr lang="en-US" sz="8000" dirty="0"/>
          </a:p>
        </p:txBody>
      </p:sp>
    </p:spTree>
    <p:extLst>
      <p:ext uri="{BB962C8B-B14F-4D97-AF65-F5344CB8AC3E}">
        <p14:creationId xmlns:p14="http://schemas.microsoft.com/office/powerpoint/2010/main" val="2209830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881D5-8012-4E43-9BF1-FD08CF79FAFC}"/>
              </a:ext>
            </a:extLst>
          </p:cNvPr>
          <p:cNvSpPr>
            <a:spLocks noGrp="1"/>
          </p:cNvSpPr>
          <p:nvPr>
            <p:ph type="title"/>
          </p:nvPr>
        </p:nvSpPr>
        <p:spPr>
          <a:xfrm>
            <a:off x="838200" y="2766218"/>
            <a:ext cx="10515600" cy="1325563"/>
          </a:xfrm>
        </p:spPr>
        <p:txBody>
          <a:bodyPr>
            <a:normAutofit/>
          </a:bodyPr>
          <a:lstStyle/>
          <a:p>
            <a:pPr algn="ctr"/>
            <a:r>
              <a:rPr lang="en-US" sz="8000" dirty="0"/>
              <a:t>Home Page </a:t>
            </a:r>
            <a:r>
              <a:rPr lang="en-US" sz="8000" dirty="0">
                <a:sym typeface="Wingdings" panose="05000000000000000000" pitchFamily="2" charset="2"/>
              </a:rPr>
              <a:t> Order</a:t>
            </a:r>
            <a:endParaRPr lang="en-US" sz="8000" dirty="0"/>
          </a:p>
        </p:txBody>
      </p:sp>
    </p:spTree>
    <p:extLst>
      <p:ext uri="{BB962C8B-B14F-4D97-AF65-F5344CB8AC3E}">
        <p14:creationId xmlns:p14="http://schemas.microsoft.com/office/powerpoint/2010/main" val="3778571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E366C0-A124-448D-A080-9A7A8725D8B1}"/>
              </a:ext>
            </a:extLst>
          </p:cNvPr>
          <p:cNvPicPr>
            <a:picLocks noChangeAspect="1"/>
          </p:cNvPicPr>
          <p:nvPr/>
        </p:nvPicPr>
        <p:blipFill>
          <a:blip r:embed="rId2"/>
          <a:stretch>
            <a:fillRect/>
          </a:stretch>
        </p:blipFill>
        <p:spPr>
          <a:xfrm>
            <a:off x="6092130" y="1117409"/>
            <a:ext cx="5879914" cy="4599432"/>
          </a:xfrm>
          <a:prstGeom prst="rect">
            <a:avLst/>
          </a:prstGeom>
          <a:ln w="3175" cap="sq">
            <a:solidFill>
              <a:srgbClr val="000000"/>
            </a:solidFill>
            <a:miter lim="800000"/>
          </a:ln>
          <a:effectLst>
            <a:outerShdw blurRad="57150" dist="50800" dir="2700000" algn="tl" rotWithShape="0">
              <a:srgbClr val="000000">
                <a:alpha val="40000"/>
              </a:srgbClr>
            </a:outerShdw>
          </a:effectLst>
        </p:spPr>
      </p:pic>
      <p:grpSp>
        <p:nvGrpSpPr>
          <p:cNvPr id="7" name="Group 6">
            <a:extLst>
              <a:ext uri="{FF2B5EF4-FFF2-40B4-BE49-F238E27FC236}">
                <a16:creationId xmlns:a16="http://schemas.microsoft.com/office/drawing/2014/main" id="{805828C7-C26E-4562-BD3F-B8AB294DAC0D}"/>
              </a:ext>
            </a:extLst>
          </p:cNvPr>
          <p:cNvGrpSpPr/>
          <p:nvPr/>
        </p:nvGrpSpPr>
        <p:grpSpPr>
          <a:xfrm>
            <a:off x="88413" y="1117409"/>
            <a:ext cx="5843011" cy="4599432"/>
            <a:chOff x="110484" y="1141159"/>
            <a:chExt cx="5843011" cy="4599432"/>
          </a:xfrm>
        </p:grpSpPr>
        <p:pic>
          <p:nvPicPr>
            <p:cNvPr id="8" name="Picture 7">
              <a:extLst>
                <a:ext uri="{FF2B5EF4-FFF2-40B4-BE49-F238E27FC236}">
                  <a16:creationId xmlns:a16="http://schemas.microsoft.com/office/drawing/2014/main" id="{E3A5D73B-CD46-4ED7-B18E-106BCFDE0ED0}"/>
                </a:ext>
              </a:extLst>
            </p:cNvPr>
            <p:cNvPicPr>
              <a:picLocks noChangeAspect="1"/>
            </p:cNvPicPr>
            <p:nvPr/>
          </p:nvPicPr>
          <p:blipFill>
            <a:blip r:embed="rId3"/>
            <a:stretch>
              <a:fillRect/>
            </a:stretch>
          </p:blipFill>
          <p:spPr>
            <a:xfrm>
              <a:off x="110484" y="1141159"/>
              <a:ext cx="5843011" cy="4599432"/>
            </a:xfrm>
            <a:prstGeom prst="rect">
              <a:avLst/>
            </a:prstGeom>
            <a:ln w="3175" cap="sq">
              <a:solidFill>
                <a:srgbClr val="000000"/>
              </a:solidFill>
              <a:miter lim="800000"/>
            </a:ln>
            <a:effectLst>
              <a:outerShdw blurRad="57150" dist="50800" dir="2700000" algn="tl" rotWithShape="0">
                <a:srgbClr val="000000">
                  <a:alpha val="40000"/>
                </a:srgbClr>
              </a:outerShdw>
            </a:effectLst>
          </p:spPr>
        </p:pic>
        <p:pic>
          <p:nvPicPr>
            <p:cNvPr id="9" name="Picture 8">
              <a:extLst>
                <a:ext uri="{FF2B5EF4-FFF2-40B4-BE49-F238E27FC236}">
                  <a16:creationId xmlns:a16="http://schemas.microsoft.com/office/drawing/2014/main" id="{48435FEC-8E9B-44B3-91D5-598829C7062A}"/>
                </a:ext>
              </a:extLst>
            </p:cNvPr>
            <p:cNvPicPr>
              <a:picLocks noChangeAspect="1"/>
            </p:cNvPicPr>
            <p:nvPr/>
          </p:nvPicPr>
          <p:blipFill>
            <a:blip r:embed="rId4"/>
            <a:stretch>
              <a:fillRect/>
            </a:stretch>
          </p:blipFill>
          <p:spPr>
            <a:xfrm>
              <a:off x="3050938" y="1371507"/>
              <a:ext cx="2847361" cy="4321888"/>
            </a:xfrm>
            <a:prstGeom prst="rect">
              <a:avLst/>
            </a:prstGeom>
          </p:spPr>
        </p:pic>
      </p:grpSp>
      <p:cxnSp>
        <p:nvCxnSpPr>
          <p:cNvPr id="13" name="Straight Arrow Connector 12">
            <a:extLst>
              <a:ext uri="{FF2B5EF4-FFF2-40B4-BE49-F238E27FC236}">
                <a16:creationId xmlns:a16="http://schemas.microsoft.com/office/drawing/2014/main" id="{45FBD85B-E8F7-4FEC-8CD3-E8F2D901913A}"/>
              </a:ext>
            </a:extLst>
          </p:cNvPr>
          <p:cNvCxnSpPr>
            <a:cxnSpLocks/>
          </p:cNvCxnSpPr>
          <p:nvPr/>
        </p:nvCxnSpPr>
        <p:spPr>
          <a:xfrm>
            <a:off x="5139336" y="3943073"/>
            <a:ext cx="952794"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705839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881D5-8012-4E43-9BF1-FD08CF79FAFC}"/>
              </a:ext>
            </a:extLst>
          </p:cNvPr>
          <p:cNvSpPr>
            <a:spLocks noGrp="1"/>
          </p:cNvSpPr>
          <p:nvPr>
            <p:ph type="title"/>
          </p:nvPr>
        </p:nvSpPr>
        <p:spPr>
          <a:xfrm>
            <a:off x="838200" y="2766218"/>
            <a:ext cx="10515600" cy="1325563"/>
          </a:xfrm>
        </p:spPr>
        <p:txBody>
          <a:bodyPr>
            <a:normAutofit fontScale="90000"/>
          </a:bodyPr>
          <a:lstStyle/>
          <a:p>
            <a:pPr algn="ctr"/>
            <a:r>
              <a:rPr lang="en-US" sz="8000" dirty="0">
                <a:sym typeface="Wingdings" panose="05000000000000000000" pitchFamily="2" charset="2"/>
              </a:rPr>
              <a:t>Login  Service Representative</a:t>
            </a:r>
            <a:endParaRPr lang="en-US" sz="8000" dirty="0"/>
          </a:p>
        </p:txBody>
      </p:sp>
    </p:spTree>
    <p:extLst>
      <p:ext uri="{BB962C8B-B14F-4D97-AF65-F5344CB8AC3E}">
        <p14:creationId xmlns:p14="http://schemas.microsoft.com/office/powerpoint/2010/main" val="752144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60D2B7C-DDE6-45FB-BACD-D3F40BB1B510}"/>
              </a:ext>
            </a:extLst>
          </p:cNvPr>
          <p:cNvGrpSpPr/>
          <p:nvPr/>
        </p:nvGrpSpPr>
        <p:grpSpPr>
          <a:xfrm>
            <a:off x="88413" y="1117409"/>
            <a:ext cx="5843011" cy="4599432"/>
            <a:chOff x="110484" y="1141159"/>
            <a:chExt cx="5843011" cy="4599432"/>
          </a:xfrm>
        </p:grpSpPr>
        <p:pic>
          <p:nvPicPr>
            <p:cNvPr id="8" name="Picture 7">
              <a:extLst>
                <a:ext uri="{FF2B5EF4-FFF2-40B4-BE49-F238E27FC236}">
                  <a16:creationId xmlns:a16="http://schemas.microsoft.com/office/drawing/2014/main" id="{24B1952D-D4B2-40B0-A16A-A7F12C078CE0}"/>
                </a:ext>
              </a:extLst>
            </p:cNvPr>
            <p:cNvPicPr>
              <a:picLocks noChangeAspect="1"/>
            </p:cNvPicPr>
            <p:nvPr/>
          </p:nvPicPr>
          <p:blipFill>
            <a:blip r:embed="rId2"/>
            <a:stretch>
              <a:fillRect/>
            </a:stretch>
          </p:blipFill>
          <p:spPr>
            <a:xfrm>
              <a:off x="110484" y="1141159"/>
              <a:ext cx="5843011" cy="4599432"/>
            </a:xfrm>
            <a:prstGeom prst="rect">
              <a:avLst/>
            </a:prstGeom>
            <a:ln w="3175" cap="sq">
              <a:solidFill>
                <a:srgbClr val="000000"/>
              </a:solidFill>
              <a:miter lim="800000"/>
            </a:ln>
            <a:effectLst>
              <a:outerShdw blurRad="57150" dist="50800" dir="2700000" algn="tl" rotWithShape="0">
                <a:srgbClr val="000000">
                  <a:alpha val="40000"/>
                </a:srgbClr>
              </a:outerShdw>
            </a:effectLst>
          </p:spPr>
        </p:pic>
        <p:pic>
          <p:nvPicPr>
            <p:cNvPr id="9" name="Picture 8">
              <a:extLst>
                <a:ext uri="{FF2B5EF4-FFF2-40B4-BE49-F238E27FC236}">
                  <a16:creationId xmlns:a16="http://schemas.microsoft.com/office/drawing/2014/main" id="{B356AE0F-85F8-4B1A-8104-079CA6DE3A2F}"/>
                </a:ext>
              </a:extLst>
            </p:cNvPr>
            <p:cNvPicPr>
              <a:picLocks noChangeAspect="1"/>
            </p:cNvPicPr>
            <p:nvPr/>
          </p:nvPicPr>
          <p:blipFill>
            <a:blip r:embed="rId3"/>
            <a:stretch>
              <a:fillRect/>
            </a:stretch>
          </p:blipFill>
          <p:spPr>
            <a:xfrm>
              <a:off x="3050938" y="1371507"/>
              <a:ext cx="2847361" cy="4321888"/>
            </a:xfrm>
            <a:prstGeom prst="rect">
              <a:avLst/>
            </a:prstGeom>
          </p:spPr>
        </p:pic>
      </p:grpSp>
      <p:pic>
        <p:nvPicPr>
          <p:cNvPr id="12" name="Picture 11">
            <a:extLst>
              <a:ext uri="{FF2B5EF4-FFF2-40B4-BE49-F238E27FC236}">
                <a16:creationId xmlns:a16="http://schemas.microsoft.com/office/drawing/2014/main" id="{1CFB9BD1-99F9-49D1-BE14-320B3493881B}"/>
              </a:ext>
            </a:extLst>
          </p:cNvPr>
          <p:cNvPicPr>
            <a:picLocks noChangeAspect="1"/>
          </p:cNvPicPr>
          <p:nvPr/>
        </p:nvPicPr>
        <p:blipFill>
          <a:blip r:embed="rId4"/>
          <a:stretch>
            <a:fillRect/>
          </a:stretch>
        </p:blipFill>
        <p:spPr>
          <a:xfrm>
            <a:off x="6096000" y="1117409"/>
            <a:ext cx="5855822" cy="4599428"/>
          </a:xfrm>
          <a:prstGeom prst="rect">
            <a:avLst/>
          </a:prstGeom>
          <a:ln w="3175" cap="sq">
            <a:solidFill>
              <a:srgbClr val="000000"/>
            </a:solidFill>
            <a:miter lim="800000"/>
          </a:ln>
          <a:effectLst>
            <a:outerShdw blurRad="57150" dist="50800" dir="2700000" algn="tl" rotWithShape="0">
              <a:srgbClr val="000000">
                <a:alpha val="40000"/>
              </a:srgbClr>
            </a:outerShdw>
          </a:effectLst>
        </p:spPr>
      </p:pic>
      <p:cxnSp>
        <p:nvCxnSpPr>
          <p:cNvPr id="13" name="Straight Arrow Connector 12">
            <a:extLst>
              <a:ext uri="{FF2B5EF4-FFF2-40B4-BE49-F238E27FC236}">
                <a16:creationId xmlns:a16="http://schemas.microsoft.com/office/drawing/2014/main" id="{45FBD85B-E8F7-4FEC-8CD3-E8F2D901913A}"/>
              </a:ext>
            </a:extLst>
          </p:cNvPr>
          <p:cNvCxnSpPr>
            <a:cxnSpLocks/>
          </p:cNvCxnSpPr>
          <p:nvPr/>
        </p:nvCxnSpPr>
        <p:spPr>
          <a:xfrm>
            <a:off x="5209674" y="3954796"/>
            <a:ext cx="886326"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776767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881D5-8012-4E43-9BF1-FD08CF79FAFC}"/>
              </a:ext>
            </a:extLst>
          </p:cNvPr>
          <p:cNvSpPr>
            <a:spLocks noGrp="1"/>
          </p:cNvSpPr>
          <p:nvPr>
            <p:ph type="title"/>
          </p:nvPr>
        </p:nvSpPr>
        <p:spPr>
          <a:xfrm>
            <a:off x="838200" y="2766218"/>
            <a:ext cx="10515600" cy="1325563"/>
          </a:xfrm>
        </p:spPr>
        <p:txBody>
          <a:bodyPr>
            <a:normAutofit fontScale="90000"/>
          </a:bodyPr>
          <a:lstStyle/>
          <a:p>
            <a:pPr algn="ctr"/>
            <a:r>
              <a:rPr lang="en-US" sz="8000" dirty="0">
                <a:solidFill>
                  <a:srgbClr val="00B050"/>
                </a:solidFill>
                <a:sym typeface="Wingdings" panose="05000000000000000000" pitchFamily="2" charset="2"/>
              </a:rPr>
              <a:t>Service Representative  Add Member</a:t>
            </a:r>
            <a:endParaRPr lang="en-US" sz="8000" dirty="0">
              <a:solidFill>
                <a:srgbClr val="00B050"/>
              </a:solidFill>
            </a:endParaRPr>
          </a:p>
        </p:txBody>
      </p:sp>
    </p:spTree>
    <p:extLst>
      <p:ext uri="{BB962C8B-B14F-4D97-AF65-F5344CB8AC3E}">
        <p14:creationId xmlns:p14="http://schemas.microsoft.com/office/powerpoint/2010/main" val="2398976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09708087-33AA-48F0-87C5-0E2D362E8079}"/>
              </a:ext>
            </a:extLst>
          </p:cNvPr>
          <p:cNvPicPr>
            <a:picLocks noChangeAspect="1"/>
          </p:cNvPicPr>
          <p:nvPr/>
        </p:nvPicPr>
        <p:blipFill>
          <a:blip r:embed="rId2"/>
          <a:stretch>
            <a:fillRect/>
          </a:stretch>
        </p:blipFill>
        <p:spPr>
          <a:xfrm>
            <a:off x="481434" y="428206"/>
            <a:ext cx="7592485" cy="5982535"/>
          </a:xfrm>
          <a:prstGeom prst="rect">
            <a:avLst/>
          </a:prstGeom>
          <a:ln w="3175" cap="sq">
            <a:solidFill>
              <a:srgbClr val="000000"/>
            </a:solidFill>
            <a:miter lim="800000"/>
          </a:ln>
          <a:effectLst>
            <a:outerShdw blurRad="57150" dist="50800" dir="2700000" algn="tl" rotWithShape="0">
              <a:srgbClr val="000000">
                <a:alpha val="40000"/>
              </a:srgbClr>
            </a:outerShdw>
          </a:effectLst>
        </p:spPr>
      </p:pic>
      <p:sp>
        <p:nvSpPr>
          <p:cNvPr id="10" name="Rectangle 9">
            <a:extLst>
              <a:ext uri="{FF2B5EF4-FFF2-40B4-BE49-F238E27FC236}">
                <a16:creationId xmlns:a16="http://schemas.microsoft.com/office/drawing/2014/main" id="{48EB686A-3930-48CA-9BE7-6DDDB48075A2}"/>
              </a:ext>
            </a:extLst>
          </p:cNvPr>
          <p:cNvSpPr/>
          <p:nvPr/>
        </p:nvSpPr>
        <p:spPr>
          <a:xfrm>
            <a:off x="8768862" y="450819"/>
            <a:ext cx="2702701" cy="130764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r>
              <a:rPr lang="he-IL" b="1" dirty="0"/>
              <a:t>במצב הצלחה: </a:t>
            </a:r>
            <a:r>
              <a:rPr lang="he-IL" dirty="0"/>
              <a:t>תישלח למנוי הודעת אימייל ו</a:t>
            </a:r>
            <a:r>
              <a:rPr lang="en-US" dirty="0"/>
              <a:t>SMS</a:t>
            </a:r>
            <a:r>
              <a:rPr lang="he-IL" dirty="0"/>
              <a:t> המאשרות, שמעכשיו הינו מנוי בחרת </a:t>
            </a:r>
            <a:r>
              <a:rPr lang="en-US" dirty="0"/>
              <a:t>GoNature</a:t>
            </a:r>
          </a:p>
        </p:txBody>
      </p:sp>
      <p:sp>
        <p:nvSpPr>
          <p:cNvPr id="11" name="Rectangle 10">
            <a:extLst>
              <a:ext uri="{FF2B5EF4-FFF2-40B4-BE49-F238E27FC236}">
                <a16:creationId xmlns:a16="http://schemas.microsoft.com/office/drawing/2014/main" id="{0C2CD450-ADBB-4189-B9FF-5CE4AAA0ADA9}"/>
              </a:ext>
            </a:extLst>
          </p:cNvPr>
          <p:cNvSpPr/>
          <p:nvPr/>
        </p:nvSpPr>
        <p:spPr>
          <a:xfrm>
            <a:off x="8768862" y="2121357"/>
            <a:ext cx="2702701" cy="1307643"/>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r>
              <a:rPr lang="he-IL" b="1" dirty="0"/>
              <a:t>במצב כישלון: </a:t>
            </a:r>
            <a:r>
              <a:rPr lang="he-IL" dirty="0"/>
              <a:t>יופיע </a:t>
            </a:r>
            <a:r>
              <a:rPr lang="en-US" dirty="0"/>
              <a:t>Alert</a:t>
            </a:r>
            <a:r>
              <a:rPr lang="he-IL" dirty="0"/>
              <a:t> על המסך אשר יציין בדיוק איזה שדה/</a:t>
            </a:r>
            <a:r>
              <a:rPr lang="he-IL" dirty="0" err="1"/>
              <a:t>ות</a:t>
            </a:r>
            <a:r>
              <a:rPr lang="he-IL" dirty="0"/>
              <a:t> אינם תקינים</a:t>
            </a:r>
          </a:p>
          <a:p>
            <a:pPr algn="r" rtl="1"/>
            <a:r>
              <a:rPr lang="he-IL" dirty="0"/>
              <a:t>ועל נציג השירות לתקנם.</a:t>
            </a:r>
            <a:endParaRPr lang="en-US" dirty="0"/>
          </a:p>
        </p:txBody>
      </p:sp>
      <p:cxnSp>
        <p:nvCxnSpPr>
          <p:cNvPr id="6" name="Straight Arrow Connector 5">
            <a:extLst>
              <a:ext uri="{FF2B5EF4-FFF2-40B4-BE49-F238E27FC236}">
                <a16:creationId xmlns:a16="http://schemas.microsoft.com/office/drawing/2014/main" id="{76E8DDF3-AA86-42DB-95EF-67E508AEBFCB}"/>
              </a:ext>
            </a:extLst>
          </p:cNvPr>
          <p:cNvCxnSpPr/>
          <p:nvPr/>
        </p:nvCxnSpPr>
        <p:spPr>
          <a:xfrm flipV="1">
            <a:off x="7479323" y="1266092"/>
            <a:ext cx="1289539" cy="2942493"/>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cxnSp>
        <p:nvCxnSpPr>
          <p:cNvPr id="14" name="Straight Arrow Connector 13">
            <a:extLst>
              <a:ext uri="{FF2B5EF4-FFF2-40B4-BE49-F238E27FC236}">
                <a16:creationId xmlns:a16="http://schemas.microsoft.com/office/drawing/2014/main" id="{CEF8D1E5-05F4-4945-92D6-033DBF19985C}"/>
              </a:ext>
            </a:extLst>
          </p:cNvPr>
          <p:cNvCxnSpPr>
            <a:endCxn id="11" idx="1"/>
          </p:cNvCxnSpPr>
          <p:nvPr/>
        </p:nvCxnSpPr>
        <p:spPr>
          <a:xfrm flipV="1">
            <a:off x="7561385" y="2775179"/>
            <a:ext cx="1207477" cy="1550636"/>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08442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881D5-8012-4E43-9BF1-FD08CF79FAFC}"/>
              </a:ext>
            </a:extLst>
          </p:cNvPr>
          <p:cNvSpPr>
            <a:spLocks noGrp="1"/>
          </p:cNvSpPr>
          <p:nvPr>
            <p:ph type="title"/>
          </p:nvPr>
        </p:nvSpPr>
        <p:spPr>
          <a:xfrm>
            <a:off x="838200" y="2766218"/>
            <a:ext cx="10515600" cy="1325563"/>
          </a:xfrm>
        </p:spPr>
        <p:txBody>
          <a:bodyPr>
            <a:normAutofit fontScale="90000"/>
          </a:bodyPr>
          <a:lstStyle/>
          <a:p>
            <a:pPr algn="ctr"/>
            <a:r>
              <a:rPr lang="en-US" sz="8000" dirty="0">
                <a:sym typeface="Wingdings" panose="05000000000000000000" pitchFamily="2" charset="2"/>
              </a:rPr>
              <a:t>Login  Department Manager </a:t>
            </a:r>
            <a:endParaRPr lang="en-US" sz="8000" dirty="0"/>
          </a:p>
        </p:txBody>
      </p:sp>
    </p:spTree>
    <p:extLst>
      <p:ext uri="{BB962C8B-B14F-4D97-AF65-F5344CB8AC3E}">
        <p14:creationId xmlns:p14="http://schemas.microsoft.com/office/powerpoint/2010/main" val="1114816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BC50AF-D8C9-4F7E-8FCC-B6DE092AB544}"/>
              </a:ext>
            </a:extLst>
          </p:cNvPr>
          <p:cNvPicPr>
            <a:picLocks noChangeAspect="1"/>
          </p:cNvPicPr>
          <p:nvPr/>
        </p:nvPicPr>
        <p:blipFill>
          <a:blip r:embed="rId2"/>
          <a:stretch>
            <a:fillRect/>
          </a:stretch>
        </p:blipFill>
        <p:spPr>
          <a:xfrm>
            <a:off x="6085781" y="1117410"/>
            <a:ext cx="5876676" cy="4623182"/>
          </a:xfrm>
          <a:prstGeom prst="rect">
            <a:avLst/>
          </a:prstGeom>
          <a:ln w="3175" cap="sq">
            <a:solidFill>
              <a:srgbClr val="000000"/>
            </a:solidFill>
            <a:miter lim="800000"/>
          </a:ln>
          <a:effectLst>
            <a:outerShdw blurRad="57150" dist="50800" dir="2700000" algn="tl" rotWithShape="0">
              <a:srgbClr val="000000">
                <a:alpha val="40000"/>
              </a:srgbClr>
            </a:outerShdw>
          </a:effectLst>
        </p:spPr>
      </p:pic>
      <p:grpSp>
        <p:nvGrpSpPr>
          <p:cNvPr id="15" name="Group 14">
            <a:extLst>
              <a:ext uri="{FF2B5EF4-FFF2-40B4-BE49-F238E27FC236}">
                <a16:creationId xmlns:a16="http://schemas.microsoft.com/office/drawing/2014/main" id="{665E0656-F821-4488-A300-5BA2CA02B5B4}"/>
              </a:ext>
            </a:extLst>
          </p:cNvPr>
          <p:cNvGrpSpPr/>
          <p:nvPr/>
        </p:nvGrpSpPr>
        <p:grpSpPr>
          <a:xfrm>
            <a:off x="88413" y="1117409"/>
            <a:ext cx="5843011" cy="4599432"/>
            <a:chOff x="110484" y="1141159"/>
            <a:chExt cx="5843011" cy="4599432"/>
          </a:xfrm>
        </p:grpSpPr>
        <p:pic>
          <p:nvPicPr>
            <p:cNvPr id="16" name="Picture 15">
              <a:extLst>
                <a:ext uri="{FF2B5EF4-FFF2-40B4-BE49-F238E27FC236}">
                  <a16:creationId xmlns:a16="http://schemas.microsoft.com/office/drawing/2014/main" id="{A9B7A1CF-71B1-4793-B0FE-39B2009DD0B7}"/>
                </a:ext>
              </a:extLst>
            </p:cNvPr>
            <p:cNvPicPr>
              <a:picLocks noChangeAspect="1"/>
            </p:cNvPicPr>
            <p:nvPr/>
          </p:nvPicPr>
          <p:blipFill>
            <a:blip r:embed="rId3"/>
            <a:stretch>
              <a:fillRect/>
            </a:stretch>
          </p:blipFill>
          <p:spPr>
            <a:xfrm>
              <a:off x="110484" y="1141159"/>
              <a:ext cx="5843011" cy="4599432"/>
            </a:xfrm>
            <a:prstGeom prst="rect">
              <a:avLst/>
            </a:prstGeom>
            <a:ln w="3175" cap="sq">
              <a:solidFill>
                <a:srgbClr val="000000"/>
              </a:solidFill>
              <a:miter lim="800000"/>
            </a:ln>
            <a:effectLst>
              <a:outerShdw blurRad="57150" dist="50800" dir="2700000" algn="tl" rotWithShape="0">
                <a:srgbClr val="000000">
                  <a:alpha val="40000"/>
                </a:srgbClr>
              </a:outerShdw>
            </a:effectLst>
          </p:spPr>
        </p:pic>
        <p:pic>
          <p:nvPicPr>
            <p:cNvPr id="17" name="Picture 16">
              <a:extLst>
                <a:ext uri="{FF2B5EF4-FFF2-40B4-BE49-F238E27FC236}">
                  <a16:creationId xmlns:a16="http://schemas.microsoft.com/office/drawing/2014/main" id="{5B95B7CA-E4F7-4342-8A0B-F29278C602B2}"/>
                </a:ext>
              </a:extLst>
            </p:cNvPr>
            <p:cNvPicPr>
              <a:picLocks noChangeAspect="1"/>
            </p:cNvPicPr>
            <p:nvPr/>
          </p:nvPicPr>
          <p:blipFill>
            <a:blip r:embed="rId4"/>
            <a:stretch>
              <a:fillRect/>
            </a:stretch>
          </p:blipFill>
          <p:spPr>
            <a:xfrm>
              <a:off x="3050938" y="1371507"/>
              <a:ext cx="2847361" cy="4321888"/>
            </a:xfrm>
            <a:prstGeom prst="rect">
              <a:avLst/>
            </a:prstGeom>
          </p:spPr>
        </p:pic>
      </p:grpSp>
      <p:cxnSp>
        <p:nvCxnSpPr>
          <p:cNvPr id="13" name="Straight Arrow Connector 12">
            <a:extLst>
              <a:ext uri="{FF2B5EF4-FFF2-40B4-BE49-F238E27FC236}">
                <a16:creationId xmlns:a16="http://schemas.microsoft.com/office/drawing/2014/main" id="{45FBD85B-E8F7-4FEC-8CD3-E8F2D901913A}"/>
              </a:ext>
            </a:extLst>
          </p:cNvPr>
          <p:cNvCxnSpPr>
            <a:cxnSpLocks/>
          </p:cNvCxnSpPr>
          <p:nvPr/>
        </p:nvCxnSpPr>
        <p:spPr>
          <a:xfrm flipV="1">
            <a:off x="5163761" y="3954796"/>
            <a:ext cx="932239" cy="1"/>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71036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881D5-8012-4E43-9BF1-FD08CF79FAFC}"/>
              </a:ext>
            </a:extLst>
          </p:cNvPr>
          <p:cNvSpPr>
            <a:spLocks noGrp="1"/>
          </p:cNvSpPr>
          <p:nvPr>
            <p:ph type="title"/>
          </p:nvPr>
        </p:nvSpPr>
        <p:spPr>
          <a:xfrm>
            <a:off x="838200" y="2766218"/>
            <a:ext cx="10515600" cy="1325563"/>
          </a:xfrm>
        </p:spPr>
        <p:txBody>
          <a:bodyPr>
            <a:normAutofit/>
          </a:bodyPr>
          <a:lstStyle/>
          <a:p>
            <a:pPr algn="ctr"/>
            <a:r>
              <a:rPr lang="en-US" sz="8000" dirty="0">
                <a:sym typeface="Wingdings" panose="05000000000000000000" pitchFamily="2" charset="2"/>
              </a:rPr>
              <a:t>Login  Park Manager</a:t>
            </a:r>
            <a:endParaRPr lang="en-US" sz="8000" dirty="0"/>
          </a:p>
        </p:txBody>
      </p:sp>
    </p:spTree>
    <p:extLst>
      <p:ext uri="{BB962C8B-B14F-4D97-AF65-F5344CB8AC3E}">
        <p14:creationId xmlns:p14="http://schemas.microsoft.com/office/powerpoint/2010/main" val="31695641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837ADA-5234-453F-BEE7-416DBB6BB32B}"/>
              </a:ext>
            </a:extLst>
          </p:cNvPr>
          <p:cNvPicPr>
            <a:picLocks noChangeAspect="1"/>
          </p:cNvPicPr>
          <p:nvPr/>
        </p:nvPicPr>
        <p:blipFill>
          <a:blip r:embed="rId2"/>
          <a:stretch>
            <a:fillRect/>
          </a:stretch>
        </p:blipFill>
        <p:spPr>
          <a:xfrm>
            <a:off x="6095998" y="1117410"/>
            <a:ext cx="5843011" cy="4611360"/>
          </a:xfrm>
          <a:prstGeom prst="rect">
            <a:avLst/>
          </a:prstGeom>
          <a:ln w="3175" cap="sq">
            <a:solidFill>
              <a:srgbClr val="000000"/>
            </a:solidFill>
            <a:miter lim="800000"/>
          </a:ln>
          <a:effectLst>
            <a:outerShdw blurRad="57150" dist="50800" dir="2700000" algn="tl" rotWithShape="0">
              <a:srgbClr val="000000">
                <a:alpha val="40000"/>
              </a:srgbClr>
            </a:outerShdw>
          </a:effectLst>
        </p:spPr>
      </p:pic>
      <p:grpSp>
        <p:nvGrpSpPr>
          <p:cNvPr id="12" name="Group 11">
            <a:extLst>
              <a:ext uri="{FF2B5EF4-FFF2-40B4-BE49-F238E27FC236}">
                <a16:creationId xmlns:a16="http://schemas.microsoft.com/office/drawing/2014/main" id="{2A6C6711-5C34-43EE-9FB4-A38DE90AB28E}"/>
              </a:ext>
            </a:extLst>
          </p:cNvPr>
          <p:cNvGrpSpPr/>
          <p:nvPr/>
        </p:nvGrpSpPr>
        <p:grpSpPr>
          <a:xfrm>
            <a:off x="88413" y="1117409"/>
            <a:ext cx="5843011" cy="4599432"/>
            <a:chOff x="110484" y="1141159"/>
            <a:chExt cx="5843011" cy="4599432"/>
          </a:xfrm>
        </p:grpSpPr>
        <p:pic>
          <p:nvPicPr>
            <p:cNvPr id="13" name="Picture 12">
              <a:extLst>
                <a:ext uri="{FF2B5EF4-FFF2-40B4-BE49-F238E27FC236}">
                  <a16:creationId xmlns:a16="http://schemas.microsoft.com/office/drawing/2014/main" id="{3F8B4297-23BA-421A-A4A5-B87F5755C37B}"/>
                </a:ext>
              </a:extLst>
            </p:cNvPr>
            <p:cNvPicPr>
              <a:picLocks noChangeAspect="1"/>
            </p:cNvPicPr>
            <p:nvPr/>
          </p:nvPicPr>
          <p:blipFill>
            <a:blip r:embed="rId3"/>
            <a:stretch>
              <a:fillRect/>
            </a:stretch>
          </p:blipFill>
          <p:spPr>
            <a:xfrm>
              <a:off x="110484" y="1141159"/>
              <a:ext cx="5843011" cy="4599432"/>
            </a:xfrm>
            <a:prstGeom prst="rect">
              <a:avLst/>
            </a:prstGeom>
            <a:ln w="3175" cap="sq">
              <a:solidFill>
                <a:srgbClr val="000000"/>
              </a:solidFill>
              <a:miter lim="800000"/>
            </a:ln>
            <a:effectLst>
              <a:outerShdw blurRad="57150" dist="50800" dir="2700000" algn="tl" rotWithShape="0">
                <a:srgbClr val="000000">
                  <a:alpha val="40000"/>
                </a:srgbClr>
              </a:outerShdw>
            </a:effectLst>
          </p:spPr>
        </p:pic>
        <p:pic>
          <p:nvPicPr>
            <p:cNvPr id="14" name="Picture 13">
              <a:extLst>
                <a:ext uri="{FF2B5EF4-FFF2-40B4-BE49-F238E27FC236}">
                  <a16:creationId xmlns:a16="http://schemas.microsoft.com/office/drawing/2014/main" id="{9FB59D97-155E-4619-9712-750F94A02AD3}"/>
                </a:ext>
              </a:extLst>
            </p:cNvPr>
            <p:cNvPicPr>
              <a:picLocks noChangeAspect="1"/>
            </p:cNvPicPr>
            <p:nvPr/>
          </p:nvPicPr>
          <p:blipFill>
            <a:blip r:embed="rId4"/>
            <a:stretch>
              <a:fillRect/>
            </a:stretch>
          </p:blipFill>
          <p:spPr>
            <a:xfrm>
              <a:off x="3050938" y="1371507"/>
              <a:ext cx="2847361" cy="4321888"/>
            </a:xfrm>
            <a:prstGeom prst="rect">
              <a:avLst/>
            </a:prstGeom>
          </p:spPr>
        </p:pic>
      </p:grpSp>
      <p:cxnSp>
        <p:nvCxnSpPr>
          <p:cNvPr id="33" name="Straight Arrow Connector 32">
            <a:extLst>
              <a:ext uri="{FF2B5EF4-FFF2-40B4-BE49-F238E27FC236}">
                <a16:creationId xmlns:a16="http://schemas.microsoft.com/office/drawing/2014/main" id="{E3033CBE-BBFE-4226-A19B-657B2ED99F5C}"/>
              </a:ext>
            </a:extLst>
          </p:cNvPr>
          <p:cNvCxnSpPr>
            <a:cxnSpLocks/>
          </p:cNvCxnSpPr>
          <p:nvPr/>
        </p:nvCxnSpPr>
        <p:spPr>
          <a:xfrm flipV="1">
            <a:off x="5163761" y="3955104"/>
            <a:ext cx="932239" cy="1"/>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06138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881D5-8012-4E43-9BF1-FD08CF79FAFC}"/>
              </a:ext>
            </a:extLst>
          </p:cNvPr>
          <p:cNvSpPr>
            <a:spLocks noGrp="1"/>
          </p:cNvSpPr>
          <p:nvPr>
            <p:ph type="title"/>
          </p:nvPr>
        </p:nvSpPr>
        <p:spPr>
          <a:xfrm>
            <a:off x="838200" y="2766218"/>
            <a:ext cx="10515600" cy="1325563"/>
          </a:xfrm>
        </p:spPr>
        <p:txBody>
          <a:bodyPr>
            <a:normAutofit fontScale="90000"/>
          </a:bodyPr>
          <a:lstStyle/>
          <a:p>
            <a:pPr algn="ctr"/>
            <a:r>
              <a:rPr lang="en-US" sz="8000" dirty="0">
                <a:solidFill>
                  <a:srgbClr val="00B050"/>
                </a:solidFill>
                <a:sym typeface="Wingdings" panose="05000000000000000000" pitchFamily="2" charset="2"/>
              </a:rPr>
              <a:t>Park Manager  Updates</a:t>
            </a:r>
            <a:endParaRPr lang="en-US" sz="8000" dirty="0">
              <a:solidFill>
                <a:srgbClr val="00B050"/>
              </a:solidFill>
            </a:endParaRPr>
          </a:p>
        </p:txBody>
      </p:sp>
    </p:spTree>
    <p:extLst>
      <p:ext uri="{BB962C8B-B14F-4D97-AF65-F5344CB8AC3E}">
        <p14:creationId xmlns:p14="http://schemas.microsoft.com/office/powerpoint/2010/main" val="4124308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3AEEE051-9089-4ACE-B58E-02907683A3BD}"/>
              </a:ext>
            </a:extLst>
          </p:cNvPr>
          <p:cNvPicPr>
            <a:picLocks noChangeAspect="1"/>
          </p:cNvPicPr>
          <p:nvPr/>
        </p:nvPicPr>
        <p:blipFill>
          <a:blip r:embed="rId2"/>
          <a:stretch>
            <a:fillRect/>
          </a:stretch>
        </p:blipFill>
        <p:spPr>
          <a:xfrm>
            <a:off x="116433" y="1129284"/>
            <a:ext cx="5843016" cy="4598263"/>
          </a:xfrm>
          <a:prstGeom prst="rect">
            <a:avLst/>
          </a:prstGeom>
          <a:ln w="3175" cap="sq">
            <a:solidFill>
              <a:srgbClr val="000000"/>
            </a:solidFill>
            <a:miter lim="800000"/>
          </a:ln>
          <a:effectLst>
            <a:outerShdw blurRad="57150" dist="50800" dir="2700000" algn="tl" rotWithShape="0">
              <a:srgbClr val="000000">
                <a:alpha val="40000"/>
              </a:srgbClr>
            </a:outerShdw>
          </a:effectLst>
        </p:spPr>
      </p:pic>
      <p:grpSp>
        <p:nvGrpSpPr>
          <p:cNvPr id="5" name="Group 4">
            <a:extLst>
              <a:ext uri="{FF2B5EF4-FFF2-40B4-BE49-F238E27FC236}">
                <a16:creationId xmlns:a16="http://schemas.microsoft.com/office/drawing/2014/main" id="{6CCEF275-4B06-4004-8411-134B5ED2B322}"/>
              </a:ext>
            </a:extLst>
          </p:cNvPr>
          <p:cNvGrpSpPr/>
          <p:nvPr/>
        </p:nvGrpSpPr>
        <p:grpSpPr>
          <a:xfrm>
            <a:off x="6156162" y="1129284"/>
            <a:ext cx="5843016" cy="4591442"/>
            <a:chOff x="6156162" y="1129284"/>
            <a:chExt cx="5843016" cy="4591442"/>
          </a:xfrm>
        </p:grpSpPr>
        <p:pic>
          <p:nvPicPr>
            <p:cNvPr id="7" name="Picture 6">
              <a:extLst>
                <a:ext uri="{FF2B5EF4-FFF2-40B4-BE49-F238E27FC236}">
                  <a16:creationId xmlns:a16="http://schemas.microsoft.com/office/drawing/2014/main" id="{474A81CF-460E-41C4-ACE9-6B9D0F047503}"/>
                </a:ext>
              </a:extLst>
            </p:cNvPr>
            <p:cNvPicPr>
              <a:picLocks noChangeAspect="1"/>
            </p:cNvPicPr>
            <p:nvPr/>
          </p:nvPicPr>
          <p:blipFill>
            <a:blip r:embed="rId3"/>
            <a:stretch>
              <a:fillRect/>
            </a:stretch>
          </p:blipFill>
          <p:spPr>
            <a:xfrm>
              <a:off x="6156162" y="1129284"/>
              <a:ext cx="5843016" cy="4591442"/>
            </a:xfrm>
            <a:prstGeom prst="rect">
              <a:avLst/>
            </a:prstGeom>
            <a:ln w="3175" cap="sq">
              <a:solidFill>
                <a:srgbClr val="000000"/>
              </a:solidFill>
              <a:miter lim="800000"/>
            </a:ln>
            <a:effectLst>
              <a:outerShdw blurRad="57150" dist="50800" dir="2700000" algn="tl" rotWithShape="0">
                <a:srgbClr val="000000">
                  <a:alpha val="40000"/>
                </a:srgbClr>
              </a:outerShdw>
            </a:effectLst>
          </p:spPr>
        </p:pic>
        <p:pic>
          <p:nvPicPr>
            <p:cNvPr id="4" name="Picture 3">
              <a:extLst>
                <a:ext uri="{FF2B5EF4-FFF2-40B4-BE49-F238E27FC236}">
                  <a16:creationId xmlns:a16="http://schemas.microsoft.com/office/drawing/2014/main" id="{73E78484-BF3E-494B-8427-F05648483085}"/>
                </a:ext>
              </a:extLst>
            </p:cNvPr>
            <p:cNvPicPr>
              <a:picLocks noChangeAspect="1"/>
            </p:cNvPicPr>
            <p:nvPr/>
          </p:nvPicPr>
          <p:blipFill>
            <a:blip r:embed="rId4"/>
            <a:stretch>
              <a:fillRect/>
            </a:stretch>
          </p:blipFill>
          <p:spPr>
            <a:xfrm>
              <a:off x="9097109" y="1371402"/>
              <a:ext cx="2834310" cy="4302338"/>
            </a:xfrm>
            <a:prstGeom prst="rect">
              <a:avLst/>
            </a:prstGeom>
          </p:spPr>
        </p:pic>
      </p:grpSp>
      <p:cxnSp>
        <p:nvCxnSpPr>
          <p:cNvPr id="13" name="Straight Arrow Connector 12">
            <a:extLst>
              <a:ext uri="{FF2B5EF4-FFF2-40B4-BE49-F238E27FC236}">
                <a16:creationId xmlns:a16="http://schemas.microsoft.com/office/drawing/2014/main" id="{45FBD85B-E8F7-4FEC-8CD3-E8F2D901913A}"/>
              </a:ext>
            </a:extLst>
          </p:cNvPr>
          <p:cNvCxnSpPr>
            <a:cxnSpLocks/>
          </p:cNvCxnSpPr>
          <p:nvPr/>
        </p:nvCxnSpPr>
        <p:spPr>
          <a:xfrm>
            <a:off x="5458554" y="3129306"/>
            <a:ext cx="697608"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6350757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A12144F-A978-4AAA-ACA8-09C8027692A7}"/>
              </a:ext>
            </a:extLst>
          </p:cNvPr>
          <p:cNvPicPr>
            <a:picLocks noChangeAspect="1"/>
          </p:cNvPicPr>
          <p:nvPr/>
        </p:nvPicPr>
        <p:blipFill>
          <a:blip r:embed="rId2"/>
          <a:stretch>
            <a:fillRect/>
          </a:stretch>
        </p:blipFill>
        <p:spPr>
          <a:xfrm>
            <a:off x="481839" y="450994"/>
            <a:ext cx="7592485" cy="5992061"/>
          </a:xfrm>
          <a:prstGeom prst="rect">
            <a:avLst/>
          </a:prstGeom>
          <a:ln w="3175" cap="sq">
            <a:solidFill>
              <a:srgbClr val="000000"/>
            </a:solidFill>
            <a:miter lim="800000"/>
          </a:ln>
          <a:effectLst>
            <a:outerShdw blurRad="57150" dist="50800" dir="2700000" algn="tl" rotWithShape="0">
              <a:srgbClr val="000000">
                <a:alpha val="40000"/>
              </a:srgbClr>
            </a:outerShdw>
          </a:effectLst>
        </p:spPr>
      </p:pic>
      <p:sp>
        <p:nvSpPr>
          <p:cNvPr id="7" name="Rectangle 6">
            <a:extLst>
              <a:ext uri="{FF2B5EF4-FFF2-40B4-BE49-F238E27FC236}">
                <a16:creationId xmlns:a16="http://schemas.microsoft.com/office/drawing/2014/main" id="{BE2E2D21-2B51-4C2E-B03C-8DB5A8A6B730}"/>
              </a:ext>
            </a:extLst>
          </p:cNvPr>
          <p:cNvSpPr/>
          <p:nvPr/>
        </p:nvSpPr>
        <p:spPr>
          <a:xfrm>
            <a:off x="8663354" y="450819"/>
            <a:ext cx="3329354" cy="5957067"/>
          </a:xfrm>
          <a:prstGeom prst="rect">
            <a:avLst/>
          </a:prstGeom>
          <a:noFill/>
          <a:ln>
            <a:solidFill>
              <a:schemeClr val="accent1"/>
            </a:solidFill>
          </a:ln>
        </p:spPr>
        <p:style>
          <a:lnRef idx="3">
            <a:schemeClr val="lt1"/>
          </a:lnRef>
          <a:fillRef idx="1">
            <a:schemeClr val="accent1"/>
          </a:fillRef>
          <a:effectRef idx="1">
            <a:schemeClr val="accent1"/>
          </a:effectRef>
          <a:fontRef idx="minor">
            <a:schemeClr val="lt1"/>
          </a:fontRef>
        </p:style>
        <p:txBody>
          <a:bodyPr rtlCol="0" anchor="t"/>
          <a:lstStyle/>
          <a:p>
            <a:pPr algn="r" rtl="1"/>
            <a:r>
              <a:rPr lang="he-IL" dirty="0">
                <a:solidFill>
                  <a:schemeClr val="tx1"/>
                </a:solidFill>
              </a:rPr>
              <a:t>מסך זה הינו לוח הבקרה הראשי של מנהל הפארק אשר מציג לו:</a:t>
            </a:r>
          </a:p>
          <a:p>
            <a:pPr algn="r" rtl="1"/>
            <a:r>
              <a:rPr lang="he-IL" dirty="0">
                <a:solidFill>
                  <a:schemeClr val="tx1"/>
                </a:solidFill>
              </a:rPr>
              <a:t>- כמות הדוחות ששלח.</a:t>
            </a:r>
          </a:p>
          <a:p>
            <a:pPr algn="r" rtl="1"/>
            <a:r>
              <a:rPr lang="he-IL" dirty="0">
                <a:solidFill>
                  <a:schemeClr val="tx1"/>
                </a:solidFill>
              </a:rPr>
              <a:t>- כמות הדוחות בהם צפה מנהל   </a:t>
            </a:r>
          </a:p>
          <a:p>
            <a:pPr algn="r" rtl="1"/>
            <a:r>
              <a:rPr lang="he-IL" dirty="0">
                <a:solidFill>
                  <a:schemeClr val="tx1"/>
                </a:solidFill>
              </a:rPr>
              <a:t>  המחלקה.</a:t>
            </a:r>
          </a:p>
          <a:p>
            <a:pPr algn="r" rtl="1"/>
            <a:endParaRPr lang="he-IL" dirty="0">
              <a:solidFill>
                <a:sysClr val="windowText" lastClr="000000"/>
              </a:solidFill>
            </a:endParaRPr>
          </a:p>
          <a:p>
            <a:pPr algn="r" rtl="1"/>
            <a:r>
              <a:rPr lang="he-IL" dirty="0">
                <a:solidFill>
                  <a:sysClr val="windowText" lastClr="000000"/>
                </a:solidFill>
              </a:rPr>
              <a:t>בחלק התחתון בריבוע הכחול, יכול מנהל הפארק לקבוע הנחת מבצע </a:t>
            </a:r>
            <a:r>
              <a:rPr lang="he-IL" dirty="0">
                <a:solidFill>
                  <a:srgbClr val="00B050"/>
                </a:solidFill>
              </a:rPr>
              <a:t>נוספת </a:t>
            </a:r>
            <a:r>
              <a:rPr lang="he-IL" dirty="0">
                <a:solidFill>
                  <a:schemeClr val="tx1"/>
                </a:solidFill>
              </a:rPr>
              <a:t>וכן את מועדי הפעלתה, לאחר לחיצה על "</a:t>
            </a:r>
            <a:r>
              <a:rPr lang="en-US" dirty="0">
                <a:solidFill>
                  <a:schemeClr val="tx1"/>
                </a:solidFill>
              </a:rPr>
              <a:t>Submit</a:t>
            </a:r>
            <a:r>
              <a:rPr lang="he-IL" dirty="0">
                <a:solidFill>
                  <a:schemeClr val="tx1"/>
                </a:solidFill>
              </a:rPr>
              <a:t>" המערכת תשלח את הפרטים למנהל המחלקה לקבלת אישורו.</a:t>
            </a:r>
          </a:p>
          <a:p>
            <a:pPr algn="r" rtl="1"/>
            <a:endParaRPr lang="he-IL" dirty="0">
              <a:solidFill>
                <a:schemeClr val="tx1"/>
              </a:solidFill>
            </a:endParaRPr>
          </a:p>
          <a:p>
            <a:pPr algn="r" rtl="1"/>
            <a:r>
              <a:rPr lang="he-IL" dirty="0">
                <a:solidFill>
                  <a:schemeClr val="tx1"/>
                </a:solidFill>
              </a:rPr>
              <a:t>החלק האחרון מציג למנהל הפארק תמונת מצב של 10 הדוחות האחרונים שיצר ואת הסטטוס שלהם. (נצפו, טרם נצפו, וכו'..)</a:t>
            </a:r>
            <a:endParaRPr lang="en-US" dirty="0">
              <a:solidFill>
                <a:schemeClr val="tx1"/>
              </a:solidFill>
            </a:endParaRPr>
          </a:p>
          <a:p>
            <a:pPr algn="r" rtl="1"/>
            <a:endParaRPr lang="he-IL" dirty="0">
              <a:solidFill>
                <a:schemeClr val="tx1"/>
              </a:solidFill>
            </a:endParaRPr>
          </a:p>
          <a:p>
            <a:pPr algn="r" rtl="1"/>
            <a:r>
              <a:rPr lang="he-IL" dirty="0">
                <a:solidFill>
                  <a:schemeClr val="tx1"/>
                </a:solidFill>
              </a:rPr>
              <a:t> </a:t>
            </a:r>
            <a:endParaRPr lang="en-US" dirty="0">
              <a:solidFill>
                <a:schemeClr val="tx1"/>
              </a:solidFill>
            </a:endParaRPr>
          </a:p>
        </p:txBody>
      </p:sp>
      <p:sp>
        <p:nvSpPr>
          <p:cNvPr id="4" name="Rectangle 3">
            <a:extLst>
              <a:ext uri="{FF2B5EF4-FFF2-40B4-BE49-F238E27FC236}">
                <a16:creationId xmlns:a16="http://schemas.microsoft.com/office/drawing/2014/main" id="{05EE7EE7-012F-4DAB-A540-300A17B38D92}"/>
              </a:ext>
            </a:extLst>
          </p:cNvPr>
          <p:cNvSpPr/>
          <p:nvPr/>
        </p:nvSpPr>
        <p:spPr>
          <a:xfrm>
            <a:off x="2414954" y="3036277"/>
            <a:ext cx="5568461" cy="39272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09D6A249-B7D2-4BCC-A851-C17E061C6315}"/>
              </a:ext>
            </a:extLst>
          </p:cNvPr>
          <p:cNvCxnSpPr>
            <a:cxnSpLocks/>
          </p:cNvCxnSpPr>
          <p:nvPr/>
        </p:nvCxnSpPr>
        <p:spPr>
          <a:xfrm flipH="1">
            <a:off x="7933606" y="3692770"/>
            <a:ext cx="72974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43430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881D5-8012-4E43-9BF1-FD08CF79FAFC}"/>
              </a:ext>
            </a:extLst>
          </p:cNvPr>
          <p:cNvSpPr>
            <a:spLocks noGrp="1"/>
          </p:cNvSpPr>
          <p:nvPr>
            <p:ph type="title"/>
          </p:nvPr>
        </p:nvSpPr>
        <p:spPr>
          <a:xfrm>
            <a:off x="838200" y="2766218"/>
            <a:ext cx="10515600" cy="1325563"/>
          </a:xfrm>
        </p:spPr>
        <p:txBody>
          <a:bodyPr>
            <a:normAutofit fontScale="90000"/>
          </a:bodyPr>
          <a:lstStyle/>
          <a:p>
            <a:pPr algn="ctr"/>
            <a:r>
              <a:rPr lang="en-US" sz="8000" dirty="0">
                <a:solidFill>
                  <a:srgbClr val="00B050"/>
                </a:solidFill>
                <a:sym typeface="Wingdings" panose="05000000000000000000" pitchFamily="2" charset="2"/>
              </a:rPr>
              <a:t>Park Manager  Create Reports</a:t>
            </a:r>
            <a:endParaRPr lang="en-US" sz="8000" dirty="0">
              <a:solidFill>
                <a:srgbClr val="00B050"/>
              </a:solidFill>
            </a:endParaRPr>
          </a:p>
        </p:txBody>
      </p:sp>
    </p:spTree>
    <p:extLst>
      <p:ext uri="{BB962C8B-B14F-4D97-AF65-F5344CB8AC3E}">
        <p14:creationId xmlns:p14="http://schemas.microsoft.com/office/powerpoint/2010/main" val="35867863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37F43D-5813-435D-BC7A-E18155E39005}"/>
              </a:ext>
            </a:extLst>
          </p:cNvPr>
          <p:cNvPicPr>
            <a:picLocks noChangeAspect="1"/>
          </p:cNvPicPr>
          <p:nvPr/>
        </p:nvPicPr>
        <p:blipFill>
          <a:blip r:embed="rId2"/>
          <a:stretch>
            <a:fillRect/>
          </a:stretch>
        </p:blipFill>
        <p:spPr>
          <a:xfrm>
            <a:off x="484805" y="445998"/>
            <a:ext cx="7602011" cy="5992061"/>
          </a:xfrm>
          <a:prstGeom prst="rect">
            <a:avLst/>
          </a:prstGeom>
          <a:ln w="3175" cap="sq">
            <a:solidFill>
              <a:srgbClr val="000000"/>
            </a:solidFill>
            <a:miter lim="800000"/>
          </a:ln>
          <a:effectLst>
            <a:outerShdw blurRad="57150" dist="50800" dir="2700000" algn="tl" rotWithShape="0">
              <a:srgbClr val="000000">
                <a:alpha val="40000"/>
              </a:srgbClr>
            </a:outerShdw>
          </a:effectLst>
        </p:spPr>
      </p:pic>
      <p:sp>
        <p:nvSpPr>
          <p:cNvPr id="7" name="Rectangle 6">
            <a:extLst>
              <a:ext uri="{FF2B5EF4-FFF2-40B4-BE49-F238E27FC236}">
                <a16:creationId xmlns:a16="http://schemas.microsoft.com/office/drawing/2014/main" id="{21538B8E-C648-4127-8864-E2029FF6765B}"/>
              </a:ext>
            </a:extLst>
          </p:cNvPr>
          <p:cNvSpPr/>
          <p:nvPr/>
        </p:nvSpPr>
        <p:spPr>
          <a:xfrm>
            <a:off x="8663354" y="450819"/>
            <a:ext cx="3329354" cy="5957067"/>
          </a:xfrm>
          <a:prstGeom prst="rect">
            <a:avLst/>
          </a:prstGeom>
          <a:noFill/>
          <a:ln>
            <a:solidFill>
              <a:schemeClr val="accent1"/>
            </a:solidFill>
          </a:ln>
        </p:spPr>
        <p:style>
          <a:lnRef idx="3">
            <a:schemeClr val="lt1"/>
          </a:lnRef>
          <a:fillRef idx="1">
            <a:schemeClr val="accent1"/>
          </a:fillRef>
          <a:effectRef idx="1">
            <a:schemeClr val="accent1"/>
          </a:effectRef>
          <a:fontRef idx="minor">
            <a:schemeClr val="lt1"/>
          </a:fontRef>
        </p:style>
        <p:txBody>
          <a:bodyPr rtlCol="0" anchor="t"/>
          <a:lstStyle/>
          <a:p>
            <a:pPr algn="r" rtl="1"/>
            <a:r>
              <a:rPr lang="he-IL" dirty="0">
                <a:solidFill>
                  <a:sysClr val="windowText" lastClr="000000"/>
                </a:solidFill>
              </a:rPr>
              <a:t>בפאנל זה מנהל המחלקה בוחר טווח תאריכים, אשר בהם ניתן יהיה לראות את כמות המבקרים שהייתה בפארק בפרק זמן זה, מפולחת לפי סוגי המבקרים. </a:t>
            </a:r>
            <a:endParaRPr lang="en-US" dirty="0">
              <a:solidFill>
                <a:sysClr val="windowText" lastClr="000000"/>
              </a:solidFill>
            </a:endParaRPr>
          </a:p>
          <a:p>
            <a:pPr algn="r" rtl="1"/>
            <a:endParaRPr lang="he-IL" dirty="0">
              <a:solidFill>
                <a:sysClr val="windowText" lastClr="000000"/>
              </a:solidFill>
            </a:endParaRPr>
          </a:p>
          <a:p>
            <a:pPr algn="r" rtl="1"/>
            <a:r>
              <a:rPr lang="he-IL" dirty="0">
                <a:solidFill>
                  <a:sysClr val="windowText" lastClr="000000"/>
                </a:solidFill>
              </a:rPr>
              <a:t>התוצאה של הבקשה תופיע בתוך הטבלה הנתונה. </a:t>
            </a:r>
          </a:p>
          <a:p>
            <a:pPr algn="r" rtl="1"/>
            <a:endParaRPr lang="he-IL" dirty="0">
              <a:solidFill>
                <a:sysClr val="windowText" lastClr="000000"/>
              </a:solidFill>
            </a:endParaRPr>
          </a:p>
          <a:p>
            <a:pPr algn="r" rtl="1"/>
            <a:r>
              <a:rPr lang="he-IL" dirty="0">
                <a:solidFill>
                  <a:sysClr val="windowText" lastClr="000000"/>
                </a:solidFill>
              </a:rPr>
              <a:t>לאחר בדיקת הנתונים ואימותם, מנהל הפארק יוכל לשלוח אותם למנהל המחלקה. </a:t>
            </a:r>
            <a:endParaRPr lang="en-US" dirty="0">
              <a:solidFill>
                <a:schemeClr val="tx1"/>
              </a:solidFill>
            </a:endParaRPr>
          </a:p>
        </p:txBody>
      </p:sp>
    </p:spTree>
    <p:extLst>
      <p:ext uri="{BB962C8B-B14F-4D97-AF65-F5344CB8AC3E}">
        <p14:creationId xmlns:p14="http://schemas.microsoft.com/office/powerpoint/2010/main" val="19665038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33545F-D1FB-4397-821E-AA820042B6DC}"/>
              </a:ext>
            </a:extLst>
          </p:cNvPr>
          <p:cNvPicPr>
            <a:picLocks noChangeAspect="1"/>
          </p:cNvPicPr>
          <p:nvPr/>
        </p:nvPicPr>
        <p:blipFill>
          <a:blip r:embed="rId2"/>
          <a:stretch>
            <a:fillRect/>
          </a:stretch>
        </p:blipFill>
        <p:spPr>
          <a:xfrm>
            <a:off x="484805" y="442495"/>
            <a:ext cx="7602011" cy="5973009"/>
          </a:xfrm>
          <a:prstGeom prst="rect">
            <a:avLst/>
          </a:prstGeom>
          <a:ln w="3175" cap="sq">
            <a:solidFill>
              <a:srgbClr val="000000"/>
            </a:solidFill>
            <a:miter lim="800000"/>
          </a:ln>
          <a:effectLst>
            <a:outerShdw blurRad="57150" dist="50800" dir="2700000" algn="tl" rotWithShape="0">
              <a:srgbClr val="000000">
                <a:alpha val="40000"/>
              </a:srgbClr>
            </a:outerShdw>
          </a:effectLst>
        </p:spPr>
      </p:pic>
      <p:sp>
        <p:nvSpPr>
          <p:cNvPr id="7" name="Rectangle 6">
            <a:extLst>
              <a:ext uri="{FF2B5EF4-FFF2-40B4-BE49-F238E27FC236}">
                <a16:creationId xmlns:a16="http://schemas.microsoft.com/office/drawing/2014/main" id="{21538B8E-C648-4127-8864-E2029FF6765B}"/>
              </a:ext>
            </a:extLst>
          </p:cNvPr>
          <p:cNvSpPr/>
          <p:nvPr/>
        </p:nvSpPr>
        <p:spPr>
          <a:xfrm>
            <a:off x="8663354" y="450819"/>
            <a:ext cx="3329354" cy="5957067"/>
          </a:xfrm>
          <a:prstGeom prst="rect">
            <a:avLst/>
          </a:prstGeom>
          <a:noFill/>
          <a:ln>
            <a:solidFill>
              <a:schemeClr val="accent1"/>
            </a:solidFill>
          </a:ln>
        </p:spPr>
        <p:style>
          <a:lnRef idx="3">
            <a:schemeClr val="lt1"/>
          </a:lnRef>
          <a:fillRef idx="1">
            <a:schemeClr val="accent1"/>
          </a:fillRef>
          <a:effectRef idx="1">
            <a:schemeClr val="accent1"/>
          </a:effectRef>
          <a:fontRef idx="minor">
            <a:schemeClr val="lt1"/>
          </a:fontRef>
        </p:style>
        <p:txBody>
          <a:bodyPr rtlCol="0" anchor="t"/>
          <a:lstStyle/>
          <a:p>
            <a:pPr algn="r" rtl="1"/>
            <a:r>
              <a:rPr lang="he-IL" dirty="0">
                <a:solidFill>
                  <a:sysClr val="windowText" lastClr="000000"/>
                </a:solidFill>
              </a:rPr>
              <a:t>בפאנל זה מנהל המחלקה בוחר טווח תאריכים, אשר בהם ניתן יהיה לראות את כמות המבקרים שהייתה בפארק כאשר הוא לא היה מלא. </a:t>
            </a:r>
            <a:endParaRPr lang="en-US" dirty="0">
              <a:solidFill>
                <a:sysClr val="windowText" lastClr="000000"/>
              </a:solidFill>
            </a:endParaRPr>
          </a:p>
          <a:p>
            <a:pPr algn="r" rtl="1"/>
            <a:endParaRPr lang="he-IL" dirty="0">
              <a:solidFill>
                <a:sysClr val="windowText" lastClr="000000"/>
              </a:solidFill>
            </a:endParaRPr>
          </a:p>
          <a:p>
            <a:pPr algn="r" rtl="1"/>
            <a:r>
              <a:rPr lang="he-IL" dirty="0">
                <a:solidFill>
                  <a:sysClr val="windowText" lastClr="000000"/>
                </a:solidFill>
              </a:rPr>
              <a:t>התוצאה של הבקשה תופיע בתוך הטבלה הנתונה. (לפי כמות הנכנסים, מקסימום קיבולת בפארק והפער בין השניים בתאריך זה)</a:t>
            </a:r>
          </a:p>
          <a:p>
            <a:pPr algn="r" rtl="1"/>
            <a:endParaRPr lang="he-IL" dirty="0">
              <a:solidFill>
                <a:sysClr val="windowText" lastClr="000000"/>
              </a:solidFill>
            </a:endParaRPr>
          </a:p>
          <a:p>
            <a:pPr algn="r" rtl="1"/>
            <a:r>
              <a:rPr lang="he-IL" dirty="0">
                <a:solidFill>
                  <a:sysClr val="windowText" lastClr="000000"/>
                </a:solidFill>
              </a:rPr>
              <a:t>לאחר בדיקת הנתונים ואימותם, מנהל הפארק יוכל לשלוח אותם למנהל המחלקה ואף להוסיף </a:t>
            </a:r>
          </a:p>
          <a:p>
            <a:pPr algn="r" rtl="1"/>
            <a:r>
              <a:rPr lang="he-IL" dirty="0">
                <a:solidFill>
                  <a:sysClr val="windowText" lastClr="000000"/>
                </a:solidFill>
              </a:rPr>
              <a:t>הערות / הסברים מדוע הפארק לא היה בתפוסה מלאה. </a:t>
            </a:r>
            <a:endParaRPr lang="en-US" dirty="0">
              <a:solidFill>
                <a:schemeClr val="tx1"/>
              </a:solidFill>
            </a:endParaRPr>
          </a:p>
        </p:txBody>
      </p:sp>
    </p:spTree>
    <p:extLst>
      <p:ext uri="{BB962C8B-B14F-4D97-AF65-F5344CB8AC3E}">
        <p14:creationId xmlns:p14="http://schemas.microsoft.com/office/powerpoint/2010/main" val="14074538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BA34EC-5D1B-44DC-99C2-CFD3267DE89F}"/>
              </a:ext>
            </a:extLst>
          </p:cNvPr>
          <p:cNvPicPr>
            <a:picLocks noChangeAspect="1"/>
          </p:cNvPicPr>
          <p:nvPr/>
        </p:nvPicPr>
        <p:blipFill>
          <a:blip r:embed="rId2"/>
          <a:stretch>
            <a:fillRect/>
          </a:stretch>
        </p:blipFill>
        <p:spPr>
          <a:xfrm>
            <a:off x="484805" y="437074"/>
            <a:ext cx="7611537" cy="5982535"/>
          </a:xfrm>
          <a:prstGeom prst="rect">
            <a:avLst/>
          </a:prstGeom>
          <a:ln w="3175" cap="sq">
            <a:solidFill>
              <a:srgbClr val="000000"/>
            </a:solidFill>
            <a:miter lim="800000"/>
          </a:ln>
          <a:effectLst>
            <a:outerShdw blurRad="57150" dist="50800" dir="2700000" algn="tl" rotWithShape="0">
              <a:srgbClr val="000000">
                <a:alpha val="40000"/>
              </a:srgbClr>
            </a:outerShdw>
          </a:effectLst>
        </p:spPr>
      </p:pic>
      <p:sp>
        <p:nvSpPr>
          <p:cNvPr id="7" name="Rectangle 6">
            <a:extLst>
              <a:ext uri="{FF2B5EF4-FFF2-40B4-BE49-F238E27FC236}">
                <a16:creationId xmlns:a16="http://schemas.microsoft.com/office/drawing/2014/main" id="{21538B8E-C648-4127-8864-E2029FF6765B}"/>
              </a:ext>
            </a:extLst>
          </p:cNvPr>
          <p:cNvSpPr/>
          <p:nvPr/>
        </p:nvSpPr>
        <p:spPr>
          <a:xfrm>
            <a:off x="8663354" y="450819"/>
            <a:ext cx="3329354" cy="5957067"/>
          </a:xfrm>
          <a:prstGeom prst="rect">
            <a:avLst/>
          </a:prstGeom>
          <a:noFill/>
          <a:ln>
            <a:solidFill>
              <a:schemeClr val="accent1"/>
            </a:solidFill>
          </a:ln>
        </p:spPr>
        <p:style>
          <a:lnRef idx="3">
            <a:schemeClr val="lt1"/>
          </a:lnRef>
          <a:fillRef idx="1">
            <a:schemeClr val="accent1"/>
          </a:fillRef>
          <a:effectRef idx="1">
            <a:schemeClr val="accent1"/>
          </a:effectRef>
          <a:fontRef idx="minor">
            <a:schemeClr val="lt1"/>
          </a:fontRef>
        </p:style>
        <p:txBody>
          <a:bodyPr rtlCol="0" anchor="t"/>
          <a:lstStyle/>
          <a:p>
            <a:pPr algn="r" rtl="1"/>
            <a:r>
              <a:rPr lang="he-IL" dirty="0">
                <a:solidFill>
                  <a:sysClr val="windowText" lastClr="000000"/>
                </a:solidFill>
              </a:rPr>
              <a:t>בפאנל זה מנהל המחלקה בוחר טווח תאריכים, אשר בהם ניתן יהיה לראות את כמות ההכנסות / הוצאות וההפרש ביניהם בתאריך מסוים. </a:t>
            </a:r>
            <a:endParaRPr lang="en-US" dirty="0">
              <a:solidFill>
                <a:sysClr val="windowText" lastClr="000000"/>
              </a:solidFill>
            </a:endParaRPr>
          </a:p>
          <a:p>
            <a:pPr algn="r" rtl="1"/>
            <a:endParaRPr lang="he-IL" dirty="0">
              <a:solidFill>
                <a:sysClr val="windowText" lastClr="000000"/>
              </a:solidFill>
            </a:endParaRPr>
          </a:p>
          <a:p>
            <a:pPr algn="r" rtl="1"/>
            <a:r>
              <a:rPr lang="he-IL" dirty="0">
                <a:solidFill>
                  <a:sysClr val="windowText" lastClr="000000"/>
                </a:solidFill>
              </a:rPr>
              <a:t>התוצאה של הבקשה תופיע בתוך הטבלה הנתונה. (לפי הכנסות / הוצאות / [רווח / הפסד] ביניהם </a:t>
            </a:r>
            <a:r>
              <a:rPr lang="he-IL">
                <a:solidFill>
                  <a:sysClr val="windowText" lastClr="000000"/>
                </a:solidFill>
              </a:rPr>
              <a:t>בתאריך זה)</a:t>
            </a:r>
            <a:endParaRPr lang="he-IL" dirty="0">
              <a:solidFill>
                <a:sysClr val="windowText" lastClr="000000"/>
              </a:solidFill>
            </a:endParaRPr>
          </a:p>
          <a:p>
            <a:pPr algn="r" rtl="1"/>
            <a:endParaRPr lang="he-IL" dirty="0">
              <a:solidFill>
                <a:sysClr val="windowText" lastClr="000000"/>
              </a:solidFill>
            </a:endParaRPr>
          </a:p>
          <a:p>
            <a:pPr algn="r" rtl="1"/>
            <a:r>
              <a:rPr lang="he-IL" dirty="0">
                <a:solidFill>
                  <a:sysClr val="windowText" lastClr="000000"/>
                </a:solidFill>
              </a:rPr>
              <a:t>לאחר בדיקת הנתונים ואימותם, מנהל הפארק יוכל לשלוח אותם למנהל המחלקה ואף להוסיף </a:t>
            </a:r>
          </a:p>
          <a:p>
            <a:pPr algn="r" rtl="1"/>
            <a:r>
              <a:rPr lang="he-IL" dirty="0">
                <a:solidFill>
                  <a:sysClr val="windowText" lastClr="000000"/>
                </a:solidFill>
              </a:rPr>
              <a:t>הערות / הסברים מדוע הפארק נמצא ברווח / הפסד / תקופה [חלשה / חזקה] וכו'.. </a:t>
            </a:r>
            <a:endParaRPr lang="en-US" dirty="0">
              <a:solidFill>
                <a:schemeClr val="tx1"/>
              </a:solidFill>
            </a:endParaRPr>
          </a:p>
        </p:txBody>
      </p:sp>
    </p:spTree>
    <p:extLst>
      <p:ext uri="{BB962C8B-B14F-4D97-AF65-F5344CB8AC3E}">
        <p14:creationId xmlns:p14="http://schemas.microsoft.com/office/powerpoint/2010/main" val="691197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881D5-8012-4E43-9BF1-FD08CF79FAFC}"/>
              </a:ext>
            </a:extLst>
          </p:cNvPr>
          <p:cNvSpPr>
            <a:spLocks noGrp="1"/>
          </p:cNvSpPr>
          <p:nvPr>
            <p:ph type="title"/>
          </p:nvPr>
        </p:nvSpPr>
        <p:spPr>
          <a:xfrm>
            <a:off x="838200" y="2766218"/>
            <a:ext cx="10515600" cy="1325563"/>
          </a:xfrm>
        </p:spPr>
        <p:txBody>
          <a:bodyPr>
            <a:normAutofit fontScale="90000"/>
          </a:bodyPr>
          <a:lstStyle/>
          <a:p>
            <a:pPr algn="ctr"/>
            <a:r>
              <a:rPr lang="en-US" sz="8000" dirty="0">
                <a:solidFill>
                  <a:srgbClr val="00B050"/>
                </a:solidFill>
                <a:sym typeface="Wingdings" panose="05000000000000000000" pitchFamily="2" charset="2"/>
              </a:rPr>
              <a:t>(Book a visit)</a:t>
            </a:r>
            <a:br>
              <a:rPr lang="he-IL" sz="8000" dirty="0">
                <a:solidFill>
                  <a:srgbClr val="00B050"/>
                </a:solidFill>
                <a:sym typeface="Wingdings" panose="05000000000000000000" pitchFamily="2" charset="2"/>
              </a:rPr>
            </a:br>
            <a:r>
              <a:rPr lang="en-US" sz="8000" dirty="0">
                <a:sym typeface="Wingdings" panose="05000000000000000000" pitchFamily="2" charset="2"/>
              </a:rPr>
              <a:t>Order  Park not full</a:t>
            </a:r>
            <a:endParaRPr lang="en-US" sz="8000" dirty="0"/>
          </a:p>
        </p:txBody>
      </p:sp>
    </p:spTree>
    <p:extLst>
      <p:ext uri="{BB962C8B-B14F-4D97-AF65-F5344CB8AC3E}">
        <p14:creationId xmlns:p14="http://schemas.microsoft.com/office/powerpoint/2010/main" val="2463359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3E86998-AEAE-4058-85BE-34B28F11C5E8}"/>
              </a:ext>
            </a:extLst>
          </p:cNvPr>
          <p:cNvGrpSpPr/>
          <p:nvPr/>
        </p:nvGrpSpPr>
        <p:grpSpPr>
          <a:xfrm>
            <a:off x="6175812" y="2078989"/>
            <a:ext cx="5843016" cy="4591442"/>
            <a:chOff x="113398" y="2078989"/>
            <a:chExt cx="5843016" cy="4591442"/>
          </a:xfrm>
        </p:grpSpPr>
        <p:pic>
          <p:nvPicPr>
            <p:cNvPr id="19" name="Picture 18">
              <a:extLst>
                <a:ext uri="{FF2B5EF4-FFF2-40B4-BE49-F238E27FC236}">
                  <a16:creationId xmlns:a16="http://schemas.microsoft.com/office/drawing/2014/main" id="{63B45540-10DA-4675-953A-F2AA9A5B6158}"/>
                </a:ext>
              </a:extLst>
            </p:cNvPr>
            <p:cNvPicPr>
              <a:picLocks noChangeAspect="1"/>
            </p:cNvPicPr>
            <p:nvPr/>
          </p:nvPicPr>
          <p:blipFill>
            <a:blip r:embed="rId2"/>
            <a:stretch>
              <a:fillRect/>
            </a:stretch>
          </p:blipFill>
          <p:spPr>
            <a:xfrm>
              <a:off x="113398" y="2078989"/>
              <a:ext cx="5843016" cy="4591442"/>
            </a:xfrm>
            <a:prstGeom prst="rect">
              <a:avLst/>
            </a:prstGeom>
            <a:ln w="3175" cap="sq">
              <a:solidFill>
                <a:srgbClr val="000000"/>
              </a:solidFill>
              <a:miter lim="800000"/>
            </a:ln>
            <a:effectLst>
              <a:outerShdw blurRad="57150" dist="50800" dir="2700000" algn="tl" rotWithShape="0">
                <a:srgbClr val="000000">
                  <a:alpha val="40000"/>
                </a:srgbClr>
              </a:outerShdw>
            </a:effectLst>
          </p:spPr>
        </p:pic>
        <p:pic>
          <p:nvPicPr>
            <p:cNvPr id="20" name="Picture 19">
              <a:extLst>
                <a:ext uri="{FF2B5EF4-FFF2-40B4-BE49-F238E27FC236}">
                  <a16:creationId xmlns:a16="http://schemas.microsoft.com/office/drawing/2014/main" id="{7D79DE78-23C7-469E-9294-F43291B29DE3}"/>
                </a:ext>
              </a:extLst>
            </p:cNvPr>
            <p:cNvPicPr>
              <a:picLocks noChangeAspect="1"/>
            </p:cNvPicPr>
            <p:nvPr/>
          </p:nvPicPr>
          <p:blipFill>
            <a:blip r:embed="rId3"/>
            <a:stretch>
              <a:fillRect/>
            </a:stretch>
          </p:blipFill>
          <p:spPr>
            <a:xfrm>
              <a:off x="3058353" y="2307599"/>
              <a:ext cx="2838356" cy="4322701"/>
            </a:xfrm>
            <a:prstGeom prst="rect">
              <a:avLst/>
            </a:prstGeom>
          </p:spPr>
        </p:pic>
      </p:grpSp>
      <p:grpSp>
        <p:nvGrpSpPr>
          <p:cNvPr id="15" name="Group 14">
            <a:extLst>
              <a:ext uri="{FF2B5EF4-FFF2-40B4-BE49-F238E27FC236}">
                <a16:creationId xmlns:a16="http://schemas.microsoft.com/office/drawing/2014/main" id="{DB891913-75C6-447D-A82D-A74E0194085C}"/>
              </a:ext>
            </a:extLst>
          </p:cNvPr>
          <p:cNvGrpSpPr/>
          <p:nvPr/>
        </p:nvGrpSpPr>
        <p:grpSpPr>
          <a:xfrm>
            <a:off x="113398" y="2078989"/>
            <a:ext cx="5843016" cy="4591442"/>
            <a:chOff x="6156162" y="1129284"/>
            <a:chExt cx="5843016" cy="4591442"/>
          </a:xfrm>
        </p:grpSpPr>
        <p:pic>
          <p:nvPicPr>
            <p:cNvPr id="16" name="Picture 15">
              <a:extLst>
                <a:ext uri="{FF2B5EF4-FFF2-40B4-BE49-F238E27FC236}">
                  <a16:creationId xmlns:a16="http://schemas.microsoft.com/office/drawing/2014/main" id="{85C76B56-FD9D-437E-94D8-3192053AF9FD}"/>
                </a:ext>
              </a:extLst>
            </p:cNvPr>
            <p:cNvPicPr>
              <a:picLocks noChangeAspect="1"/>
            </p:cNvPicPr>
            <p:nvPr/>
          </p:nvPicPr>
          <p:blipFill>
            <a:blip r:embed="rId2"/>
            <a:stretch>
              <a:fillRect/>
            </a:stretch>
          </p:blipFill>
          <p:spPr>
            <a:xfrm>
              <a:off x="6156162" y="1129284"/>
              <a:ext cx="5843016" cy="4591442"/>
            </a:xfrm>
            <a:prstGeom prst="rect">
              <a:avLst/>
            </a:prstGeom>
            <a:ln w="3175" cap="sq">
              <a:solidFill>
                <a:srgbClr val="000000"/>
              </a:solidFill>
              <a:miter lim="800000"/>
            </a:ln>
            <a:effectLst>
              <a:outerShdw blurRad="57150" dist="50800" dir="2700000" algn="tl" rotWithShape="0">
                <a:srgbClr val="000000">
                  <a:alpha val="40000"/>
                </a:srgbClr>
              </a:outerShdw>
            </a:effectLst>
          </p:spPr>
        </p:pic>
        <p:pic>
          <p:nvPicPr>
            <p:cNvPr id="17" name="Picture 16">
              <a:extLst>
                <a:ext uri="{FF2B5EF4-FFF2-40B4-BE49-F238E27FC236}">
                  <a16:creationId xmlns:a16="http://schemas.microsoft.com/office/drawing/2014/main" id="{F2F93F66-C756-4B86-B2AA-A553D80AFC12}"/>
                </a:ext>
              </a:extLst>
            </p:cNvPr>
            <p:cNvPicPr>
              <a:picLocks noChangeAspect="1"/>
            </p:cNvPicPr>
            <p:nvPr/>
          </p:nvPicPr>
          <p:blipFill>
            <a:blip r:embed="rId4"/>
            <a:stretch>
              <a:fillRect/>
            </a:stretch>
          </p:blipFill>
          <p:spPr>
            <a:xfrm>
              <a:off x="9097109" y="1371402"/>
              <a:ext cx="2834310" cy="4302338"/>
            </a:xfrm>
            <a:prstGeom prst="rect">
              <a:avLst/>
            </a:prstGeom>
          </p:spPr>
        </p:pic>
      </p:grpSp>
      <p:sp>
        <p:nvSpPr>
          <p:cNvPr id="9" name="Rectangle 8">
            <a:extLst>
              <a:ext uri="{FF2B5EF4-FFF2-40B4-BE49-F238E27FC236}">
                <a16:creationId xmlns:a16="http://schemas.microsoft.com/office/drawing/2014/main" id="{575101EC-3DC6-4AE1-9BFE-97C2747F65CF}"/>
              </a:ext>
            </a:extLst>
          </p:cNvPr>
          <p:cNvSpPr/>
          <p:nvPr/>
        </p:nvSpPr>
        <p:spPr>
          <a:xfrm>
            <a:off x="113398" y="76870"/>
            <a:ext cx="11905430" cy="194612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r" rtl="1"/>
            <a:r>
              <a:rPr lang="he-IL" sz="1600" b="1" dirty="0"/>
              <a:t>הזמנה במערכת שלנו מנוהלת כך:</a:t>
            </a:r>
          </a:p>
          <a:p>
            <a:pPr marL="342900" indent="-342900" algn="r" rtl="1">
              <a:buAutoNum type="arabicPeriod"/>
            </a:pPr>
            <a:r>
              <a:rPr lang="he-IL" sz="1600" dirty="0"/>
              <a:t>על המזמין להזין את פרטיו במלואם כמו שמצוין במסך השמאלי.</a:t>
            </a:r>
          </a:p>
          <a:p>
            <a:pPr marL="342900" indent="-342900" algn="r" rtl="1">
              <a:buAutoNum type="arabicPeriod"/>
            </a:pPr>
            <a:r>
              <a:rPr lang="he-IL" sz="1600" dirty="0"/>
              <a:t>כאשר המזמין עובר למסך הימני (רק במצב הצלחה) אנו בודקים את השדה, "</a:t>
            </a:r>
            <a:r>
              <a:rPr lang="en-US" sz="1600" dirty="0"/>
              <a:t>Id / Member Id</a:t>
            </a:r>
            <a:r>
              <a:rPr lang="he-IL" sz="1600" dirty="0"/>
              <a:t>".</a:t>
            </a:r>
          </a:p>
          <a:p>
            <a:pPr marL="285750" indent="-285750" algn="r" rtl="1">
              <a:buFont typeface="Arial" panose="020B0604020202020204" pitchFamily="34" charset="0"/>
              <a:buChar char="•"/>
            </a:pPr>
            <a:r>
              <a:rPr lang="he-IL" sz="1600" dirty="0"/>
              <a:t>כעת נבדוק את תוכן השדה ב</a:t>
            </a:r>
            <a:r>
              <a:rPr lang="en-US" sz="1600" dirty="0"/>
              <a:t>DB</a:t>
            </a:r>
            <a:r>
              <a:rPr lang="he-IL" sz="1600" dirty="0"/>
              <a:t> שלנו למציאת התאמה ונבדוק האם מדובר במדריך או מנוי, בצורה אשר שקופה למשתמש.</a:t>
            </a:r>
          </a:p>
          <a:p>
            <a:pPr algn="r" rtl="1"/>
            <a:r>
              <a:rPr lang="he-IL" sz="1600" dirty="0"/>
              <a:t>3. בנוסף אנו בודקים האם קיים עבורו/ם מקום פנוי בפארק בתאריך ובשעות שבחר.</a:t>
            </a:r>
          </a:p>
          <a:p>
            <a:pPr marL="285750" indent="-285750" algn="r" rtl="1">
              <a:buFont typeface="Arial" panose="020B0604020202020204" pitchFamily="34" charset="0"/>
              <a:buChar char="•"/>
            </a:pPr>
            <a:r>
              <a:rPr lang="he-IL" sz="1600" dirty="0"/>
              <a:t>במידה ויש מקום יש להמשיך לשקופיות 6/7,8.</a:t>
            </a:r>
          </a:p>
          <a:p>
            <a:pPr marL="285750" indent="-285750" algn="r" rtl="1">
              <a:buFont typeface="Arial" panose="020B0604020202020204" pitchFamily="34" charset="0"/>
              <a:buChar char="•"/>
            </a:pPr>
            <a:r>
              <a:rPr lang="he-IL" sz="1600" dirty="0"/>
              <a:t>במידה ואין מקום יש לקפוץ לשקופית 10.</a:t>
            </a:r>
          </a:p>
          <a:p>
            <a:pPr algn="r" rtl="1"/>
            <a:endParaRPr lang="en-US" sz="1600" dirty="0"/>
          </a:p>
        </p:txBody>
      </p:sp>
      <p:cxnSp>
        <p:nvCxnSpPr>
          <p:cNvPr id="13" name="Straight Arrow Connector 12">
            <a:extLst>
              <a:ext uri="{FF2B5EF4-FFF2-40B4-BE49-F238E27FC236}">
                <a16:creationId xmlns:a16="http://schemas.microsoft.com/office/drawing/2014/main" id="{45FBD85B-E8F7-4FEC-8CD3-E8F2D901913A}"/>
              </a:ext>
            </a:extLst>
          </p:cNvPr>
          <p:cNvCxnSpPr>
            <a:cxnSpLocks/>
          </p:cNvCxnSpPr>
          <p:nvPr/>
        </p:nvCxnSpPr>
        <p:spPr>
          <a:xfrm>
            <a:off x="5956414" y="4291582"/>
            <a:ext cx="219398"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40719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E59A89D-6B75-4081-AA05-EF7ED29643DD}"/>
              </a:ext>
            </a:extLst>
          </p:cNvPr>
          <p:cNvPicPr>
            <a:picLocks noChangeAspect="1"/>
          </p:cNvPicPr>
          <p:nvPr/>
        </p:nvPicPr>
        <p:blipFill>
          <a:blip r:embed="rId2"/>
          <a:stretch>
            <a:fillRect/>
          </a:stretch>
        </p:blipFill>
        <p:spPr>
          <a:xfrm>
            <a:off x="6238365" y="2366214"/>
            <a:ext cx="4439270" cy="4220164"/>
          </a:xfrm>
          <a:prstGeom prst="rect">
            <a:avLst/>
          </a:prstGeom>
          <a:ln w="3175" cap="sq">
            <a:solidFill>
              <a:srgbClr val="000000"/>
            </a:solidFill>
            <a:miter lim="800000"/>
          </a:ln>
          <a:effectLst>
            <a:outerShdw blurRad="57150" dist="50800" dir="2700000" algn="tl" rotWithShape="0">
              <a:srgbClr val="000000">
                <a:alpha val="40000"/>
              </a:srgbClr>
            </a:outerShdw>
          </a:effectLst>
        </p:spPr>
      </p:pic>
      <p:sp>
        <p:nvSpPr>
          <p:cNvPr id="10" name="Rectangle 9">
            <a:extLst>
              <a:ext uri="{FF2B5EF4-FFF2-40B4-BE49-F238E27FC236}">
                <a16:creationId xmlns:a16="http://schemas.microsoft.com/office/drawing/2014/main" id="{29FCE0AD-30FF-4478-A3C3-664717F3CD77}"/>
              </a:ext>
            </a:extLst>
          </p:cNvPr>
          <p:cNvSpPr/>
          <p:nvPr/>
        </p:nvSpPr>
        <p:spPr>
          <a:xfrm>
            <a:off x="113398" y="82067"/>
            <a:ext cx="11905430" cy="1606056"/>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marL="285750" indent="-285750" algn="r" rtl="1">
              <a:buFont typeface="Arial" panose="020B0604020202020204" pitchFamily="34" charset="0"/>
              <a:buChar char="•"/>
            </a:pPr>
            <a:r>
              <a:rPr lang="he-IL" sz="1600" dirty="0"/>
              <a:t>לאחר שהמערכת סיכמה את ההזמנה, אנו מציגים את פרטיה למזמין ע"מ שיוכל להמשיך לשלב התשלום.</a:t>
            </a:r>
          </a:p>
          <a:p>
            <a:pPr algn="r" rtl="1"/>
            <a:r>
              <a:rPr lang="he-IL" sz="1600" dirty="0"/>
              <a:t>4. בשלב זה על המזמין להזין את פרטי התשלום (באמצעות בחירה באחת משלושת הדרכים):</a:t>
            </a:r>
          </a:p>
          <a:p>
            <a:pPr marL="400050" indent="-400050" algn="r" rtl="1">
              <a:buFont typeface="+mj-lt"/>
              <a:buAutoNum type="romanLcPeriod"/>
            </a:pPr>
            <a:r>
              <a:rPr lang="he-IL" sz="1600" dirty="0"/>
              <a:t>תשלום במזומן בזמן ההגעה לפארק.</a:t>
            </a:r>
          </a:p>
          <a:p>
            <a:pPr marL="400050" indent="-400050" algn="r" rtl="1">
              <a:buFont typeface="+mj-lt"/>
              <a:buAutoNum type="romanLcPeriod"/>
            </a:pPr>
            <a:r>
              <a:rPr lang="en-US" sz="1600" dirty="0"/>
              <a:t>PayPal</a:t>
            </a:r>
            <a:r>
              <a:rPr lang="he-IL" sz="1600" dirty="0"/>
              <a:t>. (שקופית נוכחית)</a:t>
            </a:r>
          </a:p>
          <a:p>
            <a:pPr marL="400050" indent="-400050" algn="r" rtl="1">
              <a:buFont typeface="+mj-lt"/>
              <a:buAutoNum type="romanLcPeriod"/>
            </a:pPr>
            <a:r>
              <a:rPr lang="he-IL" sz="1600" dirty="0"/>
              <a:t>כרטיס אשראי. (שקופית </a:t>
            </a:r>
            <a:r>
              <a:rPr lang="en-US" sz="1600" dirty="0"/>
              <a:t>7</a:t>
            </a:r>
            <a:r>
              <a:rPr lang="he-IL" sz="1600" dirty="0"/>
              <a:t>)</a:t>
            </a:r>
          </a:p>
          <a:p>
            <a:pPr algn="r" rtl="1"/>
            <a:r>
              <a:rPr lang="he-IL" sz="1600" dirty="0"/>
              <a:t>5. </a:t>
            </a:r>
            <a:r>
              <a:rPr lang="he-IL" sz="1600" b="1" dirty="0"/>
              <a:t>בכל מקרה לא נחייב את הלקוח עד למועד הגעתו למימוש הביקור.</a:t>
            </a:r>
            <a:endParaRPr lang="en-US" sz="1600" b="1" dirty="0"/>
          </a:p>
        </p:txBody>
      </p:sp>
      <p:grpSp>
        <p:nvGrpSpPr>
          <p:cNvPr id="4" name="Group 3">
            <a:extLst>
              <a:ext uri="{FF2B5EF4-FFF2-40B4-BE49-F238E27FC236}">
                <a16:creationId xmlns:a16="http://schemas.microsoft.com/office/drawing/2014/main" id="{2CD0FB99-1F9C-4CB9-8314-12A88747734F}"/>
              </a:ext>
            </a:extLst>
          </p:cNvPr>
          <p:cNvGrpSpPr/>
          <p:nvPr/>
        </p:nvGrpSpPr>
        <p:grpSpPr>
          <a:xfrm>
            <a:off x="113398" y="2078989"/>
            <a:ext cx="5843016" cy="4591442"/>
            <a:chOff x="113398" y="2078989"/>
            <a:chExt cx="5843016" cy="4591442"/>
          </a:xfrm>
        </p:grpSpPr>
        <p:pic>
          <p:nvPicPr>
            <p:cNvPr id="8" name="Picture 7">
              <a:extLst>
                <a:ext uri="{FF2B5EF4-FFF2-40B4-BE49-F238E27FC236}">
                  <a16:creationId xmlns:a16="http://schemas.microsoft.com/office/drawing/2014/main" id="{555F5F9A-81E0-4571-9584-F9CBC87A1C1E}"/>
                </a:ext>
              </a:extLst>
            </p:cNvPr>
            <p:cNvPicPr>
              <a:picLocks noChangeAspect="1"/>
            </p:cNvPicPr>
            <p:nvPr/>
          </p:nvPicPr>
          <p:blipFill>
            <a:blip r:embed="rId3"/>
            <a:stretch>
              <a:fillRect/>
            </a:stretch>
          </p:blipFill>
          <p:spPr>
            <a:xfrm>
              <a:off x="113398" y="2078989"/>
              <a:ext cx="5843016" cy="4591442"/>
            </a:xfrm>
            <a:prstGeom prst="rect">
              <a:avLst/>
            </a:prstGeom>
            <a:ln w="3175" cap="sq">
              <a:solidFill>
                <a:srgbClr val="000000"/>
              </a:solidFill>
              <a:miter lim="800000"/>
            </a:ln>
            <a:effectLst>
              <a:outerShdw blurRad="57150" dist="50800" dir="2700000" algn="tl" rotWithShape="0">
                <a:srgbClr val="000000">
                  <a:alpha val="40000"/>
                </a:srgbClr>
              </a:outerShdw>
            </a:effectLst>
          </p:spPr>
        </p:pic>
        <p:pic>
          <p:nvPicPr>
            <p:cNvPr id="3" name="Picture 2">
              <a:extLst>
                <a:ext uri="{FF2B5EF4-FFF2-40B4-BE49-F238E27FC236}">
                  <a16:creationId xmlns:a16="http://schemas.microsoft.com/office/drawing/2014/main" id="{EC05689F-819B-4D53-B018-165F07AB926A}"/>
                </a:ext>
              </a:extLst>
            </p:cNvPr>
            <p:cNvPicPr>
              <a:picLocks noChangeAspect="1"/>
            </p:cNvPicPr>
            <p:nvPr/>
          </p:nvPicPr>
          <p:blipFill>
            <a:blip r:embed="rId4"/>
            <a:stretch>
              <a:fillRect/>
            </a:stretch>
          </p:blipFill>
          <p:spPr>
            <a:xfrm>
              <a:off x="3058353" y="2307599"/>
              <a:ext cx="2838356" cy="4322701"/>
            </a:xfrm>
            <a:prstGeom prst="rect">
              <a:avLst/>
            </a:prstGeom>
          </p:spPr>
        </p:pic>
      </p:grpSp>
      <p:cxnSp>
        <p:nvCxnSpPr>
          <p:cNvPr id="13" name="Straight Arrow Connector 12">
            <a:extLst>
              <a:ext uri="{FF2B5EF4-FFF2-40B4-BE49-F238E27FC236}">
                <a16:creationId xmlns:a16="http://schemas.microsoft.com/office/drawing/2014/main" id="{45FBD85B-E8F7-4FEC-8CD3-E8F2D901913A}"/>
              </a:ext>
            </a:extLst>
          </p:cNvPr>
          <p:cNvCxnSpPr>
            <a:cxnSpLocks/>
          </p:cNvCxnSpPr>
          <p:nvPr/>
        </p:nvCxnSpPr>
        <p:spPr>
          <a:xfrm flipV="1">
            <a:off x="4395107" y="4861677"/>
            <a:ext cx="1840481" cy="1"/>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015823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FD9F22-2B7F-441B-9857-548D516B977B}"/>
              </a:ext>
            </a:extLst>
          </p:cNvPr>
          <p:cNvPicPr>
            <a:picLocks noChangeAspect="1"/>
          </p:cNvPicPr>
          <p:nvPr/>
        </p:nvPicPr>
        <p:blipFill>
          <a:blip r:embed="rId2"/>
          <a:stretch>
            <a:fillRect/>
          </a:stretch>
        </p:blipFill>
        <p:spPr>
          <a:xfrm>
            <a:off x="6415241" y="2546693"/>
            <a:ext cx="3791479" cy="4067743"/>
          </a:xfrm>
          <a:prstGeom prst="rect">
            <a:avLst/>
          </a:prstGeom>
          <a:ln w="3175" cap="sq">
            <a:solidFill>
              <a:srgbClr val="000000"/>
            </a:solidFill>
            <a:miter lim="800000"/>
          </a:ln>
          <a:effectLst>
            <a:outerShdw blurRad="57150" dist="50800" dir="2700000" algn="tl" rotWithShape="0">
              <a:srgbClr val="000000">
                <a:alpha val="40000"/>
              </a:srgbClr>
            </a:outerShdw>
          </a:effectLst>
        </p:spPr>
      </p:pic>
      <p:sp>
        <p:nvSpPr>
          <p:cNvPr id="20" name="Rectangle 19">
            <a:extLst>
              <a:ext uri="{FF2B5EF4-FFF2-40B4-BE49-F238E27FC236}">
                <a16:creationId xmlns:a16="http://schemas.microsoft.com/office/drawing/2014/main" id="{2C5D2F23-4F2C-47CE-8F0E-0FC9F9FECBDB}"/>
              </a:ext>
            </a:extLst>
          </p:cNvPr>
          <p:cNvSpPr/>
          <p:nvPr/>
        </p:nvSpPr>
        <p:spPr>
          <a:xfrm>
            <a:off x="112009" y="105509"/>
            <a:ext cx="11906819" cy="855784"/>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r" rtl="1"/>
            <a:r>
              <a:rPr lang="he-IL" sz="1600" dirty="0"/>
              <a:t>כרטיס אשראי</a:t>
            </a:r>
            <a:endParaRPr lang="en-US" sz="1600" dirty="0"/>
          </a:p>
        </p:txBody>
      </p:sp>
      <p:grpSp>
        <p:nvGrpSpPr>
          <p:cNvPr id="9" name="Group 8">
            <a:extLst>
              <a:ext uri="{FF2B5EF4-FFF2-40B4-BE49-F238E27FC236}">
                <a16:creationId xmlns:a16="http://schemas.microsoft.com/office/drawing/2014/main" id="{C8852194-9085-4C70-A444-04D660299266}"/>
              </a:ext>
            </a:extLst>
          </p:cNvPr>
          <p:cNvGrpSpPr/>
          <p:nvPr/>
        </p:nvGrpSpPr>
        <p:grpSpPr>
          <a:xfrm>
            <a:off x="113398" y="2078989"/>
            <a:ext cx="5843016" cy="4591442"/>
            <a:chOff x="113398" y="2078989"/>
            <a:chExt cx="5843016" cy="4591442"/>
          </a:xfrm>
        </p:grpSpPr>
        <p:pic>
          <p:nvPicPr>
            <p:cNvPr id="10" name="Picture 9">
              <a:extLst>
                <a:ext uri="{FF2B5EF4-FFF2-40B4-BE49-F238E27FC236}">
                  <a16:creationId xmlns:a16="http://schemas.microsoft.com/office/drawing/2014/main" id="{54B46A20-793F-4A2B-BFA6-A554EE720183}"/>
                </a:ext>
              </a:extLst>
            </p:cNvPr>
            <p:cNvPicPr>
              <a:picLocks noChangeAspect="1"/>
            </p:cNvPicPr>
            <p:nvPr/>
          </p:nvPicPr>
          <p:blipFill>
            <a:blip r:embed="rId3"/>
            <a:stretch>
              <a:fillRect/>
            </a:stretch>
          </p:blipFill>
          <p:spPr>
            <a:xfrm>
              <a:off x="113398" y="2078989"/>
              <a:ext cx="5843016" cy="4591442"/>
            </a:xfrm>
            <a:prstGeom prst="rect">
              <a:avLst/>
            </a:prstGeom>
            <a:ln w="3175" cap="sq">
              <a:solidFill>
                <a:srgbClr val="000000"/>
              </a:solidFill>
              <a:miter lim="800000"/>
            </a:ln>
            <a:effectLst>
              <a:outerShdw blurRad="57150" dist="50800" dir="2700000" algn="tl" rotWithShape="0">
                <a:srgbClr val="000000">
                  <a:alpha val="40000"/>
                </a:srgbClr>
              </a:outerShdw>
            </a:effectLst>
          </p:spPr>
        </p:pic>
        <p:pic>
          <p:nvPicPr>
            <p:cNvPr id="11" name="Picture 10">
              <a:extLst>
                <a:ext uri="{FF2B5EF4-FFF2-40B4-BE49-F238E27FC236}">
                  <a16:creationId xmlns:a16="http://schemas.microsoft.com/office/drawing/2014/main" id="{4FF78769-4222-48E3-85BA-8A79D8B67A93}"/>
                </a:ext>
              </a:extLst>
            </p:cNvPr>
            <p:cNvPicPr>
              <a:picLocks noChangeAspect="1"/>
            </p:cNvPicPr>
            <p:nvPr/>
          </p:nvPicPr>
          <p:blipFill>
            <a:blip r:embed="rId4"/>
            <a:stretch>
              <a:fillRect/>
            </a:stretch>
          </p:blipFill>
          <p:spPr>
            <a:xfrm>
              <a:off x="3058353" y="2307599"/>
              <a:ext cx="2838356" cy="4322701"/>
            </a:xfrm>
            <a:prstGeom prst="rect">
              <a:avLst/>
            </a:prstGeom>
          </p:spPr>
        </p:pic>
      </p:grpSp>
      <p:cxnSp>
        <p:nvCxnSpPr>
          <p:cNvPr id="13" name="Straight Arrow Connector 12">
            <a:extLst>
              <a:ext uri="{FF2B5EF4-FFF2-40B4-BE49-F238E27FC236}">
                <a16:creationId xmlns:a16="http://schemas.microsoft.com/office/drawing/2014/main" id="{45FBD85B-E8F7-4FEC-8CD3-E8F2D901913A}"/>
              </a:ext>
            </a:extLst>
          </p:cNvPr>
          <p:cNvCxnSpPr>
            <a:cxnSpLocks/>
          </p:cNvCxnSpPr>
          <p:nvPr/>
        </p:nvCxnSpPr>
        <p:spPr>
          <a:xfrm>
            <a:off x="4618892" y="5162421"/>
            <a:ext cx="1796349"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200053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D3A6DF9-6C5E-4DFF-A236-A90F6942EFF4}"/>
              </a:ext>
            </a:extLst>
          </p:cNvPr>
          <p:cNvSpPr/>
          <p:nvPr/>
        </p:nvSpPr>
        <p:spPr>
          <a:xfrm>
            <a:off x="113398" y="82063"/>
            <a:ext cx="11825618" cy="1279064"/>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marL="285750" indent="-285750" algn="r" rtl="1">
              <a:buFont typeface="Arial" panose="020B0604020202020204" pitchFamily="34" charset="0"/>
              <a:buChar char="•"/>
            </a:pPr>
            <a:r>
              <a:rPr lang="he-IL" sz="1600" dirty="0"/>
              <a:t>שלב זה הינו השלב המסכם והאחרון שבו המזמין מקבל את האישור שהתהליך הסתיים בהצלחה ואת פרטי ההזמנה.</a:t>
            </a:r>
          </a:p>
          <a:p>
            <a:pPr marL="285750" indent="-285750" algn="r" rtl="1">
              <a:buFont typeface="Arial" panose="020B0604020202020204" pitchFamily="34" charset="0"/>
              <a:buChar char="•"/>
            </a:pPr>
            <a:r>
              <a:rPr lang="he-IL" sz="1600" dirty="0"/>
              <a:t>פרטי ההזמנה ניתנים להצגה / שמירה בשתי דרכים:</a:t>
            </a:r>
          </a:p>
          <a:p>
            <a:pPr marL="342900" indent="-342900" algn="r" rtl="1">
              <a:buAutoNum type="arabicPeriod"/>
            </a:pPr>
            <a:r>
              <a:rPr lang="he-IL" sz="1600" dirty="0"/>
              <a:t>גישה באמצעות סריקת קוד </a:t>
            </a:r>
            <a:r>
              <a:rPr lang="en-US" sz="1600" dirty="0"/>
              <a:t>QR</a:t>
            </a:r>
            <a:r>
              <a:rPr lang="he-IL" sz="1600" dirty="0"/>
              <a:t>.</a:t>
            </a:r>
          </a:p>
          <a:p>
            <a:pPr marL="342900" indent="-342900" algn="r" rtl="1">
              <a:buAutoNum type="arabicPeriod"/>
            </a:pPr>
            <a:r>
              <a:rPr lang="he-IL" sz="1600" dirty="0"/>
              <a:t>מספר הזמנה.</a:t>
            </a:r>
          </a:p>
          <a:p>
            <a:pPr algn="r" rtl="1"/>
            <a:r>
              <a:rPr lang="he-IL" sz="1600" b="1" dirty="0"/>
              <a:t>תישלח למנוי הודעת אימייל ו</a:t>
            </a:r>
            <a:r>
              <a:rPr lang="en-US" sz="1600" b="1" dirty="0"/>
              <a:t>SMS</a:t>
            </a:r>
            <a:r>
              <a:rPr lang="he-IL" sz="1600" b="1" dirty="0"/>
              <a:t> עם פרטי ההזמנה ומועד הביקור.</a:t>
            </a:r>
            <a:endParaRPr lang="en-US" sz="1600" b="1" dirty="0"/>
          </a:p>
        </p:txBody>
      </p:sp>
      <p:grpSp>
        <p:nvGrpSpPr>
          <p:cNvPr id="14" name="Group 13">
            <a:extLst>
              <a:ext uri="{FF2B5EF4-FFF2-40B4-BE49-F238E27FC236}">
                <a16:creationId xmlns:a16="http://schemas.microsoft.com/office/drawing/2014/main" id="{A9A2B4EA-B08C-4B3B-9484-C284818E74B6}"/>
              </a:ext>
            </a:extLst>
          </p:cNvPr>
          <p:cNvGrpSpPr/>
          <p:nvPr/>
        </p:nvGrpSpPr>
        <p:grpSpPr>
          <a:xfrm>
            <a:off x="113398" y="2078989"/>
            <a:ext cx="5843016" cy="4591442"/>
            <a:chOff x="113398" y="2078989"/>
            <a:chExt cx="5843016" cy="4591442"/>
          </a:xfrm>
        </p:grpSpPr>
        <p:pic>
          <p:nvPicPr>
            <p:cNvPr id="15" name="Picture 14">
              <a:extLst>
                <a:ext uri="{FF2B5EF4-FFF2-40B4-BE49-F238E27FC236}">
                  <a16:creationId xmlns:a16="http://schemas.microsoft.com/office/drawing/2014/main" id="{7A2F406F-2B73-4151-9367-64E436B586DC}"/>
                </a:ext>
              </a:extLst>
            </p:cNvPr>
            <p:cNvPicPr>
              <a:picLocks noChangeAspect="1"/>
            </p:cNvPicPr>
            <p:nvPr/>
          </p:nvPicPr>
          <p:blipFill>
            <a:blip r:embed="rId2"/>
            <a:stretch>
              <a:fillRect/>
            </a:stretch>
          </p:blipFill>
          <p:spPr>
            <a:xfrm>
              <a:off x="113398" y="2078989"/>
              <a:ext cx="5843016" cy="4591442"/>
            </a:xfrm>
            <a:prstGeom prst="rect">
              <a:avLst/>
            </a:prstGeom>
            <a:ln w="3175" cap="sq">
              <a:solidFill>
                <a:srgbClr val="000000"/>
              </a:solidFill>
              <a:miter lim="800000"/>
            </a:ln>
            <a:effectLst>
              <a:outerShdw blurRad="57150" dist="50800" dir="2700000" algn="tl" rotWithShape="0">
                <a:srgbClr val="000000">
                  <a:alpha val="40000"/>
                </a:srgbClr>
              </a:outerShdw>
            </a:effectLst>
          </p:spPr>
        </p:pic>
        <p:pic>
          <p:nvPicPr>
            <p:cNvPr id="16" name="Picture 15">
              <a:extLst>
                <a:ext uri="{FF2B5EF4-FFF2-40B4-BE49-F238E27FC236}">
                  <a16:creationId xmlns:a16="http://schemas.microsoft.com/office/drawing/2014/main" id="{3018A940-F54E-4EA1-AF6A-C2DF004DA179}"/>
                </a:ext>
              </a:extLst>
            </p:cNvPr>
            <p:cNvPicPr>
              <a:picLocks noChangeAspect="1"/>
            </p:cNvPicPr>
            <p:nvPr/>
          </p:nvPicPr>
          <p:blipFill>
            <a:blip r:embed="rId3"/>
            <a:stretch>
              <a:fillRect/>
            </a:stretch>
          </p:blipFill>
          <p:spPr>
            <a:xfrm>
              <a:off x="3058353" y="2307599"/>
              <a:ext cx="2838356" cy="4322701"/>
            </a:xfrm>
            <a:prstGeom prst="rect">
              <a:avLst/>
            </a:prstGeom>
          </p:spPr>
        </p:pic>
      </p:grpSp>
      <p:grpSp>
        <p:nvGrpSpPr>
          <p:cNvPr id="6" name="Group 5">
            <a:extLst>
              <a:ext uri="{FF2B5EF4-FFF2-40B4-BE49-F238E27FC236}">
                <a16:creationId xmlns:a16="http://schemas.microsoft.com/office/drawing/2014/main" id="{6D8671AA-623F-4273-B81A-15183C658235}"/>
              </a:ext>
            </a:extLst>
          </p:cNvPr>
          <p:cNvGrpSpPr/>
          <p:nvPr/>
        </p:nvGrpSpPr>
        <p:grpSpPr>
          <a:xfrm>
            <a:off x="6097389" y="2078853"/>
            <a:ext cx="5843016" cy="4591442"/>
            <a:chOff x="6097389" y="2078853"/>
            <a:chExt cx="5843016" cy="4591442"/>
          </a:xfrm>
        </p:grpSpPr>
        <p:pic>
          <p:nvPicPr>
            <p:cNvPr id="7" name="Picture 6">
              <a:extLst>
                <a:ext uri="{FF2B5EF4-FFF2-40B4-BE49-F238E27FC236}">
                  <a16:creationId xmlns:a16="http://schemas.microsoft.com/office/drawing/2014/main" id="{474A81CF-460E-41C4-ACE9-6B9D0F047503}"/>
                </a:ext>
              </a:extLst>
            </p:cNvPr>
            <p:cNvPicPr>
              <a:picLocks noChangeAspect="1"/>
            </p:cNvPicPr>
            <p:nvPr/>
          </p:nvPicPr>
          <p:blipFill>
            <a:blip r:embed="rId2"/>
            <a:stretch>
              <a:fillRect/>
            </a:stretch>
          </p:blipFill>
          <p:spPr>
            <a:xfrm>
              <a:off x="6097389" y="2078853"/>
              <a:ext cx="5843016" cy="4591442"/>
            </a:xfrm>
            <a:prstGeom prst="rect">
              <a:avLst/>
            </a:prstGeom>
            <a:ln w="3175" cap="sq">
              <a:solidFill>
                <a:srgbClr val="000000"/>
              </a:solidFill>
              <a:miter lim="800000"/>
            </a:ln>
            <a:effectLst>
              <a:outerShdw blurRad="57150" dist="50800" dir="2700000" algn="tl" rotWithShape="0">
                <a:srgbClr val="000000">
                  <a:alpha val="40000"/>
                </a:srgbClr>
              </a:outerShdw>
            </a:effectLst>
          </p:spPr>
        </p:pic>
        <p:pic>
          <p:nvPicPr>
            <p:cNvPr id="5" name="Picture 4">
              <a:extLst>
                <a:ext uri="{FF2B5EF4-FFF2-40B4-BE49-F238E27FC236}">
                  <a16:creationId xmlns:a16="http://schemas.microsoft.com/office/drawing/2014/main" id="{6CC3DA18-43EA-4FB5-A0FB-781E9122BCD2}"/>
                </a:ext>
              </a:extLst>
            </p:cNvPr>
            <p:cNvPicPr>
              <a:picLocks noChangeAspect="1"/>
            </p:cNvPicPr>
            <p:nvPr/>
          </p:nvPicPr>
          <p:blipFill>
            <a:blip r:embed="rId4"/>
            <a:stretch>
              <a:fillRect/>
            </a:stretch>
          </p:blipFill>
          <p:spPr>
            <a:xfrm>
              <a:off x="9068053" y="2319322"/>
              <a:ext cx="2806132" cy="4310975"/>
            </a:xfrm>
            <a:prstGeom prst="rect">
              <a:avLst/>
            </a:prstGeom>
          </p:spPr>
        </p:pic>
      </p:grpSp>
      <p:cxnSp>
        <p:nvCxnSpPr>
          <p:cNvPr id="13" name="Straight Arrow Connector 12">
            <a:extLst>
              <a:ext uri="{FF2B5EF4-FFF2-40B4-BE49-F238E27FC236}">
                <a16:creationId xmlns:a16="http://schemas.microsoft.com/office/drawing/2014/main" id="{45FBD85B-E8F7-4FEC-8CD3-E8F2D901913A}"/>
              </a:ext>
            </a:extLst>
          </p:cNvPr>
          <p:cNvCxnSpPr>
            <a:cxnSpLocks/>
          </p:cNvCxnSpPr>
          <p:nvPr/>
        </p:nvCxnSpPr>
        <p:spPr>
          <a:xfrm>
            <a:off x="4936174" y="5900576"/>
            <a:ext cx="1159826"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56139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881D5-8012-4E43-9BF1-FD08CF79FAFC}"/>
              </a:ext>
            </a:extLst>
          </p:cNvPr>
          <p:cNvSpPr>
            <a:spLocks noGrp="1"/>
          </p:cNvSpPr>
          <p:nvPr>
            <p:ph type="title"/>
          </p:nvPr>
        </p:nvSpPr>
        <p:spPr>
          <a:xfrm>
            <a:off x="838200" y="2766218"/>
            <a:ext cx="10515600" cy="1325563"/>
          </a:xfrm>
        </p:spPr>
        <p:txBody>
          <a:bodyPr>
            <a:normAutofit fontScale="90000"/>
          </a:bodyPr>
          <a:lstStyle/>
          <a:p>
            <a:pPr algn="ctr"/>
            <a:r>
              <a:rPr lang="en-US" sz="8000" dirty="0">
                <a:solidFill>
                  <a:srgbClr val="00B050"/>
                </a:solidFill>
                <a:sym typeface="Wingdings" panose="05000000000000000000" pitchFamily="2" charset="2"/>
              </a:rPr>
              <a:t>(Book a visit)</a:t>
            </a:r>
            <a:br>
              <a:rPr lang="he-IL" sz="8000" dirty="0">
                <a:solidFill>
                  <a:srgbClr val="00B050"/>
                </a:solidFill>
                <a:sym typeface="Wingdings" panose="05000000000000000000" pitchFamily="2" charset="2"/>
              </a:rPr>
            </a:br>
            <a:r>
              <a:rPr lang="en-US" sz="8000" dirty="0">
                <a:sym typeface="Wingdings" panose="05000000000000000000" pitchFamily="2" charset="2"/>
              </a:rPr>
              <a:t>Order  Park full</a:t>
            </a:r>
            <a:endParaRPr lang="en-US" sz="8000" dirty="0"/>
          </a:p>
        </p:txBody>
      </p:sp>
    </p:spTree>
    <p:extLst>
      <p:ext uri="{BB962C8B-B14F-4D97-AF65-F5344CB8AC3E}">
        <p14:creationId xmlns:p14="http://schemas.microsoft.com/office/powerpoint/2010/main" val="330426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3949</TotalTime>
  <Words>747</Words>
  <Application>Microsoft Office PowerPoint</Application>
  <PresentationFormat>Widescreen</PresentationFormat>
  <Paragraphs>91</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G9-GoNature Prototype Screens</vt:lpstr>
      <vt:lpstr>Home Page  Order</vt:lpstr>
      <vt:lpstr>PowerPoint Presentation</vt:lpstr>
      <vt:lpstr>(Book a visit) Order  Park not full</vt:lpstr>
      <vt:lpstr>PowerPoint Presentation</vt:lpstr>
      <vt:lpstr>PowerPoint Presentation</vt:lpstr>
      <vt:lpstr>PowerPoint Presentation</vt:lpstr>
      <vt:lpstr>PowerPoint Presentation</vt:lpstr>
      <vt:lpstr>(Book a visit) Order  Park full</vt:lpstr>
      <vt:lpstr>PowerPoint Presentation</vt:lpstr>
      <vt:lpstr>Manage Order</vt:lpstr>
      <vt:lpstr>PowerPoint Presentation</vt:lpstr>
      <vt:lpstr>Member Manage Order</vt:lpstr>
      <vt:lpstr>PowerPoint Presentation</vt:lpstr>
      <vt:lpstr>Login</vt:lpstr>
      <vt:lpstr>PowerPoint Presentation</vt:lpstr>
      <vt:lpstr>Login  Forgot Password</vt:lpstr>
      <vt:lpstr>PowerPoint Presentation</vt:lpstr>
      <vt:lpstr>Login  Employee</vt:lpstr>
      <vt:lpstr>PowerPoint Presentation</vt:lpstr>
      <vt:lpstr>Login  Service Representative</vt:lpstr>
      <vt:lpstr>PowerPoint Presentation</vt:lpstr>
      <vt:lpstr>Service Representative  Add Member</vt:lpstr>
      <vt:lpstr>PowerPoint Presentation</vt:lpstr>
      <vt:lpstr>Login  Department Manager </vt:lpstr>
      <vt:lpstr>PowerPoint Presentation</vt:lpstr>
      <vt:lpstr>Login  Park Manager</vt:lpstr>
      <vt:lpstr>PowerPoint Presentation</vt:lpstr>
      <vt:lpstr>Park Manager  Updates</vt:lpstr>
      <vt:lpstr>PowerPoint Presentation</vt:lpstr>
      <vt:lpstr>Park Manager  Create Reports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G9-GoNature-Screens</dc:title>
  <dc:creator>Haim Azulay</dc:creator>
  <cp:lastModifiedBy>Haim Azulay</cp:lastModifiedBy>
  <cp:revision>68</cp:revision>
  <dcterms:created xsi:type="dcterms:W3CDTF">2020-12-08T19:21:45Z</dcterms:created>
  <dcterms:modified xsi:type="dcterms:W3CDTF">2020-12-13T08:07:19Z</dcterms:modified>
</cp:coreProperties>
</file>