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0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3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1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7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4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32" r:id="rId5"/>
    <p:sldLayoutId id="2147483733" r:id="rId6"/>
    <p:sldLayoutId id="2147483738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AC05D-AC5A-44B2-B83E-14CEF258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765" y="3958143"/>
            <a:ext cx="8304561" cy="2204491"/>
          </a:xfrm>
        </p:spPr>
        <p:txBody>
          <a:bodyPr anchor="ctr">
            <a:normAutofit/>
          </a:bodyPr>
          <a:lstStyle/>
          <a:p>
            <a:pPr algn="r"/>
            <a:r>
              <a:rPr lang="he-IL" sz="6600" b="1">
                <a:latin typeface="Calibri Light" panose="020F0302020204030204" pitchFamily="34" charset="0"/>
                <a:cs typeface="Calibri Light" panose="020F0302020204030204" pitchFamily="34" charset="0"/>
              </a:rPr>
              <a:t>מטלת סיום-</a:t>
            </a:r>
            <a:br>
              <a:rPr lang="he-IL" sz="6600" b="1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sz="6600" b="1">
                <a:latin typeface="Calibri Light" panose="020F0302020204030204" pitchFamily="34" charset="0"/>
                <a:cs typeface="Calibri Light" panose="020F0302020204030204" pitchFamily="34" charset="0"/>
              </a:rPr>
              <a:t>קורס </a:t>
            </a:r>
            <a:r>
              <a:rPr lang="he-IL" sz="7200" b="1">
                <a:latin typeface="Calibri Light" panose="020F0302020204030204" pitchFamily="34" charset="0"/>
                <a:cs typeface="Calibri Light" panose="020F0302020204030204" pitchFamily="34" charset="0"/>
              </a:rPr>
              <a:t>בעבודת</a:t>
            </a:r>
            <a:r>
              <a:rPr lang="he-IL" sz="6600" b="1">
                <a:latin typeface="Calibri Light" panose="020F0302020204030204" pitchFamily="34" charset="0"/>
                <a:cs typeface="Calibri Light" panose="020F0302020204030204" pitchFamily="34" charset="0"/>
              </a:rPr>
              <a:t> צוות</a:t>
            </a:r>
            <a:endParaRPr lang="en-IL" sz="6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2C718D6-0AC8-4CAB-BA34-99A2D1AD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29" r="-2" b="16579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72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A48D12F2-FF9C-47E1-98F3-5F2209DF34B7}"/>
              </a:ext>
            </a:extLst>
          </p:cNvPr>
          <p:cNvSpPr txBox="1">
            <a:spLocks/>
          </p:cNvSpPr>
          <p:nvPr/>
        </p:nvSpPr>
        <p:spPr>
          <a:xfrm>
            <a:off x="-122829" y="5366980"/>
            <a:ext cx="5500407" cy="17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2400" b="1">
                <a:latin typeface="Calibri" panose="020F0502020204030204" pitchFamily="34" charset="0"/>
                <a:cs typeface="Calibri" panose="020F0502020204030204" pitchFamily="34" charset="0"/>
              </a:rPr>
              <a:t>חברי הצוות: רועי עמר,בר כץ,רינת סטודנץ,</a:t>
            </a:r>
          </a:p>
          <a:p>
            <a:pPr algn="r"/>
            <a:r>
              <a:rPr lang="he-IL" sz="2400" b="1">
                <a:latin typeface="Calibri" panose="020F0502020204030204" pitchFamily="34" charset="0"/>
                <a:cs typeface="Calibri" panose="020F0502020204030204" pitchFamily="34" charset="0"/>
              </a:rPr>
              <a:t>הודיה מקונן, אנסטסיה קוקין וחיים אזולאי.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AE470AB-156A-4612-8ABF-283C09BC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7" y="3226369"/>
            <a:ext cx="3967741" cy="28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66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E7F446-88F3-4516-B632-CE8E2E9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טיפ להצלחה כצוות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96B4B7-DD0B-4060-ACDC-82658569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קביעת מפגש שבועי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 ולו"ז עבודה להמשך השבוע(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 לתתי משימות קטנות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מנגנון יעיל לקבלת החלטות בתוך הקבוצה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לקבל הכל בפרופציה מסויימת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68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6302-FAB6-4219-960F-EB0FEED8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תהליך העבודה: פערים בתהליך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A2EE-0502-4347-AC0A-E99A6CE1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התארכות זמן פגישות שבועיות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בחירת אחראי ווטו אל מול מודל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Egoless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בהפרדת המשימות לחברי הצוות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מנגנון בקרה נוסף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9B76E-86B3-4E94-9953-3FF74BF3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תהליך העבודה: סיכונים שהתממשו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6EDD4F-5044-492B-B490-71A9D220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חלוקת עבודה לא נכונה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מחסור בידע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פערים בהבנה בין הדרישה למימוש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קונפליקטים</a:t>
            </a:r>
          </a:p>
        </p:txBody>
      </p:sp>
    </p:spTree>
    <p:extLst>
      <p:ext uri="{BB962C8B-B14F-4D97-AF65-F5344CB8AC3E}">
        <p14:creationId xmlns:p14="http://schemas.microsoft.com/office/powerpoint/2010/main" val="17521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CFA3-25DD-4079-BE43-7D85F555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בחירת מודל עבודה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קביעת ימי עבודה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בחירת עיצוב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חלקות משימות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התנהלות מול קונפליקטים</a:t>
            </a:r>
          </a:p>
          <a:p>
            <a:pPr marL="0" indent="0" algn="r" rtl="1">
              <a:buNone/>
            </a:pP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3C006-F0CC-4801-80E5-48E5D036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שאלות שהועלו להחלטה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347DE-D372-4F9D-8BD8-FECAB5DA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- יתרונות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966B72-52FF-40BB-ABE1-E5419992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עבודת צוות שיוויונית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שיתוף פעולה מירבי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שותפות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כבוד הדדי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בטחון לחברי הצוות בהשמעת קולם ודעתם</a:t>
            </a:r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09B4A8-744F-48FB-8FCB-0453D147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- חסרונות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398E6-FE3F-40A2-A570-494FDA3A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החלטות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יצירת קונפליקטים מיותרים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בזבוז זמן יקר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בחלוקת עבודה בין חברי הצוות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חוסר בהירות בין יחסי הכוחות בצוות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he-IL" dirty="0"/>
          </a:p>
          <a:p>
            <a:pPr marL="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8335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1682-9235-4258-B618-FF402865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אפיון הגדרת עבודת צוות כמאפיין קבוע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שיוויון בנטל)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חלוקה ותרומה שיוויונית בין חברי הצוות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חזון להצלחה כהצלחת הצוות(הצלחת הצוות היא ההצלחה שלך)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9C7D9-E615-46DE-973C-AA138BE9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תובנה קבוצתית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2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2D15-1BB8-46F4-8210-1A7F8A65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החלטות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בחלוקת העבודה(אין אחראי על חלוקת העבודה)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תמונת מעקב ובקרה ברורה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2712EC-670A-479A-B5B5-BBD0A4F6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מסקנות מעבודה במודל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8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B964-F4F3-401F-9764-82876136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קפה 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1959C7-C2C9-4A90-98AA-83FFA469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כלים שימושיים לעבודת צוות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8591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Calibri Light</vt:lpstr>
      <vt:lpstr>Century Gothic</vt:lpstr>
      <vt:lpstr>Posterama</vt:lpstr>
      <vt:lpstr>Wingdings</vt:lpstr>
      <vt:lpstr>ExploreVTI</vt:lpstr>
      <vt:lpstr>BrushVTI</vt:lpstr>
      <vt:lpstr>מטלת סיום- קורס בעבודת צוות</vt:lpstr>
      <vt:lpstr>תהליך העבודה: פערים בתהליך</vt:lpstr>
      <vt:lpstr>תהליך העבודה: סיכונים שהתממשו</vt:lpstr>
      <vt:lpstr>שאלות שהועלו להחלטה</vt:lpstr>
      <vt:lpstr> - יתרונותEGOLESSמודל </vt:lpstr>
      <vt:lpstr> - חסרונותEGOLESSמודל </vt:lpstr>
      <vt:lpstr>תובנה קבוצתית</vt:lpstr>
      <vt:lpstr>EGOLESSמסקנות מעבודה במודל </vt:lpstr>
      <vt:lpstr>כלים שימושיים לעבודת צוות</vt:lpstr>
      <vt:lpstr>טיפ להצלחה כצוות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מטלת סיום- קורס בעבודת צוות</dc:title>
  <dc:creator>הודיה מקונן</dc:creator>
  <cp:lastModifiedBy>הודיה מקונן</cp:lastModifiedBy>
  <cp:revision>20</cp:revision>
  <dcterms:created xsi:type="dcterms:W3CDTF">2020-12-27T13:55:19Z</dcterms:created>
  <dcterms:modified xsi:type="dcterms:W3CDTF">2020-12-28T16:44:07Z</dcterms:modified>
</cp:coreProperties>
</file>