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8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D75183-54AC-4D89-B1CC-D56662995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3E2A6C5-4367-4C99-86C5-30830F6BB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780505A-5DA2-4BA9-9807-ABB7033C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E4F3-242A-4B46-88CD-97EBF7403B7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B7F8779-3B3B-4B4B-8AB6-B182068C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7A23B2-FB60-4229-9789-B85AD260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2B3A-48D4-4EE6-B89A-2553035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6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771A01-BC30-4774-8F77-27466AAD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E9757A4-3A1C-46AF-9209-72AEE3B9A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4CAC6C-EDDC-4271-B76D-94FFAD34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E4F3-242A-4B46-88CD-97EBF7403B7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4ECFD6-CF26-49FC-9881-9E70AC66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4D481D3-4EA9-4AAB-899A-F742020A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2B3A-48D4-4EE6-B89A-2553035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89D1CC8-0BB8-4474-9B18-7A2A1E33A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9F7D06D-553A-4A6C-A9C4-D588EE874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7CED52-ECE7-44C8-94A3-15CEE85A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E4F3-242A-4B46-88CD-97EBF7403B7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49E657-6FB6-4AAB-84B7-D21EDBFF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A3A430C-FC1E-4CE1-808D-571DEAE8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2B3A-48D4-4EE6-B89A-2553035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F833A1-C5E5-4D56-BDBD-594EF8E2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EF008E-F968-45A6-850C-A8C6EA401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A2609D1-554B-4C4F-946A-854F11CE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E4F3-242A-4B46-88CD-97EBF7403B7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5226000-E7F8-41CD-BEC0-A54732F0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BD50400-D1D3-4149-B277-8C58EF52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2B3A-48D4-4EE6-B89A-2553035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9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F68D9F-6EFF-496B-A3E1-80AA4292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BCE842A-4C76-4EC9-81F2-FD82F494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975CD9A-04E6-432D-9BC7-AA3753FB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E4F3-242A-4B46-88CD-97EBF7403B7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DF2208-948E-47D8-9B80-98218620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1F557C2-2649-4535-AEF8-80131600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2B3A-48D4-4EE6-B89A-2553035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3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46B606-1023-4A99-9BAD-18B3F357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A1EC2A-5B14-461F-8FF7-361CE75B2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9BA6E69-7999-4CC6-A455-A05965734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2A5E5B2-AC3D-4A97-A541-8AE4D680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E4F3-242A-4B46-88CD-97EBF7403B7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2C830DE-D6AD-44AC-8D1A-CD3A373F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1EDC2B-7E90-459E-955F-A95EA18D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2B3A-48D4-4EE6-B89A-2553035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7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F81F7-5098-4861-89F3-1F4425C6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936371A-1CBC-4F9B-8B85-C3B05FE20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D46915C-8819-478B-94EA-B6C7D5C5C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D351D9F-1DC5-446E-872B-AEE6FEB3D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387F347-B3A0-4142-B8AE-B888FC43E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82C8A93-5CFC-490A-9C0B-32C9E081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E4F3-242A-4B46-88CD-97EBF7403B7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C0FF132-A1D7-4301-A7AE-9133FB20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50716F7-A00F-4E24-87D4-1D055AE2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2B3A-48D4-4EE6-B89A-2553035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8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71D5AD-742C-4CBC-8877-CBEBF720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6DE3691-C6C9-4E6C-A6B7-B7437670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E4F3-242A-4B46-88CD-97EBF7403B7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DC85866-EB4C-4C61-8994-20B34968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2451EFC-CAF8-4B64-BD60-C1ACFC7B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2B3A-48D4-4EE6-B89A-2553035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4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9FDDF33-472C-4D81-B4E3-F393C3E9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E4F3-242A-4B46-88CD-97EBF7403B7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D49DC33-4690-465F-97C9-C43825EF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FE0B27E-0CF5-4703-A744-4401D395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2B3A-48D4-4EE6-B89A-2553035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23D7CB-50CE-4B69-9499-6C94E47C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B2D2B3-EB85-4C4E-A0BD-164C5CEB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8068C96-CD28-4EF7-890E-BF4D984AD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4D8177C-F3A5-4570-BB3F-C30A0888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E4F3-242A-4B46-88CD-97EBF7403B7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4E86A2B-2D84-4041-B6F6-B53191C3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F283CA1-08E4-4EBA-8544-2A4ED408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2B3A-48D4-4EE6-B89A-2553035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4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078731-0340-4D9E-93E8-FE039568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33A4E6C-7E26-4A26-BFA9-056AD6DC4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14324D5-DAFE-4511-A30F-DD5D18517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AAE58E2-897D-4B50-B978-FC38A9D9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E4F3-242A-4B46-88CD-97EBF7403B7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065AE87-0DFC-42F4-B25E-D9733C2E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801269E-66FF-4238-AA2A-FED8EC6D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2B3A-48D4-4EE6-B89A-2553035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FE87C4F-8A57-4315-AAE9-C5D31245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E408975-9AAD-4B95-84E9-2879294AF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8DD874-E5F2-49A6-83E4-ADA03D53C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CE4F3-242A-4B46-88CD-97EBF7403B7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5B6CC3-51BA-490A-897C-E8099BA0F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6DCFF4-602B-47AF-958E-54AF21289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52B3A-48D4-4EE6-B89A-2553035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083B90A3-62A8-4BAF-8862-B6E88E36D343}"/>
              </a:ext>
            </a:extLst>
          </p:cNvPr>
          <p:cNvSpPr/>
          <p:nvPr/>
        </p:nvSpPr>
        <p:spPr>
          <a:xfrm>
            <a:off x="1131854" y="2875310"/>
            <a:ext cx="1869744" cy="159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3EE994E-E3F9-4B7B-98ED-1F5248B36113}"/>
              </a:ext>
            </a:extLst>
          </p:cNvPr>
          <p:cNvSpPr/>
          <p:nvPr/>
        </p:nvSpPr>
        <p:spPr>
          <a:xfrm>
            <a:off x="3661694" y="2875310"/>
            <a:ext cx="1869744" cy="159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13B2661-7492-4492-BA97-B0E1A38E2A91}"/>
              </a:ext>
            </a:extLst>
          </p:cNvPr>
          <p:cNvSpPr/>
          <p:nvPr/>
        </p:nvSpPr>
        <p:spPr>
          <a:xfrm>
            <a:off x="6325646" y="2875310"/>
            <a:ext cx="1869744" cy="159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523A5FD-1038-4AD7-A88C-4BDB1C84210C}"/>
              </a:ext>
            </a:extLst>
          </p:cNvPr>
          <p:cNvSpPr/>
          <p:nvPr/>
        </p:nvSpPr>
        <p:spPr>
          <a:xfrm>
            <a:off x="8855486" y="2875310"/>
            <a:ext cx="1869744" cy="159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</a:t>
            </a:r>
          </a:p>
        </p:txBody>
      </p:sp>
      <p:cxnSp>
        <p:nvCxnSpPr>
          <p:cNvPr id="9" name="מחבר: מרפקי 8">
            <a:extLst>
              <a:ext uri="{FF2B5EF4-FFF2-40B4-BE49-F238E27FC236}">
                <a16:creationId xmlns:a16="http://schemas.microsoft.com/office/drawing/2014/main" id="{48AD3469-906C-46A6-A488-192D852597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95248" y="3213528"/>
            <a:ext cx="12700" cy="2529840"/>
          </a:xfrm>
          <a:prstGeom prst="bentConnector3">
            <a:avLst>
              <a:gd name="adj1" fmla="val 75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: מרפקי 12">
            <a:extLst>
              <a:ext uri="{FF2B5EF4-FFF2-40B4-BE49-F238E27FC236}">
                <a16:creationId xmlns:a16="http://schemas.microsoft.com/office/drawing/2014/main" id="{C60A4532-B1AA-48F2-91E3-810592654A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89248" y="3226228"/>
            <a:ext cx="12700" cy="2529840"/>
          </a:xfrm>
          <a:prstGeom prst="bentConnector3">
            <a:avLst>
              <a:gd name="adj1" fmla="val 75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: מרפקי 13">
            <a:extLst>
              <a:ext uri="{FF2B5EF4-FFF2-40B4-BE49-F238E27FC236}">
                <a16:creationId xmlns:a16="http://schemas.microsoft.com/office/drawing/2014/main" id="{9B799550-CDE7-4634-AFF0-612B3B1022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97344" y="3200827"/>
            <a:ext cx="12700" cy="2529840"/>
          </a:xfrm>
          <a:prstGeom prst="bentConnector3">
            <a:avLst>
              <a:gd name="adj1" fmla="val 75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: מרפקי 14">
            <a:extLst>
              <a:ext uri="{FF2B5EF4-FFF2-40B4-BE49-F238E27FC236}">
                <a16:creationId xmlns:a16="http://schemas.microsoft.com/office/drawing/2014/main" id="{53385B07-DEB6-4EB0-9A1F-ADD127C615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52240" y="3200827"/>
            <a:ext cx="12700" cy="2529840"/>
          </a:xfrm>
          <a:prstGeom prst="bentConnector3">
            <a:avLst>
              <a:gd name="adj1" fmla="val 12216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: מרפקי 16">
            <a:extLst>
              <a:ext uri="{FF2B5EF4-FFF2-40B4-BE49-F238E27FC236}">
                <a16:creationId xmlns:a16="http://schemas.microsoft.com/office/drawing/2014/main" id="{734CB8A5-857F-41AD-80F6-D0D6200A1DAD}"/>
              </a:ext>
            </a:extLst>
          </p:cNvPr>
          <p:cNvCxnSpPr>
            <a:cxnSpLocks/>
          </p:cNvCxnSpPr>
          <p:nvPr/>
        </p:nvCxnSpPr>
        <p:spPr>
          <a:xfrm rot="5400000">
            <a:off x="3136505" y="3204003"/>
            <a:ext cx="12700" cy="2529840"/>
          </a:xfrm>
          <a:prstGeom prst="bentConnector3">
            <a:avLst>
              <a:gd name="adj1" fmla="val 104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id="{99A96F83-A24E-468D-8BF1-088A8EAB00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20630" y="3207176"/>
            <a:ext cx="12700" cy="2529840"/>
          </a:xfrm>
          <a:prstGeom prst="bentConnector3">
            <a:avLst>
              <a:gd name="adj1" fmla="val 914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: מרפקי 22">
            <a:extLst>
              <a:ext uri="{FF2B5EF4-FFF2-40B4-BE49-F238E27FC236}">
                <a16:creationId xmlns:a16="http://schemas.microsoft.com/office/drawing/2014/main" id="{511A9BFC-724A-4308-B19A-C03FB9DFC0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58836" y="3200826"/>
            <a:ext cx="12700" cy="2529840"/>
          </a:xfrm>
          <a:prstGeom prst="bentConnector3">
            <a:avLst>
              <a:gd name="adj1" fmla="val 1130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כוכב: 5 פינות 35">
            <a:extLst>
              <a:ext uri="{FF2B5EF4-FFF2-40B4-BE49-F238E27FC236}">
                <a16:creationId xmlns:a16="http://schemas.microsoft.com/office/drawing/2014/main" id="{5A76D25E-1850-40D9-851B-E59B4F70D6AC}"/>
              </a:ext>
            </a:extLst>
          </p:cNvPr>
          <p:cNvSpPr/>
          <p:nvPr/>
        </p:nvSpPr>
        <p:spPr>
          <a:xfrm>
            <a:off x="3637491" y="2418327"/>
            <a:ext cx="464160" cy="3901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כוכב: 5 פינות 36">
            <a:extLst>
              <a:ext uri="{FF2B5EF4-FFF2-40B4-BE49-F238E27FC236}">
                <a16:creationId xmlns:a16="http://schemas.microsoft.com/office/drawing/2014/main" id="{76EF9B2D-DBD5-4706-AB04-B48AF1C64994}"/>
              </a:ext>
            </a:extLst>
          </p:cNvPr>
          <p:cNvSpPr/>
          <p:nvPr/>
        </p:nvSpPr>
        <p:spPr>
          <a:xfrm>
            <a:off x="6297784" y="2449591"/>
            <a:ext cx="464160" cy="3901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כוכב: 5 פינות 37">
            <a:extLst>
              <a:ext uri="{FF2B5EF4-FFF2-40B4-BE49-F238E27FC236}">
                <a16:creationId xmlns:a16="http://schemas.microsoft.com/office/drawing/2014/main" id="{DF914172-AB33-4D31-88F6-3A85CECF6D13}"/>
              </a:ext>
            </a:extLst>
          </p:cNvPr>
          <p:cNvSpPr/>
          <p:nvPr/>
        </p:nvSpPr>
        <p:spPr>
          <a:xfrm>
            <a:off x="6286640" y="1987988"/>
            <a:ext cx="464160" cy="3901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מחבר: מרפקי 38">
            <a:extLst>
              <a:ext uri="{FF2B5EF4-FFF2-40B4-BE49-F238E27FC236}">
                <a16:creationId xmlns:a16="http://schemas.microsoft.com/office/drawing/2014/main" id="{C38C0DAA-DE20-49B6-A286-7AAC32B633B7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 rot="5400000">
            <a:off x="5928542" y="610282"/>
            <a:ext cx="12700" cy="7723632"/>
          </a:xfrm>
          <a:prstGeom prst="bentConnector3">
            <a:avLst>
              <a:gd name="adj1" fmla="val 144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F1655660-2AF3-4A15-9B4E-396510C97F61}"/>
              </a:ext>
            </a:extLst>
          </p:cNvPr>
          <p:cNvSpPr txBox="1"/>
          <p:nvPr/>
        </p:nvSpPr>
        <p:spPr>
          <a:xfrm>
            <a:off x="2285885" y="5151193"/>
            <a:ext cx="137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order</a:t>
            </a:r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C6EF3366-AC94-405E-BD7D-A1FED695F8D9}"/>
              </a:ext>
            </a:extLst>
          </p:cNvPr>
          <p:cNvSpPr txBox="1"/>
          <p:nvPr/>
        </p:nvSpPr>
        <p:spPr>
          <a:xfrm>
            <a:off x="5151120" y="5138493"/>
            <a:ext cx="198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noPlaceOtherDate</a:t>
            </a:r>
            <a:endParaRPr lang="en-US" dirty="0"/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8C4B44F3-A7A4-4374-B61A-190A9B7A6BB9}"/>
              </a:ext>
            </a:extLst>
          </p:cNvPr>
          <p:cNvSpPr txBox="1"/>
          <p:nvPr/>
        </p:nvSpPr>
        <p:spPr>
          <a:xfrm>
            <a:off x="5264942" y="5711311"/>
            <a:ext cx="198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okInputOrder</a:t>
            </a:r>
            <a:endParaRPr lang="en-US" dirty="0"/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4894973D-27EA-44CA-854F-04CF6CF3BCCD}"/>
              </a:ext>
            </a:extLst>
          </p:cNvPr>
          <p:cNvSpPr txBox="1"/>
          <p:nvPr/>
        </p:nvSpPr>
        <p:spPr>
          <a:xfrm>
            <a:off x="1980141" y="5503027"/>
            <a:ext cx="198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noPlaceWaitlist</a:t>
            </a:r>
            <a:endParaRPr lang="en-US" dirty="0"/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AF711857-662A-479F-BA59-76DA2B28099C}"/>
              </a:ext>
            </a:extLst>
          </p:cNvPr>
          <p:cNvSpPr txBox="1"/>
          <p:nvPr/>
        </p:nvSpPr>
        <p:spPr>
          <a:xfrm>
            <a:off x="3943499" y="2496454"/>
            <a:ext cx="198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Wrong input order</a:t>
            </a:r>
          </a:p>
        </p:txBody>
      </p:sp>
      <p:sp>
        <p:nvSpPr>
          <p:cNvPr id="49" name="כוכב: 5 פינות 48">
            <a:extLst>
              <a:ext uri="{FF2B5EF4-FFF2-40B4-BE49-F238E27FC236}">
                <a16:creationId xmlns:a16="http://schemas.microsoft.com/office/drawing/2014/main" id="{B59E6275-62BE-4DA0-9C2C-945196D837B7}"/>
              </a:ext>
            </a:extLst>
          </p:cNvPr>
          <p:cNvSpPr/>
          <p:nvPr/>
        </p:nvSpPr>
        <p:spPr>
          <a:xfrm>
            <a:off x="6286640" y="1531831"/>
            <a:ext cx="464160" cy="3901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כוכב: 5 פינות 49">
            <a:extLst>
              <a:ext uri="{FF2B5EF4-FFF2-40B4-BE49-F238E27FC236}">
                <a16:creationId xmlns:a16="http://schemas.microsoft.com/office/drawing/2014/main" id="{DECCDDF9-7D62-44AC-9DF8-F1670E5EE022}"/>
              </a:ext>
            </a:extLst>
          </p:cNvPr>
          <p:cNvSpPr/>
          <p:nvPr/>
        </p:nvSpPr>
        <p:spPr>
          <a:xfrm>
            <a:off x="6275496" y="1070228"/>
            <a:ext cx="464160" cy="3901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189E71FC-1BEE-432F-8A98-4CF4279BEAB4}"/>
              </a:ext>
            </a:extLst>
          </p:cNvPr>
          <p:cNvSpPr txBox="1"/>
          <p:nvPr/>
        </p:nvSpPr>
        <p:spPr>
          <a:xfrm>
            <a:off x="6761944" y="1110741"/>
            <a:ext cx="198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noRadioNoTerms</a:t>
            </a:r>
            <a:endParaRPr lang="en-US" dirty="0"/>
          </a:p>
        </p:txBody>
      </p: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4E1BF325-2C57-4AD6-9C52-7ABCA55D1B27}"/>
              </a:ext>
            </a:extLst>
          </p:cNvPr>
          <p:cNvSpPr txBox="1"/>
          <p:nvPr/>
        </p:nvSpPr>
        <p:spPr>
          <a:xfrm>
            <a:off x="6761944" y="1550277"/>
            <a:ext cx="198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noRadioTerms</a:t>
            </a:r>
            <a:endParaRPr lang="en-US" dirty="0"/>
          </a:p>
        </p:txBody>
      </p: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8159218E-4063-4B59-A0CC-1BE4B54CB2E1}"/>
              </a:ext>
            </a:extLst>
          </p:cNvPr>
          <p:cNvSpPr txBox="1"/>
          <p:nvPr/>
        </p:nvSpPr>
        <p:spPr>
          <a:xfrm>
            <a:off x="6761944" y="1987988"/>
            <a:ext cx="198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RadioNoTerms</a:t>
            </a:r>
            <a:endParaRPr lang="en-US" dirty="0"/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1221FA3E-C61C-47AD-96AD-D9ABE7A8616F}"/>
              </a:ext>
            </a:extLst>
          </p:cNvPr>
          <p:cNvSpPr txBox="1"/>
          <p:nvPr/>
        </p:nvSpPr>
        <p:spPr>
          <a:xfrm>
            <a:off x="6750800" y="2424121"/>
            <a:ext cx="198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WrongCreditCard</a:t>
            </a:r>
            <a:endParaRPr lang="en-US" dirty="0"/>
          </a:p>
        </p:txBody>
      </p: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F78F1673-B526-4342-AE72-70C90BC95460}"/>
              </a:ext>
            </a:extLst>
          </p:cNvPr>
          <p:cNvSpPr txBox="1"/>
          <p:nvPr/>
        </p:nvSpPr>
        <p:spPr>
          <a:xfrm>
            <a:off x="8397605" y="5123057"/>
            <a:ext cx="198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paypal</a:t>
            </a:r>
            <a:endParaRPr lang="en-US" dirty="0"/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BA779797-0DCC-4FBB-B71A-8AA5D92619A4}"/>
              </a:ext>
            </a:extLst>
          </p:cNvPr>
          <p:cNvSpPr txBox="1"/>
          <p:nvPr/>
        </p:nvSpPr>
        <p:spPr>
          <a:xfrm>
            <a:off x="8185986" y="5353204"/>
            <a:ext cx="198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cash</a:t>
            </a:r>
          </a:p>
        </p:txBody>
      </p:sp>
      <p:sp>
        <p:nvSpPr>
          <p:cNvPr id="57" name="תיבת טקסט 56">
            <a:extLst>
              <a:ext uri="{FF2B5EF4-FFF2-40B4-BE49-F238E27FC236}">
                <a16:creationId xmlns:a16="http://schemas.microsoft.com/office/drawing/2014/main" id="{8C5DC439-1735-4E97-B021-CDA511A8A0AA}"/>
              </a:ext>
            </a:extLst>
          </p:cNvPr>
          <p:cNvSpPr txBox="1"/>
          <p:nvPr/>
        </p:nvSpPr>
        <p:spPr>
          <a:xfrm>
            <a:off x="8442018" y="5633620"/>
            <a:ext cx="198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okCreditCard</a:t>
            </a:r>
            <a:endParaRPr lang="en-US" dirty="0"/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C9A29EED-9364-45AB-B7F5-26B897BCF35C}"/>
              </a:ext>
            </a:extLst>
          </p:cNvPr>
          <p:cNvSpPr txBox="1"/>
          <p:nvPr/>
        </p:nvSpPr>
        <p:spPr>
          <a:xfrm>
            <a:off x="5281848" y="6282521"/>
            <a:ext cx="198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goHome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2390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20</Words>
  <Application>Microsoft Office PowerPoint</Application>
  <PresentationFormat>מסך רחב</PresentationFormat>
  <Paragraphs>17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study</dc:creator>
  <cp:lastModifiedBy>study</cp:lastModifiedBy>
  <cp:revision>1</cp:revision>
  <dcterms:created xsi:type="dcterms:W3CDTF">2021-01-13T13:10:21Z</dcterms:created>
  <dcterms:modified xsi:type="dcterms:W3CDTF">2021-01-13T17:22:42Z</dcterms:modified>
</cp:coreProperties>
</file>