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11" autoAdjust="0"/>
    <p:restoredTop sz="94660"/>
  </p:normalViewPr>
  <p:slideViewPr>
    <p:cSldViewPr snapToGrid="0">
      <p:cViewPr>
        <p:scale>
          <a:sx n="100" d="100"/>
          <a:sy n="100" d="100"/>
        </p:scale>
        <p:origin x="3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768B2E-C9D9-4CCB-8A58-A871C20CC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48FD5D3-D388-4CD8-A5CD-6BB092D5B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6F761B0-481F-4106-8FF0-2BE5A6B8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F26088-727B-47EC-A743-8670D7AD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AEB7A6A-55CC-41BD-A10E-53B381CD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0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85C31E-962E-4FCC-A123-CA3BA537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7FB1DB4-6589-4550-A635-CA51C27EE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20A1F7-79CC-47D6-B12D-7299DB50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B95C57-D1C3-4CEB-8C15-84A3153E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F73286-41A5-4CFF-82FB-2C33B2CD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3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D8AAAA2-19B2-448A-9CF4-6FFE43770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82D0D56-6E3E-4003-9A67-1081957A7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C28F96-F83A-4A37-B9FA-DC136DEF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01415B-B885-4E93-8D3C-3DB5770B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7AEAD6-D376-4D81-B616-703B869F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1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50FD62-5828-4F69-B6BF-1A846E4B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267A90-B73F-498E-B4C3-39924E1D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A5BDDF-8B85-4E9C-B0DF-A3474183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1B6B14-45C4-4814-BD0F-972DB2B7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702FEB5-C0F4-4063-BAAC-7604EFF5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4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111C14-8A5D-42ED-8DB6-137FA523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291A6CC-A523-4A50-AA5E-D66E482DE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2A5029-10EB-4766-AE57-83DBED60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390D8F-9E6A-449F-817A-53EA7A00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3C3299-0125-40BB-BFFE-48E008D2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B588DB-7A05-49A5-AE84-95953AB2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EE9705-220F-43FA-A4A8-B5587EBAF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95D53C5-28CD-4391-9060-03B04127C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5BE8575-6B65-4A57-96D9-A18F13EE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4F15F1C-A919-40FB-A8E0-BA11492E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7DC1A2B-EC7B-4213-B977-99660438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8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D11994-DA9F-4DEA-869C-A5DB1AD4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F492933-2945-43B9-8A09-764E85EC4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E1D482D-AC7A-4364-BF4F-73905AFA6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7E5FCAE-EBFB-453D-8197-78F38B32D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E77C59F-DCC1-4940-B81C-1079801D2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85C462D-39E7-4DA8-A272-EE78F295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737F2A5-9883-454A-9CBB-7F493B69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AAB34C1-ED96-44DD-99E8-EE4D3DAA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8412A1-2CAD-4FD1-B021-9CA28D89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4BBB622-CAE0-4E6D-A2A2-88486BE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6890A4-2502-46FF-808A-8A0BC79D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55D1AE3-739A-4FE7-A4F7-A2842315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7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CBBDA3B-FC8A-44AA-B736-093ABBA8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F32452-9BFC-40B2-AEE9-202106EE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23599C7-7E2E-4AE0-B310-E14A3972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63BAE5-1D42-492C-A2BE-889B7F9D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77D4EF-2E6A-49F7-B2EC-CF55CC77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AFD2061-0D42-4B5E-BE29-A5E894BDB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1AA1F09-0CC5-47F4-9F8B-4BFE1A1B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E419DEF-FF74-4560-8BE3-3BBB51CC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A60A227-3A17-4D6D-AED0-1E79ED20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E17C61-9DCB-40F3-ACF7-162BC9F5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7F08A31-9347-4A5D-B35B-D3E3C6E9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28DC177-BFC5-4DFC-81D4-F0BEE3A7A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46F5C91-29D0-4637-8EF5-24C641FE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E6E456B-ECB6-4B82-9501-D5C09C83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7855EE5-01C8-41E4-90A2-54123AB8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1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CE95B81-BBE3-47EF-8AAD-91676D2B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2F4749A-AADF-44AD-B2C2-8FE3B9946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7A63D4-238A-4D2D-8E54-AD1F830B3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72B52-040A-4610-99EA-ED19986AB54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BCFC40-1EF1-4BCC-BFC7-C4D98986E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EEF1F5-77D5-483D-B34F-90A02B045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4F90C703-936C-4BF1-BE68-92112B4A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34524" y="-349543"/>
            <a:ext cx="5102647" cy="7557085"/>
          </a:xfrm>
          <a:prstGeom prst="rect">
            <a:avLst/>
          </a:prstGeom>
        </p:spPr>
      </p:pic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52908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study</dc:creator>
  <cp:lastModifiedBy>study</cp:lastModifiedBy>
  <cp:revision>1</cp:revision>
  <dcterms:created xsi:type="dcterms:W3CDTF">2020-12-01T09:17:54Z</dcterms:created>
  <dcterms:modified xsi:type="dcterms:W3CDTF">2020-12-01T10:44:58Z</dcterms:modified>
</cp:coreProperties>
</file>