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D2"/>
    <a:srgbClr val="DECEB8"/>
    <a:srgbClr val="FFFFF0"/>
    <a:srgbClr val="226842"/>
    <a:srgbClr val="58C88B"/>
    <a:srgbClr val="2E8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8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70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DCD5EB-C927-4FAE-866F-684A0F853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D704C19-E3FE-47EC-912D-741973F92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759AD97-0A55-429F-BC50-2FD0F16C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6EB-F6A2-4A92-A3E5-9979CEF930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F9D0DD-9510-4AE4-BC00-F9C4A77C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BED300-6640-4346-BD14-5DB99DA5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D838-3007-4B69-AA31-AB82F5C9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5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01B31F-4F60-407F-A68E-89AC358C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D8F5765-78BF-43AC-A10D-5D9EC65B3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0D5E71-12F8-470F-8875-0BEEF4E7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6EB-F6A2-4A92-A3E5-9979CEF930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9B4D62-446B-4C6C-AE73-2B14A062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3FC6823-18B7-4033-92E7-F1CBB724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D838-3007-4B69-AA31-AB82F5C9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2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BCFE632-886E-4AB3-9A8E-B37E420E8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C01A834-2D33-43E3-88BB-0AF85BC5A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45F412-159D-409C-9FA2-C5EA1794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6EB-F6A2-4A92-A3E5-9979CEF930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793D32-608A-447D-8334-2864A8C9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4D9254E-12E5-4B3B-AF8F-C8CAFF60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D838-3007-4B69-AA31-AB82F5C9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A8877C-C09C-42AF-884C-63DD9731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761BC9-E05C-4D62-B102-24885FE1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82578CB-FC96-4B40-A99A-CB5F55EE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6EB-F6A2-4A92-A3E5-9979CEF930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E3AE21-917A-459C-8DC8-F68A38CE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C5D0BF-4908-4C5A-8DD8-1B5DE16B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D838-3007-4B69-AA31-AB82F5C9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8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EAFF47-B24D-449A-8155-1A4047D8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1CD5EA-5E2C-4F19-8B6E-D141C9DE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DB034F-7698-47D3-ADD8-E067B63D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6EB-F6A2-4A92-A3E5-9979CEF930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FFB6596-165B-4C4C-918A-076F6367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DEF77C-CA1A-4360-BC9F-8EB6729C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D838-3007-4B69-AA31-AB82F5C9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2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95A2C3-3FCE-4E5F-8F2E-2A494496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10C83B-D44C-4646-A3EB-5C5748784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1D63F09-79E1-40FF-B5E4-7FF65BF32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635FFC-4FA4-4DFD-83AD-92DE50C6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6EB-F6A2-4A92-A3E5-9979CEF930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0DE4246-57EF-4C31-941A-6BC3486F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42DC964-8D20-46A2-9CE4-BF74C706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D838-3007-4B69-AA31-AB82F5C9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2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88F553-49B9-4C86-84CA-90433222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B689870-19FE-4076-B867-5FD9F00E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3CC8934-6BB5-4017-8F67-F7E339C57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912944B-F274-473B-908D-1833929C8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8C9576E-C046-4930-B689-416640984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019B886-966A-4B46-B4A9-83C5D744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6EB-F6A2-4A92-A3E5-9979CEF930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825E215-BE89-47F1-827F-51AF530A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16322BB-B5E0-48C4-9AA4-E830EB73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D838-3007-4B69-AA31-AB82F5C9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7E98D1-1649-4DB2-8202-01EA5D1B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21B81BC-DF9A-41D3-A174-AF438225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6EB-F6A2-4A92-A3E5-9979CEF930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C21B3C0-D514-4E29-920B-6AA7DBA1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88F706A-A72B-46C6-A438-8F97AE1C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D838-3007-4B69-AA31-AB82F5C9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3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2FEB3E5-0231-4A9E-8DD5-3A7543E0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6EB-F6A2-4A92-A3E5-9979CEF930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98AA6D1-5D95-4033-8C48-D15AD793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A34BBD-7983-499B-BCA2-E26A2ECA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D838-3007-4B69-AA31-AB82F5C9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493788-CD4F-48E0-AD83-3E0307E7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6A0278-2637-4544-B299-A7FF129D6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5386C1E-0D61-40F7-8041-F3502F7E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F35A18B-8EBF-4745-B288-7E7B2E29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6EB-F6A2-4A92-A3E5-9979CEF930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58DC5D-731D-4EC3-A1ED-976B65B4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6DB8751-2D3A-4400-AB05-F2E7E653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D838-3007-4B69-AA31-AB82F5C9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8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C021BF-DB53-4108-BEC4-0DC297DD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1D39F22-0400-4A58-A71C-FE1522C4E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E63E735-8A0D-415C-BA09-8C7813F23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40CC89-FBBC-4C99-88DD-5D179CA8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6EB-F6A2-4A92-A3E5-9979CEF930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737FF0-7E98-415E-A693-BBADB8AF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95A154B-7809-4F85-A2B4-CA21D42F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D838-3007-4B69-AA31-AB82F5C9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C32D51B-3A7E-4F46-BDA8-EA2E4728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4431497-2D15-42CD-B667-E6F4987D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6C3DA7-8217-4156-ADA4-1138CBAC3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536EB-F6A2-4A92-A3E5-9979CEF930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6B82B3-1147-4D9D-9E31-E18040514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8AB14B-8FF0-43FE-94A6-9491B9143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3D838-3007-4B69-AA31-AB82F5C90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2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אליפסה 11">
            <a:extLst>
              <a:ext uri="{FF2B5EF4-FFF2-40B4-BE49-F238E27FC236}">
                <a16:creationId xmlns:a16="http://schemas.microsoft.com/office/drawing/2014/main" id="{7AA6C9CA-C44B-4604-B2A1-D38576998570}"/>
              </a:ext>
            </a:extLst>
          </p:cNvPr>
          <p:cNvSpPr/>
          <p:nvPr/>
        </p:nvSpPr>
        <p:spPr>
          <a:xfrm>
            <a:off x="8766129" y="4012195"/>
            <a:ext cx="4572000" cy="4572000"/>
          </a:xfrm>
          <a:prstGeom prst="ellipse">
            <a:avLst/>
          </a:prstGeom>
          <a:solidFill>
            <a:srgbClr val="F0EAD2"/>
          </a:solidFill>
          <a:ln>
            <a:solidFill>
              <a:srgbClr val="F0E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5A88D128-C04A-41DB-A9AF-CC783B4B8AF5}"/>
              </a:ext>
            </a:extLst>
          </p:cNvPr>
          <p:cNvSpPr/>
          <p:nvPr/>
        </p:nvSpPr>
        <p:spPr>
          <a:xfrm>
            <a:off x="-913141" y="3091576"/>
            <a:ext cx="4572000" cy="4572000"/>
          </a:xfrm>
          <a:prstGeom prst="ellipse">
            <a:avLst/>
          </a:prstGeom>
          <a:solidFill>
            <a:srgbClr val="F0EAD2"/>
          </a:solidFill>
          <a:ln>
            <a:solidFill>
              <a:srgbClr val="F0E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92923CF7-7BC7-4D22-8D2C-8D95165B3684}"/>
              </a:ext>
            </a:extLst>
          </p:cNvPr>
          <p:cNvSpPr/>
          <p:nvPr/>
        </p:nvSpPr>
        <p:spPr>
          <a:xfrm>
            <a:off x="3270503" y="-2131259"/>
            <a:ext cx="5650992" cy="3667452"/>
          </a:xfrm>
          <a:prstGeom prst="ellipse">
            <a:avLst/>
          </a:prstGeom>
          <a:solidFill>
            <a:srgbClr val="DECEB8"/>
          </a:solidFill>
          <a:ln>
            <a:solidFill>
              <a:srgbClr val="DEC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739BCEF-B5F1-4F46-A70C-A0FD8B3BC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5" r="14883"/>
          <a:stretch/>
        </p:blipFill>
        <p:spPr>
          <a:xfrm>
            <a:off x="9182897" y="4065744"/>
            <a:ext cx="3333509" cy="288418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2B1B291-43C9-4819-86DD-535251A469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74" y="3397170"/>
            <a:ext cx="3460831" cy="3460831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7230E626-753B-4CF8-88EF-70CC0E0FF915}"/>
              </a:ext>
            </a:extLst>
          </p:cNvPr>
          <p:cNvSpPr/>
          <p:nvPr/>
        </p:nvSpPr>
        <p:spPr>
          <a:xfrm>
            <a:off x="4576994" y="-231494"/>
            <a:ext cx="303801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chemeClr val="tx1"/>
                  </a:solidFill>
                  <a:prstDash val="solid"/>
                </a:ln>
                <a:latin typeface="Unica One" panose="02000506000000020004" pitchFamily="2" charset="0"/>
              </a:rPr>
              <a:t>G</a:t>
            </a:r>
            <a:r>
              <a:rPr lang="en-US" sz="6600" b="1" dirty="0">
                <a:ln w="12700">
                  <a:solidFill>
                    <a:schemeClr val="tx1"/>
                  </a:solidFill>
                  <a:prstDash val="solid"/>
                </a:ln>
                <a:latin typeface="Unica One" panose="02000506000000020004" pitchFamily="2" charset="0"/>
              </a:rPr>
              <a:t>roup</a:t>
            </a:r>
            <a:r>
              <a:rPr lang="en-US" sz="9600" b="1" dirty="0">
                <a:ln w="12700">
                  <a:solidFill>
                    <a:schemeClr val="tx1"/>
                  </a:solidFill>
                  <a:prstDash val="solid"/>
                </a:ln>
                <a:latin typeface="Unica One" panose="02000506000000020004" pitchFamily="2" charset="0"/>
              </a:rPr>
              <a:t>9</a:t>
            </a:r>
            <a:endParaRPr lang="he-IL" sz="9600" b="1" dirty="0">
              <a:ln w="12700">
                <a:solidFill>
                  <a:schemeClr val="tx1"/>
                </a:solidFill>
                <a:prstDash val="solid"/>
              </a:ln>
              <a:latin typeface="Unica One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5328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Office PowerPoint</Application>
  <PresentationFormat>מסך רחב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Unica One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study</dc:creator>
  <cp:lastModifiedBy>study</cp:lastModifiedBy>
  <cp:revision>2</cp:revision>
  <dcterms:created xsi:type="dcterms:W3CDTF">2021-01-04T16:36:52Z</dcterms:created>
  <dcterms:modified xsi:type="dcterms:W3CDTF">2021-01-04T17:11:45Z</dcterms:modified>
</cp:coreProperties>
</file>