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7" r:id="rId6"/>
    <p:sldId id="282" r:id="rId7"/>
    <p:sldId id="279" r:id="rId8"/>
    <p:sldId id="278" r:id="rId9"/>
    <p:sldId id="283" r:id="rId10"/>
    <p:sldId id="284" r:id="rId11"/>
    <p:sldId id="286" r:id="rId12"/>
    <p:sldId id="288" r:id="rId13"/>
    <p:sldId id="285" r:id="rId14"/>
    <p:sldId id="313" r:id="rId15"/>
    <p:sldId id="314" r:id="rId16"/>
    <p:sldId id="306" r:id="rId17"/>
    <p:sldId id="287" r:id="rId18"/>
    <p:sldId id="291" r:id="rId19"/>
    <p:sldId id="290" r:id="rId20"/>
    <p:sldId id="289" r:id="rId21"/>
    <p:sldId id="296" r:id="rId22"/>
    <p:sldId id="294" r:id="rId23"/>
    <p:sldId id="298" r:id="rId24"/>
    <p:sldId id="297" r:id="rId25"/>
    <p:sldId id="299" r:id="rId26"/>
    <p:sldId id="300" r:id="rId27"/>
    <p:sldId id="302" r:id="rId28"/>
    <p:sldId id="315" r:id="rId29"/>
    <p:sldId id="303" r:id="rId30"/>
    <p:sldId id="305" r:id="rId31"/>
    <p:sldId id="308" r:id="rId32"/>
    <p:sldId id="309" r:id="rId33"/>
    <p:sldId id="304" r:id="rId34"/>
    <p:sldId id="307" r:id="rId35"/>
    <p:sldId id="312" r:id="rId36"/>
    <p:sldId id="311" r:id="rId37"/>
    <p:sldId id="310" r:id="rId38"/>
    <p:sldId id="317" r:id="rId39"/>
    <p:sldId id="319" r:id="rId40"/>
    <p:sldId id="318" r:id="rId41"/>
    <p:sldId id="321" r:id="rId42"/>
    <p:sldId id="320" r:id="rId43"/>
    <p:sldId id="322" r:id="rId44"/>
    <p:sldId id="324" r:id="rId45"/>
    <p:sldId id="323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88B"/>
    <a:srgbClr val="2E8B57"/>
    <a:srgbClr val="16422A"/>
    <a:srgbClr val="22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849" autoAdjust="0"/>
    <p:restoredTop sz="94660"/>
  </p:normalViewPr>
  <p:slideViewPr>
    <p:cSldViewPr snapToGrid="0">
      <p:cViewPr>
        <p:scale>
          <a:sx n="75" d="100"/>
          <a:sy n="75" d="100"/>
        </p:scale>
        <p:origin x="1493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C1A6A948-797E-4934-9EAF-9CA80527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E6BBE42-7634-4783-9B32-9BF8F70673A0}"/>
              </a:ext>
            </a:extLst>
          </p:cNvPr>
          <p:cNvCxnSpPr/>
          <p:nvPr/>
        </p:nvCxnSpPr>
        <p:spPr>
          <a:xfrm>
            <a:off x="1821766" y="2609850"/>
            <a:ext cx="92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E26CAD8-92D0-4C8D-ABCD-8A7475A59C18}"/>
              </a:ext>
            </a:extLst>
          </p:cNvPr>
          <p:cNvCxnSpPr>
            <a:cxnSpLocks/>
          </p:cNvCxnSpPr>
          <p:nvPr/>
        </p:nvCxnSpPr>
        <p:spPr>
          <a:xfrm flipV="1">
            <a:off x="5923290" y="-127826"/>
            <a:ext cx="69078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DBEC095-7AB7-46F2-9D8B-AECEA0249F75}"/>
              </a:ext>
            </a:extLst>
          </p:cNvPr>
          <p:cNvCxnSpPr>
            <a:cxnSpLocks/>
          </p:cNvCxnSpPr>
          <p:nvPr/>
        </p:nvCxnSpPr>
        <p:spPr>
          <a:xfrm flipH="1" flipV="1">
            <a:off x="3827272" y="213552"/>
            <a:ext cx="4599276" cy="51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A5A45B78-F7D6-44DF-A146-B75B4B5DAC81}"/>
              </a:ext>
            </a:extLst>
          </p:cNvPr>
          <p:cNvCxnSpPr>
            <a:cxnSpLocks/>
          </p:cNvCxnSpPr>
          <p:nvPr/>
        </p:nvCxnSpPr>
        <p:spPr>
          <a:xfrm flipH="1">
            <a:off x="3291840" y="-127826"/>
            <a:ext cx="5275386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55608" y="329823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FBD2E16D-3A70-489F-B706-5F24A10C4A22}"/>
              </a:ext>
            </a:extLst>
          </p:cNvPr>
          <p:cNvGrpSpPr/>
          <p:nvPr/>
        </p:nvGrpSpPr>
        <p:grpSpPr>
          <a:xfrm>
            <a:off x="3814356" y="5526655"/>
            <a:ext cx="2109357" cy="787559"/>
            <a:chOff x="8915645" y="5154580"/>
            <a:chExt cx="2109357" cy="787559"/>
          </a:xfrm>
        </p:grpSpPr>
        <p:sp>
          <p:nvSpPr>
            <p:cNvPr id="36" name="טרפז 35">
              <a:extLst>
                <a:ext uri="{FF2B5EF4-FFF2-40B4-BE49-F238E27FC236}">
                  <a16:creationId xmlns:a16="http://schemas.microsoft.com/office/drawing/2014/main" id="{AC381FD4-3288-4FEA-9342-022ABA17844E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טרפז 43">
              <a:extLst>
                <a:ext uri="{FF2B5EF4-FFF2-40B4-BE49-F238E27FC236}">
                  <a16:creationId xmlns:a16="http://schemas.microsoft.com/office/drawing/2014/main" id="{27D6B975-AFA5-480F-AF33-5210AB372A6E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148DCF69-6DBF-4D79-B024-CDC2CD79FDF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4499A781-E3F2-47D9-9165-C149EE3C099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9" y="5154580"/>
              <a:ext cx="1360975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EFC0B53F-1CF0-48A7-80F0-F91D31CE7D45}"/>
              </a:ext>
            </a:extLst>
          </p:cNvPr>
          <p:cNvGrpSpPr/>
          <p:nvPr/>
        </p:nvGrpSpPr>
        <p:grpSpPr>
          <a:xfrm>
            <a:off x="6302407" y="5121526"/>
            <a:ext cx="1550732" cy="648435"/>
            <a:chOff x="8915645" y="5101924"/>
            <a:chExt cx="2109357" cy="840215"/>
          </a:xfrm>
        </p:grpSpPr>
        <p:sp>
          <p:nvSpPr>
            <p:cNvPr id="61" name="טרפז 60">
              <a:extLst>
                <a:ext uri="{FF2B5EF4-FFF2-40B4-BE49-F238E27FC236}">
                  <a16:creationId xmlns:a16="http://schemas.microsoft.com/office/drawing/2014/main" id="{61753DA2-2766-4B40-AB32-357334BE6C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טרפז 61">
              <a:extLst>
                <a:ext uri="{FF2B5EF4-FFF2-40B4-BE49-F238E27FC236}">
                  <a16:creationId xmlns:a16="http://schemas.microsoft.com/office/drawing/2014/main" id="{27162A53-7C23-4DEA-B2F7-272E5DFF8D9A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544DE86-7DC9-4F5D-8BA1-D6A96D5BC5BB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1E325552-09B4-4B7F-A78B-5C42B825FBB1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D51F85A-BC68-4323-890C-E8F2929353E7}"/>
              </a:ext>
            </a:extLst>
          </p:cNvPr>
          <p:cNvGrpSpPr/>
          <p:nvPr/>
        </p:nvGrpSpPr>
        <p:grpSpPr>
          <a:xfrm>
            <a:off x="8256271" y="4676775"/>
            <a:ext cx="507637" cy="645443"/>
            <a:chOff x="4432874" y="5583555"/>
            <a:chExt cx="558018" cy="695325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3B434DBD-FE45-41D6-A2AF-AD8CD4893EF1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86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13B85977-AB5D-4202-B6B4-52E05FC288DE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51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0B72EE48-A63E-47ED-943F-7F471E9BEDD9}"/>
                </a:ext>
              </a:extLst>
            </p:cNvPr>
            <p:cNvCxnSpPr>
              <a:cxnSpLocks/>
            </p:cNvCxnSpPr>
            <p:nvPr/>
          </p:nvCxnSpPr>
          <p:spPr>
            <a:xfrm>
              <a:off x="4720155" y="5745341"/>
              <a:ext cx="0" cy="407468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45FF0D42-9EAC-424D-9ABA-A73019254BC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874" y="5745341"/>
              <a:ext cx="558018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3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262511" y="1907480"/>
            <a:ext cx="3265284" cy="1413803"/>
          </a:xfrm>
          <a:prstGeom prst="trapezoid">
            <a:avLst>
              <a:gd name="adj" fmla="val 404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8"/>
            <a:ext cx="2984762" cy="2278886"/>
            <a:chOff x="4121736" y="960120"/>
            <a:chExt cx="3538103" cy="2743201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8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05928" y="1884696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7" y="1309686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2F9874F4-C43A-42A9-96DB-6C6D55AAFBF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485FA9D-BF59-4C3E-9FC5-105F0956BC9D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8AF09FB-BFB4-44EE-AD53-0D252D4EC727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541AF170-8F28-4F51-8827-D7F42F2DD5E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05928" y="1884696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7" y="1309686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טרפז 13">
            <a:extLst>
              <a:ext uri="{FF2B5EF4-FFF2-40B4-BE49-F238E27FC236}">
                <a16:creationId xmlns:a16="http://schemas.microsoft.com/office/drawing/2014/main" id="{5EA83975-8521-4E47-91DC-81FFD32682B7}"/>
              </a:ext>
            </a:extLst>
          </p:cNvPr>
          <p:cNvSpPr/>
          <p:nvPr/>
        </p:nvSpPr>
        <p:spPr>
          <a:xfrm rot="10800000">
            <a:off x="4327146" y="1966248"/>
            <a:ext cx="2643395" cy="1404319"/>
          </a:xfrm>
          <a:prstGeom prst="trapezoid">
            <a:avLst>
              <a:gd name="adj" fmla="val 153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טרפז 14">
            <a:extLst>
              <a:ext uri="{FF2B5EF4-FFF2-40B4-BE49-F238E27FC236}">
                <a16:creationId xmlns:a16="http://schemas.microsoft.com/office/drawing/2014/main" id="{DD3094D3-2F36-4A9F-8F89-C4335830DC23}"/>
              </a:ext>
            </a:extLst>
          </p:cNvPr>
          <p:cNvSpPr/>
          <p:nvPr/>
        </p:nvSpPr>
        <p:spPr>
          <a:xfrm rot="10800000">
            <a:off x="4753417" y="1967495"/>
            <a:ext cx="2643395" cy="1404319"/>
          </a:xfrm>
          <a:prstGeom prst="trapezoid">
            <a:avLst>
              <a:gd name="adj" fmla="val 402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17345" y="1878037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8" y="1309687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325816" y="1970784"/>
            <a:ext cx="2645463" cy="1413803"/>
          </a:xfrm>
          <a:prstGeom prst="trapezoid">
            <a:avLst>
              <a:gd name="adj" fmla="val 1604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B30F9A7-AD34-4237-BBEE-7EF0FA66CDC3}"/>
              </a:ext>
            </a:extLst>
          </p:cNvPr>
          <p:cNvGrpSpPr/>
          <p:nvPr/>
        </p:nvGrpSpPr>
        <p:grpSpPr>
          <a:xfrm>
            <a:off x="5742877" y="286883"/>
            <a:ext cx="2822984" cy="2751713"/>
            <a:chOff x="8801416" y="1226053"/>
            <a:chExt cx="2822984" cy="2751713"/>
          </a:xfrm>
        </p:grpSpPr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FF8AFF67-88E5-4969-A622-5F26FA857456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9134727" y="1613542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C6143A60-5786-47D8-8289-F5D89554597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9228781" y="1813089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7DEB12E2-7BB2-4EE8-9D35-F26C8D2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9211324" y="1545543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אליפסה 60">
              <a:extLst>
                <a:ext uri="{FF2B5EF4-FFF2-40B4-BE49-F238E27FC236}">
                  <a16:creationId xmlns:a16="http://schemas.microsoft.com/office/drawing/2014/main" id="{A83D6EC6-9937-48ED-9038-75E483F4A435}"/>
                </a:ext>
              </a:extLst>
            </p:cNvPr>
            <p:cNvSpPr/>
            <p:nvPr/>
          </p:nvSpPr>
          <p:spPr>
            <a:xfrm>
              <a:off x="8938562" y="1419979"/>
              <a:ext cx="2434688" cy="23839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אליפסה 2">
              <a:extLst>
                <a:ext uri="{FF2B5EF4-FFF2-40B4-BE49-F238E27FC236}">
                  <a16:creationId xmlns:a16="http://schemas.microsoft.com/office/drawing/2014/main" id="{F8353835-3C47-4A13-972B-6EF239E5DFD5}"/>
                </a:ext>
              </a:extLst>
            </p:cNvPr>
            <p:cNvSpPr/>
            <p:nvPr/>
          </p:nvSpPr>
          <p:spPr>
            <a:xfrm>
              <a:off x="9124000" y="1514058"/>
              <a:ext cx="2207270" cy="21802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C52BB278-4F38-44A9-866F-92146555DE14}"/>
                </a:ext>
              </a:extLst>
            </p:cNvPr>
            <p:cNvCxnSpPr>
              <a:cxnSpLocks/>
            </p:cNvCxnSpPr>
            <p:nvPr/>
          </p:nvCxnSpPr>
          <p:spPr>
            <a:xfrm>
              <a:off x="8881200" y="2591155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0FACE41D-0677-4AA9-A4D0-1D44738039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4193" y="2597653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ABC63D21-A75C-43AB-B762-C61C2173E8E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93462" y="2606166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727406B5-4C60-4683-8BB9-A07EC1F53A78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8801416" y="2552001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אליפסה 44">
              <a:extLst>
                <a:ext uri="{FF2B5EF4-FFF2-40B4-BE49-F238E27FC236}">
                  <a16:creationId xmlns:a16="http://schemas.microsoft.com/office/drawing/2014/main" id="{65097C35-EE0A-4B09-97FA-4D3DF165D0E1}"/>
                </a:ext>
              </a:extLst>
            </p:cNvPr>
            <p:cNvSpPr/>
            <p:nvPr/>
          </p:nvSpPr>
          <p:spPr>
            <a:xfrm>
              <a:off x="9647633" y="2024271"/>
              <a:ext cx="1172880" cy="11965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50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5013960" y="2398014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AE2742B2-7485-41B8-B5DD-9FBE1CEDB502}"/>
              </a:ext>
            </a:extLst>
          </p:cNvPr>
          <p:cNvSpPr/>
          <p:nvPr/>
        </p:nvSpPr>
        <p:spPr>
          <a:xfrm rot="5400000">
            <a:off x="5518404" y="2676906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D233FD2-5C47-4A19-B693-5EA73D8891BC}"/>
              </a:ext>
            </a:extLst>
          </p:cNvPr>
          <p:cNvSpPr/>
          <p:nvPr/>
        </p:nvSpPr>
        <p:spPr>
          <a:xfrm>
            <a:off x="4673346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A17A3C16-0A4C-4246-9FD8-E8FFE1E74501}"/>
              </a:ext>
            </a:extLst>
          </p:cNvPr>
          <p:cNvSpPr/>
          <p:nvPr/>
        </p:nvSpPr>
        <p:spPr>
          <a:xfrm rot="5400000">
            <a:off x="5177790" y="2610612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5013960" y="2398014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AE2742B2-7485-41B8-B5DD-9FBE1CEDB502}"/>
              </a:ext>
            </a:extLst>
          </p:cNvPr>
          <p:cNvSpPr/>
          <p:nvPr/>
        </p:nvSpPr>
        <p:spPr>
          <a:xfrm rot="16200000">
            <a:off x="5518404" y="2676906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8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D233FD2-5C47-4A19-B693-5EA73D8891BC}"/>
              </a:ext>
            </a:extLst>
          </p:cNvPr>
          <p:cNvSpPr/>
          <p:nvPr/>
        </p:nvSpPr>
        <p:spPr>
          <a:xfrm>
            <a:off x="4673346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A17A3C16-0A4C-4246-9FD8-E8FFE1E74501}"/>
              </a:ext>
            </a:extLst>
          </p:cNvPr>
          <p:cNvSpPr/>
          <p:nvPr/>
        </p:nvSpPr>
        <p:spPr>
          <a:xfrm rot="16200000">
            <a:off x="5177790" y="2610612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4544568" y="2331720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BB11491-31E8-447C-9840-1551B075D817}"/>
              </a:ext>
            </a:extLst>
          </p:cNvPr>
          <p:cNvSpPr/>
          <p:nvPr/>
        </p:nvSpPr>
        <p:spPr>
          <a:xfrm>
            <a:off x="5353985" y="3208293"/>
            <a:ext cx="541174" cy="1050621"/>
          </a:xfrm>
          <a:prstGeom prst="roundRect">
            <a:avLst>
              <a:gd name="adj" fmla="val 37399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7D5537-B2DC-45F1-8D98-08EBAB152066}"/>
              </a:ext>
            </a:extLst>
          </p:cNvPr>
          <p:cNvSpPr/>
          <p:nvPr/>
        </p:nvSpPr>
        <p:spPr>
          <a:xfrm>
            <a:off x="5356019" y="2577963"/>
            <a:ext cx="541174" cy="409078"/>
          </a:xfrm>
          <a:prstGeom prst="roundRect">
            <a:avLst>
              <a:gd name="adj" fmla="val 38147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4544568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BB11491-31E8-447C-9840-1551B075D817}"/>
              </a:ext>
            </a:extLst>
          </p:cNvPr>
          <p:cNvSpPr/>
          <p:nvPr/>
        </p:nvSpPr>
        <p:spPr>
          <a:xfrm>
            <a:off x="5353985" y="3208293"/>
            <a:ext cx="541174" cy="1050621"/>
          </a:xfrm>
          <a:prstGeom prst="roundRect">
            <a:avLst>
              <a:gd name="adj" fmla="val 37399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7D5537-B2DC-45F1-8D98-08EBAB152066}"/>
              </a:ext>
            </a:extLst>
          </p:cNvPr>
          <p:cNvSpPr/>
          <p:nvPr/>
        </p:nvSpPr>
        <p:spPr>
          <a:xfrm>
            <a:off x="5356019" y="2577963"/>
            <a:ext cx="541174" cy="409078"/>
          </a:xfrm>
          <a:prstGeom prst="roundRect">
            <a:avLst>
              <a:gd name="adj" fmla="val 38147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0B2E687-E67D-4EBB-AA64-332931308D2D}"/>
              </a:ext>
            </a:extLst>
          </p:cNvPr>
          <p:cNvCxnSpPr>
            <a:cxnSpLocks/>
          </p:cNvCxnSpPr>
          <p:nvPr/>
        </p:nvCxnSpPr>
        <p:spPr>
          <a:xfrm flipV="1">
            <a:off x="4319015" y="1997164"/>
            <a:ext cx="0" cy="312347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A729C98C-6F12-4EBB-9B81-0D81E73293B9}"/>
              </a:ext>
            </a:extLst>
          </p:cNvPr>
          <p:cNvCxnSpPr>
            <a:cxnSpLocks/>
          </p:cNvCxnSpPr>
          <p:nvPr/>
        </p:nvCxnSpPr>
        <p:spPr>
          <a:xfrm>
            <a:off x="4216907" y="5044440"/>
            <a:ext cx="312877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4FB40E7-9419-4C03-A0DC-29EAA992D627}"/>
              </a:ext>
            </a:extLst>
          </p:cNvPr>
          <p:cNvCxnSpPr>
            <a:cxnSpLocks/>
          </p:cNvCxnSpPr>
          <p:nvPr/>
        </p:nvCxnSpPr>
        <p:spPr>
          <a:xfrm>
            <a:off x="4229099" y="2097786"/>
            <a:ext cx="169621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>
            <a:off x="7272528" y="3423285"/>
            <a:ext cx="0" cy="172212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CA79B87E-BDE1-42D3-8E3D-63E21F7B23BE}"/>
              </a:ext>
            </a:extLst>
          </p:cNvPr>
          <p:cNvCxnSpPr>
            <a:cxnSpLocks/>
          </p:cNvCxnSpPr>
          <p:nvPr/>
        </p:nvCxnSpPr>
        <p:spPr>
          <a:xfrm flipH="1">
            <a:off x="5535168" y="148785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B3A4CF8A-37D3-4448-987A-985D94DB2B88}"/>
              </a:ext>
            </a:extLst>
          </p:cNvPr>
          <p:cNvCxnSpPr>
            <a:cxnSpLocks/>
          </p:cNvCxnSpPr>
          <p:nvPr/>
        </p:nvCxnSpPr>
        <p:spPr>
          <a:xfrm flipH="1">
            <a:off x="5955794" y="191457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1926808-D2A4-4DFF-80FC-E47FF5571FA2}"/>
              </a:ext>
            </a:extLst>
          </p:cNvPr>
          <p:cNvCxnSpPr>
            <a:cxnSpLocks/>
          </p:cNvCxnSpPr>
          <p:nvPr/>
        </p:nvCxnSpPr>
        <p:spPr>
          <a:xfrm flipH="1">
            <a:off x="5259609" y="3833222"/>
            <a:ext cx="729063" cy="31396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AC73BB1-8A68-421A-B160-8F561D61B419}"/>
              </a:ext>
            </a:extLst>
          </p:cNvPr>
          <p:cNvCxnSpPr>
            <a:cxnSpLocks/>
          </p:cNvCxnSpPr>
          <p:nvPr/>
        </p:nvCxnSpPr>
        <p:spPr>
          <a:xfrm flipH="1">
            <a:off x="5269540" y="3395472"/>
            <a:ext cx="290230" cy="68957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718AC41-564C-4E6B-8822-AE1DE74BD682}"/>
              </a:ext>
            </a:extLst>
          </p:cNvPr>
          <p:cNvCxnSpPr>
            <a:cxnSpLocks/>
          </p:cNvCxnSpPr>
          <p:nvPr/>
        </p:nvCxnSpPr>
        <p:spPr>
          <a:xfrm flipH="1" flipV="1">
            <a:off x="7439374" y="1588980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70F7AFE-A756-4FB7-931B-862B56316D8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8" y="1969278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4A8A792-1154-4BC8-85AE-C13E75547B6E}"/>
              </a:ext>
            </a:extLst>
          </p:cNvPr>
          <p:cNvCxnSpPr>
            <a:cxnSpLocks/>
          </p:cNvCxnSpPr>
          <p:nvPr/>
        </p:nvCxnSpPr>
        <p:spPr>
          <a:xfrm flipH="1" flipV="1">
            <a:off x="5614119" y="3401063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081E1607-276B-4539-AA7B-B1918293EC43}"/>
              </a:ext>
            </a:extLst>
          </p:cNvPr>
          <p:cNvSpPr/>
          <p:nvPr/>
        </p:nvSpPr>
        <p:spPr>
          <a:xfrm>
            <a:off x="5162550" y="3994784"/>
            <a:ext cx="215259" cy="241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6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0B2E687-E67D-4EBB-AA64-332931308D2D}"/>
              </a:ext>
            </a:extLst>
          </p:cNvPr>
          <p:cNvCxnSpPr>
            <a:cxnSpLocks/>
          </p:cNvCxnSpPr>
          <p:nvPr/>
        </p:nvCxnSpPr>
        <p:spPr>
          <a:xfrm flipV="1">
            <a:off x="4319015" y="1997164"/>
            <a:ext cx="0" cy="312347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A729C98C-6F12-4EBB-9B81-0D81E73293B9}"/>
              </a:ext>
            </a:extLst>
          </p:cNvPr>
          <p:cNvCxnSpPr>
            <a:cxnSpLocks/>
          </p:cNvCxnSpPr>
          <p:nvPr/>
        </p:nvCxnSpPr>
        <p:spPr>
          <a:xfrm>
            <a:off x="4220717" y="5048250"/>
            <a:ext cx="312877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4FB40E7-9419-4C03-A0DC-29EAA992D627}"/>
              </a:ext>
            </a:extLst>
          </p:cNvPr>
          <p:cNvCxnSpPr>
            <a:cxnSpLocks/>
          </p:cNvCxnSpPr>
          <p:nvPr/>
        </p:nvCxnSpPr>
        <p:spPr>
          <a:xfrm>
            <a:off x="4229099" y="2093976"/>
            <a:ext cx="169621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>
            <a:off x="7272528" y="3423285"/>
            <a:ext cx="0" cy="172212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CA79B87E-BDE1-42D3-8E3D-63E21F7B23BE}"/>
              </a:ext>
            </a:extLst>
          </p:cNvPr>
          <p:cNvCxnSpPr>
            <a:cxnSpLocks/>
          </p:cNvCxnSpPr>
          <p:nvPr/>
        </p:nvCxnSpPr>
        <p:spPr>
          <a:xfrm flipH="1">
            <a:off x="5535168" y="148785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B3A4CF8A-37D3-4448-987A-985D94DB2B88}"/>
              </a:ext>
            </a:extLst>
          </p:cNvPr>
          <p:cNvCxnSpPr>
            <a:cxnSpLocks/>
          </p:cNvCxnSpPr>
          <p:nvPr/>
        </p:nvCxnSpPr>
        <p:spPr>
          <a:xfrm flipH="1">
            <a:off x="5955794" y="191457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1926808-D2A4-4DFF-80FC-E47FF5571FA2}"/>
              </a:ext>
            </a:extLst>
          </p:cNvPr>
          <p:cNvCxnSpPr>
            <a:cxnSpLocks/>
          </p:cNvCxnSpPr>
          <p:nvPr/>
        </p:nvCxnSpPr>
        <p:spPr>
          <a:xfrm flipH="1">
            <a:off x="5259609" y="3833222"/>
            <a:ext cx="729063" cy="31396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AC73BB1-8A68-421A-B160-8F561D61B419}"/>
              </a:ext>
            </a:extLst>
          </p:cNvPr>
          <p:cNvCxnSpPr>
            <a:cxnSpLocks/>
          </p:cNvCxnSpPr>
          <p:nvPr/>
        </p:nvCxnSpPr>
        <p:spPr>
          <a:xfrm flipH="1">
            <a:off x="5269540" y="3395472"/>
            <a:ext cx="290230" cy="68957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718AC41-564C-4E6B-8822-AE1DE74BD682}"/>
              </a:ext>
            </a:extLst>
          </p:cNvPr>
          <p:cNvCxnSpPr>
            <a:cxnSpLocks/>
          </p:cNvCxnSpPr>
          <p:nvPr/>
        </p:nvCxnSpPr>
        <p:spPr>
          <a:xfrm flipH="1" flipV="1">
            <a:off x="7435564" y="1592790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70F7AFE-A756-4FB7-931B-862B56316D8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8" y="1969278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4A8A792-1154-4BC8-85AE-C13E75547B6E}"/>
              </a:ext>
            </a:extLst>
          </p:cNvPr>
          <p:cNvCxnSpPr>
            <a:cxnSpLocks/>
          </p:cNvCxnSpPr>
          <p:nvPr/>
        </p:nvCxnSpPr>
        <p:spPr>
          <a:xfrm flipH="1" flipV="1">
            <a:off x="5614119" y="3401063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081E1607-276B-4539-AA7B-B1918293EC43}"/>
              </a:ext>
            </a:extLst>
          </p:cNvPr>
          <p:cNvSpPr/>
          <p:nvPr/>
        </p:nvSpPr>
        <p:spPr>
          <a:xfrm>
            <a:off x="5162550" y="3994784"/>
            <a:ext cx="215259" cy="241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BDC82BFE-32C3-421E-B313-9310E245733A}"/>
              </a:ext>
            </a:extLst>
          </p:cNvPr>
          <p:cNvSpPr/>
          <p:nvPr/>
        </p:nvSpPr>
        <p:spPr>
          <a:xfrm rot="2713481">
            <a:off x="7242600" y="1798142"/>
            <a:ext cx="389840" cy="315175"/>
          </a:xfrm>
          <a:prstGeom prst="rect">
            <a:avLst/>
          </a:prstGeom>
          <a:solidFill>
            <a:srgbClr val="58C88B"/>
          </a:solidFill>
          <a:ln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 flipH="1">
            <a:off x="4691107" y="2920218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A0A186AF-E853-4CDA-BCA9-CA261B5A21F6}"/>
              </a:ext>
            </a:extLst>
          </p:cNvPr>
          <p:cNvSpPr/>
          <p:nvPr/>
        </p:nvSpPr>
        <p:spPr>
          <a:xfrm>
            <a:off x="4632261" y="2424824"/>
            <a:ext cx="2592682" cy="1737679"/>
          </a:xfrm>
          <a:prstGeom prst="roundRect">
            <a:avLst/>
          </a:prstGeom>
          <a:noFill/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3A9D1406-72EA-4419-8335-B5D3E02C590F}"/>
              </a:ext>
            </a:extLst>
          </p:cNvPr>
          <p:cNvCxnSpPr>
            <a:cxnSpLocks/>
          </p:cNvCxnSpPr>
          <p:nvPr/>
        </p:nvCxnSpPr>
        <p:spPr>
          <a:xfrm flipH="1">
            <a:off x="4845852" y="3785381"/>
            <a:ext cx="464702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E960835B-5E37-4213-8389-2136D88032D8}"/>
              </a:ext>
            </a:extLst>
          </p:cNvPr>
          <p:cNvCxnSpPr>
            <a:cxnSpLocks/>
          </p:cNvCxnSpPr>
          <p:nvPr/>
        </p:nvCxnSpPr>
        <p:spPr>
          <a:xfrm flipH="1">
            <a:off x="5409027" y="3785381"/>
            <a:ext cx="50679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F7D0FBE-DF00-4279-9617-2716ED7A6330}"/>
              </a:ext>
            </a:extLst>
          </p:cNvPr>
          <p:cNvCxnSpPr>
            <a:cxnSpLocks/>
          </p:cNvCxnSpPr>
          <p:nvPr/>
        </p:nvCxnSpPr>
        <p:spPr>
          <a:xfrm flipH="1">
            <a:off x="4691107" y="3096064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3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1C105408-8CE9-4D31-9498-48D34C81ABEF}"/>
              </a:ext>
            </a:extLst>
          </p:cNvPr>
          <p:cNvCxnSpPr>
            <a:cxnSpLocks/>
          </p:cNvCxnSpPr>
          <p:nvPr/>
        </p:nvCxnSpPr>
        <p:spPr>
          <a:xfrm flipH="1">
            <a:off x="4691107" y="2920218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65795C45-C2D8-4F9C-B36E-A7235E55ADF4}"/>
              </a:ext>
            </a:extLst>
          </p:cNvPr>
          <p:cNvSpPr/>
          <p:nvPr/>
        </p:nvSpPr>
        <p:spPr>
          <a:xfrm>
            <a:off x="4632261" y="2424824"/>
            <a:ext cx="2592682" cy="1737679"/>
          </a:xfrm>
          <a:prstGeom prst="roundRect">
            <a:avLst/>
          </a:prstGeom>
          <a:noFill/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3770AF7-32BB-4F3A-B401-6900293E28F5}"/>
              </a:ext>
            </a:extLst>
          </p:cNvPr>
          <p:cNvCxnSpPr>
            <a:cxnSpLocks/>
          </p:cNvCxnSpPr>
          <p:nvPr/>
        </p:nvCxnSpPr>
        <p:spPr>
          <a:xfrm flipH="1">
            <a:off x="4845852" y="3785381"/>
            <a:ext cx="464702" cy="0"/>
          </a:xfrm>
          <a:prstGeom prst="lin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9208A90E-7469-44F0-8048-80CE8EE3327B}"/>
              </a:ext>
            </a:extLst>
          </p:cNvPr>
          <p:cNvCxnSpPr>
            <a:cxnSpLocks/>
          </p:cNvCxnSpPr>
          <p:nvPr/>
        </p:nvCxnSpPr>
        <p:spPr>
          <a:xfrm flipH="1">
            <a:off x="5409027" y="3785381"/>
            <a:ext cx="506795" cy="0"/>
          </a:xfrm>
          <a:prstGeom prst="lin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1126F337-8860-4DD8-A917-D924D77DD265}"/>
              </a:ext>
            </a:extLst>
          </p:cNvPr>
          <p:cNvCxnSpPr>
            <a:cxnSpLocks/>
          </p:cNvCxnSpPr>
          <p:nvPr/>
        </p:nvCxnSpPr>
        <p:spPr>
          <a:xfrm flipH="1">
            <a:off x="4691107" y="3096064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84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2C350E4-695A-428B-8CA9-FD928A15E6B3}"/>
              </a:ext>
            </a:extLst>
          </p:cNvPr>
          <p:cNvCxnSpPr>
            <a:cxnSpLocks/>
          </p:cNvCxnSpPr>
          <p:nvPr/>
        </p:nvCxnSpPr>
        <p:spPr>
          <a:xfrm flipV="1">
            <a:off x="589621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E0652EB-8F33-4893-97F8-1B7F52A039C0}"/>
              </a:ext>
            </a:extLst>
          </p:cNvPr>
          <p:cNvCxnSpPr>
            <a:cxnSpLocks/>
          </p:cNvCxnSpPr>
          <p:nvPr/>
        </p:nvCxnSpPr>
        <p:spPr>
          <a:xfrm flipV="1">
            <a:off x="550227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2C25C61-5B66-4DE9-8866-E3CEF26BA0A8}"/>
              </a:ext>
            </a:extLst>
          </p:cNvPr>
          <p:cNvCxnSpPr>
            <a:cxnSpLocks/>
          </p:cNvCxnSpPr>
          <p:nvPr/>
        </p:nvCxnSpPr>
        <p:spPr>
          <a:xfrm flipV="1">
            <a:off x="568368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3F2ACED0-48B8-429B-BD53-E1F35CE7CB48}"/>
              </a:ext>
            </a:extLst>
          </p:cNvPr>
          <p:cNvCxnSpPr>
            <a:cxnSpLocks/>
          </p:cNvCxnSpPr>
          <p:nvPr/>
        </p:nvCxnSpPr>
        <p:spPr>
          <a:xfrm flipV="1">
            <a:off x="530649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9307644-406E-4903-98CC-5DC3AC56A3E2}"/>
              </a:ext>
            </a:extLst>
          </p:cNvPr>
          <p:cNvCxnSpPr>
            <a:cxnSpLocks/>
          </p:cNvCxnSpPr>
          <p:nvPr/>
        </p:nvCxnSpPr>
        <p:spPr>
          <a:xfrm flipH="1">
            <a:off x="5306495" y="2927031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EB84907-701C-4ECD-A761-2A131C440E42}"/>
              </a:ext>
            </a:extLst>
          </p:cNvPr>
          <p:cNvCxnSpPr>
            <a:cxnSpLocks/>
          </p:cNvCxnSpPr>
          <p:nvPr/>
        </p:nvCxnSpPr>
        <p:spPr>
          <a:xfrm flipH="1">
            <a:off x="5519020" y="3544823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2C350E4-695A-428B-8CA9-FD928A15E6B3}"/>
              </a:ext>
            </a:extLst>
          </p:cNvPr>
          <p:cNvCxnSpPr>
            <a:cxnSpLocks/>
          </p:cNvCxnSpPr>
          <p:nvPr/>
        </p:nvCxnSpPr>
        <p:spPr>
          <a:xfrm flipV="1">
            <a:off x="589621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E0652EB-8F33-4893-97F8-1B7F52A039C0}"/>
              </a:ext>
            </a:extLst>
          </p:cNvPr>
          <p:cNvCxnSpPr>
            <a:cxnSpLocks/>
          </p:cNvCxnSpPr>
          <p:nvPr/>
        </p:nvCxnSpPr>
        <p:spPr>
          <a:xfrm flipV="1">
            <a:off x="550227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2C25C61-5B66-4DE9-8866-E3CEF26BA0A8}"/>
              </a:ext>
            </a:extLst>
          </p:cNvPr>
          <p:cNvCxnSpPr>
            <a:cxnSpLocks/>
          </p:cNvCxnSpPr>
          <p:nvPr/>
        </p:nvCxnSpPr>
        <p:spPr>
          <a:xfrm flipV="1">
            <a:off x="568368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3F2ACED0-48B8-429B-BD53-E1F35CE7CB48}"/>
              </a:ext>
            </a:extLst>
          </p:cNvPr>
          <p:cNvCxnSpPr>
            <a:cxnSpLocks/>
          </p:cNvCxnSpPr>
          <p:nvPr/>
        </p:nvCxnSpPr>
        <p:spPr>
          <a:xfrm flipV="1">
            <a:off x="530649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9307644-406E-4903-98CC-5DC3AC56A3E2}"/>
              </a:ext>
            </a:extLst>
          </p:cNvPr>
          <p:cNvCxnSpPr>
            <a:cxnSpLocks/>
          </p:cNvCxnSpPr>
          <p:nvPr/>
        </p:nvCxnSpPr>
        <p:spPr>
          <a:xfrm flipH="1">
            <a:off x="5306495" y="2927031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EB84907-701C-4ECD-A761-2A131C440E42}"/>
              </a:ext>
            </a:extLst>
          </p:cNvPr>
          <p:cNvCxnSpPr>
            <a:cxnSpLocks/>
          </p:cNvCxnSpPr>
          <p:nvPr/>
        </p:nvCxnSpPr>
        <p:spPr>
          <a:xfrm flipH="1">
            <a:off x="5519020" y="3544823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7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0705D40-8F39-4C82-BC69-B66BA0DD2AAB}"/>
              </a:ext>
            </a:extLst>
          </p:cNvPr>
          <p:cNvCxnSpPr>
            <a:cxnSpLocks/>
          </p:cNvCxnSpPr>
          <p:nvPr/>
        </p:nvCxnSpPr>
        <p:spPr>
          <a:xfrm flipV="1">
            <a:off x="6011444" y="2997602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ED73B324-A35A-4B5B-8BB1-640C1ACDFB57}"/>
              </a:ext>
            </a:extLst>
          </p:cNvPr>
          <p:cNvCxnSpPr>
            <a:cxnSpLocks/>
          </p:cNvCxnSpPr>
          <p:nvPr/>
        </p:nvCxnSpPr>
        <p:spPr>
          <a:xfrm flipV="1">
            <a:off x="5703908" y="2715455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772FBDBD-8976-4619-998F-E1D21951DFDC}"/>
              </a:ext>
            </a:extLst>
          </p:cNvPr>
          <p:cNvCxnSpPr>
            <a:cxnSpLocks/>
          </p:cNvCxnSpPr>
          <p:nvPr/>
        </p:nvCxnSpPr>
        <p:spPr>
          <a:xfrm flipV="1">
            <a:off x="5449908" y="2996069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5B6B70C-F82C-4222-975C-DCE3780BE4F9}"/>
              </a:ext>
            </a:extLst>
          </p:cNvPr>
          <p:cNvCxnSpPr>
            <a:cxnSpLocks/>
          </p:cNvCxnSpPr>
          <p:nvPr/>
        </p:nvCxnSpPr>
        <p:spPr>
          <a:xfrm flipV="1">
            <a:off x="5121270" y="2715455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1C582865-24EB-455D-9B19-96BAD42C357C}"/>
              </a:ext>
            </a:extLst>
          </p:cNvPr>
          <p:cNvCxnSpPr>
            <a:cxnSpLocks/>
          </p:cNvCxnSpPr>
          <p:nvPr/>
        </p:nvCxnSpPr>
        <p:spPr>
          <a:xfrm>
            <a:off x="5170508" y="2715455"/>
            <a:ext cx="533400" cy="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D76F8B2-54BD-4685-BE3D-F6D9C08CD696}"/>
              </a:ext>
            </a:extLst>
          </p:cNvPr>
          <p:cNvCxnSpPr>
            <a:cxnSpLocks/>
          </p:cNvCxnSpPr>
          <p:nvPr/>
        </p:nvCxnSpPr>
        <p:spPr>
          <a:xfrm>
            <a:off x="5449908" y="3740995"/>
            <a:ext cx="533400" cy="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0B27374-300C-4CA3-B0F6-8409E7CA8CCA}"/>
              </a:ext>
            </a:extLst>
          </p:cNvPr>
          <p:cNvCxnSpPr/>
          <p:nvPr/>
        </p:nvCxnSpPr>
        <p:spPr>
          <a:xfrm>
            <a:off x="6487899" y="5443728"/>
            <a:ext cx="0" cy="8610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chemeClr val="tx1"/>
          </a:solidFill>
          <a:ln w="762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cap="none" spc="0" dirty="0">
                <a:ln w="0"/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cap="none" spc="0" dirty="0">
              <a:ln w="0"/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47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rgbClr val="2E8B57"/>
          </a:solidFill>
          <a:ln w="76200" cap="rnd">
            <a:solidFill>
              <a:srgbClr val="2E8B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>
                <a:ln w="0"/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dirty="0">
              <a:ln w="0"/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4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rgbClr val="2E8B57"/>
          </a:solidFill>
          <a:ln w="76200" cap="rnd">
            <a:solidFill>
              <a:srgbClr val="2E8B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4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צורה חופשית: צורה 1">
            <a:extLst>
              <a:ext uri="{FF2B5EF4-FFF2-40B4-BE49-F238E27FC236}">
                <a16:creationId xmlns:a16="http://schemas.microsoft.com/office/drawing/2014/main" id="{50B83736-AA84-451B-B2A4-CAD40108B261}"/>
              </a:ext>
            </a:extLst>
          </p:cNvPr>
          <p:cNvSpPr/>
          <p:nvPr/>
        </p:nvSpPr>
        <p:spPr>
          <a:xfrm>
            <a:off x="4817883" y="2131427"/>
            <a:ext cx="2556233" cy="2595146"/>
          </a:xfrm>
          <a:custGeom>
            <a:avLst/>
            <a:gdLst>
              <a:gd name="connsiteX0" fmla="*/ 11560 w 2556233"/>
              <a:gd name="connsiteY0" fmla="*/ 1868552 h 2595146"/>
              <a:gd name="connsiteX1" fmla="*/ 575440 w 2556233"/>
              <a:gd name="connsiteY1" fmla="*/ 306452 h 2595146"/>
              <a:gd name="connsiteX2" fmla="*/ 1295530 w 2556233"/>
              <a:gd name="connsiteY2" fmla="*/ 5462 h 2595146"/>
              <a:gd name="connsiteX3" fmla="*/ 2068960 w 2556233"/>
              <a:gd name="connsiteY3" fmla="*/ 413132 h 2595146"/>
              <a:gd name="connsiteX4" fmla="*/ 2529970 w 2556233"/>
              <a:gd name="connsiteY4" fmla="*/ 2093342 h 2595146"/>
              <a:gd name="connsiteX5" fmla="*/ 1287910 w 2556233"/>
              <a:gd name="connsiteY5" fmla="*/ 2584832 h 2595146"/>
              <a:gd name="connsiteX6" fmla="*/ 282070 w 2556233"/>
              <a:gd name="connsiteY6" fmla="*/ 2382902 h 2595146"/>
              <a:gd name="connsiteX7" fmla="*/ 11560 w 2556233"/>
              <a:gd name="connsiteY7" fmla="*/ 1868552 h 259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6233" h="2595146">
                <a:moveTo>
                  <a:pt x="11560" y="1868552"/>
                </a:moveTo>
                <a:cubicBezTo>
                  <a:pt x="60455" y="1522477"/>
                  <a:pt x="361445" y="616967"/>
                  <a:pt x="575440" y="306452"/>
                </a:cubicBezTo>
                <a:cubicBezTo>
                  <a:pt x="789435" y="-4063"/>
                  <a:pt x="1046610" y="-12318"/>
                  <a:pt x="1295530" y="5462"/>
                </a:cubicBezTo>
                <a:cubicBezTo>
                  <a:pt x="1544450" y="23242"/>
                  <a:pt x="1863220" y="65152"/>
                  <a:pt x="2068960" y="413132"/>
                </a:cubicBezTo>
                <a:cubicBezTo>
                  <a:pt x="2274700" y="761112"/>
                  <a:pt x="2660145" y="1731392"/>
                  <a:pt x="2529970" y="2093342"/>
                </a:cubicBezTo>
                <a:cubicBezTo>
                  <a:pt x="2399795" y="2455292"/>
                  <a:pt x="1662560" y="2536572"/>
                  <a:pt x="1287910" y="2584832"/>
                </a:cubicBezTo>
                <a:cubicBezTo>
                  <a:pt x="913260" y="2633092"/>
                  <a:pt x="492255" y="2502917"/>
                  <a:pt x="282070" y="2382902"/>
                </a:cubicBezTo>
                <a:cubicBezTo>
                  <a:pt x="71885" y="2262887"/>
                  <a:pt x="-37335" y="2214627"/>
                  <a:pt x="11560" y="1868552"/>
                </a:cubicBezTo>
                <a:close/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F1BFA386-F4B5-4970-B605-EFDC9FBF812E}"/>
              </a:ext>
            </a:extLst>
          </p:cNvPr>
          <p:cNvSpPr/>
          <p:nvPr/>
        </p:nvSpPr>
        <p:spPr>
          <a:xfrm>
            <a:off x="5582225" y="4038600"/>
            <a:ext cx="346710" cy="33909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F3886702-C723-41C6-B344-19943F792D44}"/>
              </a:ext>
            </a:extLst>
          </p:cNvPr>
          <p:cNvCxnSpPr/>
          <p:nvPr/>
        </p:nvCxnSpPr>
        <p:spPr>
          <a:xfrm flipV="1">
            <a:off x="6252210" y="3276600"/>
            <a:ext cx="346710" cy="1257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D0DC15C0-41BD-4682-8940-3835F8D45D48}"/>
              </a:ext>
            </a:extLst>
          </p:cNvPr>
          <p:cNvCxnSpPr>
            <a:cxnSpLocks/>
          </p:cNvCxnSpPr>
          <p:nvPr/>
        </p:nvCxnSpPr>
        <p:spPr>
          <a:xfrm>
            <a:off x="5593081" y="3282315"/>
            <a:ext cx="346710" cy="1257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קשת 8">
            <a:extLst>
              <a:ext uri="{FF2B5EF4-FFF2-40B4-BE49-F238E27FC236}">
                <a16:creationId xmlns:a16="http://schemas.microsoft.com/office/drawing/2014/main" id="{9FC32D02-66A0-4514-858F-F0AA5388C481}"/>
              </a:ext>
            </a:extLst>
          </p:cNvPr>
          <p:cNvSpPr/>
          <p:nvPr/>
        </p:nvSpPr>
        <p:spPr>
          <a:xfrm>
            <a:off x="5257227" y="2866073"/>
            <a:ext cx="671708" cy="518160"/>
          </a:xfrm>
          <a:prstGeom prst="arc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קשת 29">
            <a:extLst>
              <a:ext uri="{FF2B5EF4-FFF2-40B4-BE49-F238E27FC236}">
                <a16:creationId xmlns:a16="http://schemas.microsoft.com/office/drawing/2014/main" id="{404A5FE6-221A-46B9-8108-2AA45D6873B2}"/>
              </a:ext>
            </a:extLst>
          </p:cNvPr>
          <p:cNvSpPr/>
          <p:nvPr/>
        </p:nvSpPr>
        <p:spPr>
          <a:xfrm flipH="1">
            <a:off x="6263066" y="2866073"/>
            <a:ext cx="671709" cy="518160"/>
          </a:xfrm>
          <a:prstGeom prst="arc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3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CE77570B-2823-4C8A-B384-A43D5F38306E}"/>
              </a:ext>
            </a:extLst>
          </p:cNvPr>
          <p:cNvCxnSpPr>
            <a:cxnSpLocks/>
          </p:cNvCxnSpPr>
          <p:nvPr/>
        </p:nvCxnSpPr>
        <p:spPr>
          <a:xfrm>
            <a:off x="5385816" y="4581144"/>
            <a:ext cx="1493139" cy="0"/>
          </a:xfrm>
          <a:prstGeom prst="line">
            <a:avLst/>
          </a:prstGeom>
          <a:ln w="2794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2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rgbClr val="58C8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rgbClr val="1642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CE77570B-2823-4C8A-B384-A43D5F38306E}"/>
              </a:ext>
            </a:extLst>
          </p:cNvPr>
          <p:cNvCxnSpPr>
            <a:cxnSpLocks/>
          </p:cNvCxnSpPr>
          <p:nvPr/>
        </p:nvCxnSpPr>
        <p:spPr>
          <a:xfrm>
            <a:off x="5385816" y="4581144"/>
            <a:ext cx="1493139" cy="0"/>
          </a:xfrm>
          <a:prstGeom prst="line">
            <a:avLst/>
          </a:prstGeom>
          <a:ln w="2794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3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44462"/>
            <a:ext cx="239151" cy="21101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08027" y="4254714"/>
            <a:ext cx="314471" cy="0"/>
          </a:xfrm>
          <a:prstGeom prst="line">
            <a:avLst/>
          </a:prstGeom>
          <a:ln w="152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56923"/>
            <a:ext cx="168812" cy="182968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 flipV="1">
            <a:off x="5465298" y="3849098"/>
            <a:ext cx="914400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>
            <a:off x="6423660" y="4307076"/>
            <a:ext cx="162095" cy="167621"/>
          </a:xfrm>
          <a:prstGeom prst="line">
            <a:avLst/>
          </a:prstGeom>
          <a:ln w="152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152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125527" y="1654011"/>
            <a:ext cx="1463040" cy="146304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2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08027" y="4302339"/>
            <a:ext cx="314471" cy="0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6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26315" y="4296243"/>
            <a:ext cx="314471" cy="0"/>
          </a:xfrm>
          <a:prstGeom prst="line">
            <a:avLst/>
          </a:prstGeom>
          <a:ln w="228600" cap="sq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928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32411" y="4296243"/>
            <a:ext cx="314471" cy="0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148A9C-E4A0-4E1F-8BFA-2D008762A0E7}"/>
              </a:ext>
            </a:extLst>
          </p:cNvPr>
          <p:cNvCxnSpPr/>
          <p:nvPr/>
        </p:nvCxnSpPr>
        <p:spPr>
          <a:xfrm>
            <a:off x="4769182" y="3342131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E73E5332-B63D-4F63-95B7-FF0B0D1F7CB2}"/>
              </a:ext>
            </a:extLst>
          </p:cNvPr>
          <p:cNvCxnSpPr>
            <a:cxnSpLocks/>
          </p:cNvCxnSpPr>
          <p:nvPr/>
        </p:nvCxnSpPr>
        <p:spPr>
          <a:xfrm>
            <a:off x="5105107" y="3546287"/>
            <a:ext cx="314471" cy="0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C0590C7-A1DB-4119-A9B9-B96E881190DA}"/>
              </a:ext>
            </a:extLst>
          </p:cNvPr>
          <p:cNvCxnSpPr>
            <a:cxnSpLocks/>
          </p:cNvCxnSpPr>
          <p:nvPr/>
        </p:nvCxnSpPr>
        <p:spPr>
          <a:xfrm flipV="1">
            <a:off x="4769182" y="3115289"/>
            <a:ext cx="208964" cy="22227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7D539B2E-786C-4F1A-BC08-49C4C740FC22}"/>
              </a:ext>
            </a:extLst>
          </p:cNvPr>
          <p:cNvCxnSpPr>
            <a:cxnSpLocks/>
          </p:cNvCxnSpPr>
          <p:nvPr/>
        </p:nvCxnSpPr>
        <p:spPr>
          <a:xfrm>
            <a:off x="5008333" y="3099143"/>
            <a:ext cx="844061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6C3D14-CB07-4965-995F-C40EA1A3BDC9}"/>
              </a:ext>
            </a:extLst>
          </p:cNvPr>
          <p:cNvCxnSpPr>
            <a:cxnSpLocks/>
          </p:cNvCxnSpPr>
          <p:nvPr/>
        </p:nvCxnSpPr>
        <p:spPr>
          <a:xfrm flipV="1">
            <a:off x="5852394" y="2827634"/>
            <a:ext cx="245892" cy="27150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D7E5B49-A9BF-4EEF-86B1-10EBC4300F64}"/>
              </a:ext>
            </a:extLst>
          </p:cNvPr>
          <p:cNvCxnSpPr>
            <a:cxnSpLocks/>
          </p:cNvCxnSpPr>
          <p:nvPr/>
        </p:nvCxnSpPr>
        <p:spPr>
          <a:xfrm>
            <a:off x="6098286" y="2827634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72F51C1-1606-4AF7-A46D-D13C0B617C6D}"/>
              </a:ext>
            </a:extLst>
          </p:cNvPr>
          <p:cNvCxnSpPr/>
          <p:nvPr/>
        </p:nvCxnSpPr>
        <p:spPr>
          <a:xfrm>
            <a:off x="6506249" y="2827634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416BCE7-B8EA-49D8-A399-9DF09C183A88}"/>
              </a:ext>
            </a:extLst>
          </p:cNvPr>
          <p:cNvCxnSpPr>
            <a:cxnSpLocks/>
          </p:cNvCxnSpPr>
          <p:nvPr/>
        </p:nvCxnSpPr>
        <p:spPr>
          <a:xfrm>
            <a:off x="6098286" y="3768647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7EC0808-3C75-4C7F-B110-E7C9C7A25EFD}"/>
              </a:ext>
            </a:extLst>
          </p:cNvPr>
          <p:cNvCxnSpPr>
            <a:cxnSpLocks/>
          </p:cNvCxnSpPr>
          <p:nvPr/>
        </p:nvCxnSpPr>
        <p:spPr>
          <a:xfrm flipH="1" flipV="1">
            <a:off x="5985074" y="3673306"/>
            <a:ext cx="38917" cy="32533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A56E87F-1679-4AF4-B77C-B949310684CD}"/>
              </a:ext>
            </a:extLst>
          </p:cNvPr>
          <p:cNvCxnSpPr>
            <a:cxnSpLocks/>
          </p:cNvCxnSpPr>
          <p:nvPr/>
        </p:nvCxnSpPr>
        <p:spPr>
          <a:xfrm flipV="1">
            <a:off x="6525006" y="3500948"/>
            <a:ext cx="220394" cy="24680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32D77BD8-504D-482A-897C-4D945ECF84FD}"/>
              </a:ext>
            </a:extLst>
          </p:cNvPr>
          <p:cNvCxnSpPr>
            <a:cxnSpLocks/>
          </p:cNvCxnSpPr>
          <p:nvPr/>
        </p:nvCxnSpPr>
        <p:spPr>
          <a:xfrm>
            <a:off x="6745400" y="3038649"/>
            <a:ext cx="0" cy="46229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0A098D8-78D6-4BAB-A2BE-9FD1ACEC0079}"/>
              </a:ext>
            </a:extLst>
          </p:cNvPr>
          <p:cNvSpPr/>
          <p:nvPr/>
        </p:nvSpPr>
        <p:spPr>
          <a:xfrm>
            <a:off x="6218062" y="3206657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קשת 1">
            <a:extLst>
              <a:ext uri="{FF2B5EF4-FFF2-40B4-BE49-F238E27FC236}">
                <a16:creationId xmlns:a16="http://schemas.microsoft.com/office/drawing/2014/main" id="{0E5E426A-D48D-4441-A55D-FB1C8DC70402}"/>
              </a:ext>
            </a:extLst>
          </p:cNvPr>
          <p:cNvSpPr/>
          <p:nvPr/>
        </p:nvSpPr>
        <p:spPr>
          <a:xfrm rot="5400000">
            <a:off x="4330934" y="190500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21D4DB5D-3A10-49A0-8341-CE6DA8368228}"/>
              </a:ext>
            </a:extLst>
          </p:cNvPr>
          <p:cNvSpPr/>
          <p:nvPr/>
        </p:nvSpPr>
        <p:spPr>
          <a:xfrm rot="16200000">
            <a:off x="4330934" y="191008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8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148A9C-E4A0-4E1F-8BFA-2D008762A0E7}"/>
              </a:ext>
            </a:extLst>
          </p:cNvPr>
          <p:cNvCxnSpPr/>
          <p:nvPr/>
        </p:nvCxnSpPr>
        <p:spPr>
          <a:xfrm>
            <a:off x="4769182" y="3342131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E73E5332-B63D-4F63-95B7-FF0B0D1F7CB2}"/>
              </a:ext>
            </a:extLst>
          </p:cNvPr>
          <p:cNvCxnSpPr>
            <a:cxnSpLocks/>
          </p:cNvCxnSpPr>
          <p:nvPr/>
        </p:nvCxnSpPr>
        <p:spPr>
          <a:xfrm>
            <a:off x="5105107" y="3546287"/>
            <a:ext cx="314471" cy="0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C0590C7-A1DB-4119-A9B9-B96E881190DA}"/>
              </a:ext>
            </a:extLst>
          </p:cNvPr>
          <p:cNvCxnSpPr>
            <a:cxnSpLocks/>
          </p:cNvCxnSpPr>
          <p:nvPr/>
        </p:nvCxnSpPr>
        <p:spPr>
          <a:xfrm flipV="1">
            <a:off x="4769182" y="3115289"/>
            <a:ext cx="208964" cy="22227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7D539B2E-786C-4F1A-BC08-49C4C740FC22}"/>
              </a:ext>
            </a:extLst>
          </p:cNvPr>
          <p:cNvCxnSpPr>
            <a:cxnSpLocks/>
          </p:cNvCxnSpPr>
          <p:nvPr/>
        </p:nvCxnSpPr>
        <p:spPr>
          <a:xfrm>
            <a:off x="5008333" y="3099143"/>
            <a:ext cx="844061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6C3D14-CB07-4965-995F-C40EA1A3BDC9}"/>
              </a:ext>
            </a:extLst>
          </p:cNvPr>
          <p:cNvCxnSpPr>
            <a:cxnSpLocks/>
          </p:cNvCxnSpPr>
          <p:nvPr/>
        </p:nvCxnSpPr>
        <p:spPr>
          <a:xfrm flipV="1">
            <a:off x="5852394" y="2827634"/>
            <a:ext cx="245892" cy="27150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D7E5B49-A9BF-4EEF-86B1-10EBC4300F64}"/>
              </a:ext>
            </a:extLst>
          </p:cNvPr>
          <p:cNvCxnSpPr>
            <a:cxnSpLocks/>
          </p:cNvCxnSpPr>
          <p:nvPr/>
        </p:nvCxnSpPr>
        <p:spPr>
          <a:xfrm>
            <a:off x="6098286" y="2827634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72F51C1-1606-4AF7-A46D-D13C0B617C6D}"/>
              </a:ext>
            </a:extLst>
          </p:cNvPr>
          <p:cNvCxnSpPr/>
          <p:nvPr/>
        </p:nvCxnSpPr>
        <p:spPr>
          <a:xfrm>
            <a:off x="6506249" y="2827634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416BCE7-B8EA-49D8-A399-9DF09C183A88}"/>
              </a:ext>
            </a:extLst>
          </p:cNvPr>
          <p:cNvCxnSpPr>
            <a:cxnSpLocks/>
          </p:cNvCxnSpPr>
          <p:nvPr/>
        </p:nvCxnSpPr>
        <p:spPr>
          <a:xfrm>
            <a:off x="6098286" y="3768647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7EC0808-3C75-4C7F-B110-E7C9C7A25EFD}"/>
              </a:ext>
            </a:extLst>
          </p:cNvPr>
          <p:cNvCxnSpPr>
            <a:cxnSpLocks/>
          </p:cNvCxnSpPr>
          <p:nvPr/>
        </p:nvCxnSpPr>
        <p:spPr>
          <a:xfrm flipH="1" flipV="1">
            <a:off x="5985074" y="3673306"/>
            <a:ext cx="38917" cy="32533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A56E87F-1679-4AF4-B77C-B949310684CD}"/>
              </a:ext>
            </a:extLst>
          </p:cNvPr>
          <p:cNvCxnSpPr>
            <a:cxnSpLocks/>
          </p:cNvCxnSpPr>
          <p:nvPr/>
        </p:nvCxnSpPr>
        <p:spPr>
          <a:xfrm flipV="1">
            <a:off x="6525006" y="3500948"/>
            <a:ext cx="220394" cy="24680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32D77BD8-504D-482A-897C-4D945ECF84FD}"/>
              </a:ext>
            </a:extLst>
          </p:cNvPr>
          <p:cNvCxnSpPr>
            <a:cxnSpLocks/>
          </p:cNvCxnSpPr>
          <p:nvPr/>
        </p:nvCxnSpPr>
        <p:spPr>
          <a:xfrm>
            <a:off x="6745400" y="3038649"/>
            <a:ext cx="0" cy="46229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0A098D8-78D6-4BAB-A2BE-9FD1ACEC0079}"/>
              </a:ext>
            </a:extLst>
          </p:cNvPr>
          <p:cNvSpPr/>
          <p:nvPr/>
        </p:nvSpPr>
        <p:spPr>
          <a:xfrm>
            <a:off x="6218062" y="3206657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קשת 1">
            <a:extLst>
              <a:ext uri="{FF2B5EF4-FFF2-40B4-BE49-F238E27FC236}">
                <a16:creationId xmlns:a16="http://schemas.microsoft.com/office/drawing/2014/main" id="{0E5E426A-D48D-4441-A55D-FB1C8DC70402}"/>
              </a:ext>
            </a:extLst>
          </p:cNvPr>
          <p:cNvSpPr/>
          <p:nvPr/>
        </p:nvSpPr>
        <p:spPr>
          <a:xfrm rot="5400000">
            <a:off x="4330934" y="190500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21D4DB5D-3A10-49A0-8341-CE6DA8368228}"/>
              </a:ext>
            </a:extLst>
          </p:cNvPr>
          <p:cNvSpPr/>
          <p:nvPr/>
        </p:nvSpPr>
        <p:spPr>
          <a:xfrm rot="16200000">
            <a:off x="4330934" y="191008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10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E45F0F35-B44A-42DA-9F75-48E3AD7F8BE8}"/>
              </a:ext>
            </a:extLst>
          </p:cNvPr>
          <p:cNvCxnSpPr>
            <a:cxnSpLocks/>
          </p:cNvCxnSpPr>
          <p:nvPr/>
        </p:nvCxnSpPr>
        <p:spPr>
          <a:xfrm rot="2700000" flipH="1">
            <a:off x="1417870" y="4860914"/>
            <a:ext cx="1577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308C7854-ADA0-4667-ABD2-7EE836A49B21}"/>
              </a:ext>
            </a:extLst>
          </p:cNvPr>
          <p:cNvCxnSpPr>
            <a:cxnSpLocks/>
          </p:cNvCxnSpPr>
          <p:nvPr/>
        </p:nvCxnSpPr>
        <p:spPr>
          <a:xfrm rot="8100000" flipH="1">
            <a:off x="8698767" y="4860914"/>
            <a:ext cx="1577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116E10F3-B783-4FBF-A1C0-ADE6416A3A7F}"/>
              </a:ext>
            </a:extLst>
          </p:cNvPr>
          <p:cNvCxnSpPr>
            <a:cxnSpLocks/>
          </p:cNvCxnSpPr>
          <p:nvPr/>
        </p:nvCxnSpPr>
        <p:spPr>
          <a:xfrm flipV="1">
            <a:off x="2694431" y="5384655"/>
            <a:ext cx="6310465" cy="2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266F6BFD-8339-474D-8AAB-3B6C794E9CA4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5809422" y="4486732"/>
            <a:ext cx="1" cy="93185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6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E45F0F35-B44A-42DA-9F75-48E3AD7F8BE8}"/>
              </a:ext>
            </a:extLst>
          </p:cNvPr>
          <p:cNvCxnSpPr>
            <a:cxnSpLocks/>
          </p:cNvCxnSpPr>
          <p:nvPr/>
        </p:nvCxnSpPr>
        <p:spPr>
          <a:xfrm flipH="1" flipV="1">
            <a:off x="1720531" y="4267999"/>
            <a:ext cx="1073760" cy="745961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308C7854-ADA0-4667-ABD2-7EE836A49B21}"/>
              </a:ext>
            </a:extLst>
          </p:cNvPr>
          <p:cNvCxnSpPr>
            <a:cxnSpLocks/>
          </p:cNvCxnSpPr>
          <p:nvPr/>
        </p:nvCxnSpPr>
        <p:spPr>
          <a:xfrm flipV="1">
            <a:off x="8907780" y="4252758"/>
            <a:ext cx="1005774" cy="761202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116E10F3-B783-4FBF-A1C0-ADE6416A3A7F}"/>
              </a:ext>
            </a:extLst>
          </p:cNvPr>
          <p:cNvCxnSpPr>
            <a:cxnSpLocks/>
          </p:cNvCxnSpPr>
          <p:nvPr/>
        </p:nvCxnSpPr>
        <p:spPr>
          <a:xfrm flipV="1">
            <a:off x="2694431" y="4980795"/>
            <a:ext cx="6310465" cy="2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266F6BFD-8339-474D-8AAB-3B6C794E9CA4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5809421" y="4486732"/>
            <a:ext cx="2" cy="603428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12591DDA-1DA7-46FF-B6D3-CFD803AEB0EB}"/>
              </a:ext>
            </a:extLst>
          </p:cNvPr>
          <p:cNvGrpSpPr/>
          <p:nvPr/>
        </p:nvGrpSpPr>
        <p:grpSpPr>
          <a:xfrm>
            <a:off x="356739" y="1218465"/>
            <a:ext cx="1550732" cy="648435"/>
            <a:chOff x="8915645" y="5101924"/>
            <a:chExt cx="2109357" cy="840215"/>
          </a:xfrm>
        </p:grpSpPr>
        <p:sp>
          <p:nvSpPr>
            <p:cNvPr id="14" name="טרפז 13">
              <a:extLst>
                <a:ext uri="{FF2B5EF4-FFF2-40B4-BE49-F238E27FC236}">
                  <a16:creationId xmlns:a16="http://schemas.microsoft.com/office/drawing/2014/main" id="{4E10DB2E-9948-44EB-8EF9-326BB4CCC4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טרפז 14">
              <a:extLst>
                <a:ext uri="{FF2B5EF4-FFF2-40B4-BE49-F238E27FC236}">
                  <a16:creationId xmlns:a16="http://schemas.microsoft.com/office/drawing/2014/main" id="{66A8425A-E75C-4E41-A2D0-10A4D1CDAB62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9C8448C8-D06C-4283-8B44-04B5030E421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EAE8CF33-5F9B-40A5-A0A7-95ACD4CFC39B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050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116E10F3-B783-4FBF-A1C0-ADE6416A3A7F}"/>
              </a:ext>
            </a:extLst>
          </p:cNvPr>
          <p:cNvCxnSpPr>
            <a:cxnSpLocks/>
          </p:cNvCxnSpPr>
          <p:nvPr/>
        </p:nvCxnSpPr>
        <p:spPr>
          <a:xfrm>
            <a:off x="2694431" y="4978257"/>
            <a:ext cx="3203449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958D590-2949-4381-86C2-A13717DD8279}"/>
              </a:ext>
            </a:extLst>
          </p:cNvPr>
          <p:cNvCxnSpPr>
            <a:cxnSpLocks/>
          </p:cNvCxnSpPr>
          <p:nvPr/>
        </p:nvCxnSpPr>
        <p:spPr>
          <a:xfrm flipV="1">
            <a:off x="5788249" y="4978257"/>
            <a:ext cx="3221131" cy="2540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B0EA3C2-2F30-454B-A46E-9CA662C51DDD}"/>
              </a:ext>
            </a:extLst>
          </p:cNvPr>
          <p:cNvGrpSpPr/>
          <p:nvPr/>
        </p:nvGrpSpPr>
        <p:grpSpPr>
          <a:xfrm>
            <a:off x="5012883" y="1215022"/>
            <a:ext cx="1550732" cy="648435"/>
            <a:chOff x="8915645" y="5101924"/>
            <a:chExt cx="2109357" cy="840215"/>
          </a:xfrm>
        </p:grpSpPr>
        <p:sp>
          <p:nvSpPr>
            <p:cNvPr id="21" name="טרפז 20">
              <a:extLst>
                <a:ext uri="{FF2B5EF4-FFF2-40B4-BE49-F238E27FC236}">
                  <a16:creationId xmlns:a16="http://schemas.microsoft.com/office/drawing/2014/main" id="{D1268EB7-83A9-4054-98C3-8668D5E24E1A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טרפז 21">
              <a:extLst>
                <a:ext uri="{FF2B5EF4-FFF2-40B4-BE49-F238E27FC236}">
                  <a16:creationId xmlns:a16="http://schemas.microsoft.com/office/drawing/2014/main" id="{B176C86F-6541-4A1E-BEB1-690695B2BAD8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BCEFB66D-9BBB-4B50-AA9A-540054EB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B97A87A-1B2E-4CEE-B7E9-FA593692FE37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904083D-C03B-4377-9725-4CF13E20A611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B4E0155-324E-44E6-9E55-663E3FE7DFF0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604962CA-C593-4E2A-8834-606D143B521B}"/>
              </a:ext>
            </a:extLst>
          </p:cNvPr>
          <p:cNvCxnSpPr>
            <a:cxnSpLocks/>
          </p:cNvCxnSpPr>
          <p:nvPr/>
        </p:nvCxnSpPr>
        <p:spPr>
          <a:xfrm flipH="1" flipV="1">
            <a:off x="1720531" y="4267999"/>
            <a:ext cx="1073760" cy="74596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679C74E-F3BA-430D-BE0C-AD0C73DF21AC}"/>
              </a:ext>
            </a:extLst>
          </p:cNvPr>
          <p:cNvCxnSpPr>
            <a:cxnSpLocks/>
          </p:cNvCxnSpPr>
          <p:nvPr/>
        </p:nvCxnSpPr>
        <p:spPr>
          <a:xfrm flipV="1">
            <a:off x="5809423" y="4432122"/>
            <a:ext cx="0" cy="709310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23806754-BDAC-4029-B4E1-B60A664EA163}"/>
              </a:ext>
            </a:extLst>
          </p:cNvPr>
          <p:cNvCxnSpPr>
            <a:cxnSpLocks/>
          </p:cNvCxnSpPr>
          <p:nvPr/>
        </p:nvCxnSpPr>
        <p:spPr>
          <a:xfrm flipV="1">
            <a:off x="8907780" y="4252758"/>
            <a:ext cx="1005774" cy="761202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65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B6B7C0A4-8431-4C9B-9ADF-4FE116B318AF}"/>
              </a:ext>
            </a:extLst>
          </p:cNvPr>
          <p:cNvGrpSpPr/>
          <p:nvPr/>
        </p:nvGrpSpPr>
        <p:grpSpPr>
          <a:xfrm>
            <a:off x="9614498" y="1218465"/>
            <a:ext cx="1550732" cy="648435"/>
            <a:chOff x="8915645" y="5101924"/>
            <a:chExt cx="2109357" cy="840215"/>
          </a:xfrm>
        </p:grpSpPr>
        <p:sp>
          <p:nvSpPr>
            <p:cNvPr id="16" name="טרפז 15">
              <a:extLst>
                <a:ext uri="{FF2B5EF4-FFF2-40B4-BE49-F238E27FC236}">
                  <a16:creationId xmlns:a16="http://schemas.microsoft.com/office/drawing/2014/main" id="{D8C1695E-3AF9-4AD9-8D4F-BBBA0F4DC203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טרפז 16">
              <a:extLst>
                <a:ext uri="{FF2B5EF4-FFF2-40B4-BE49-F238E27FC236}">
                  <a16:creationId xmlns:a16="http://schemas.microsoft.com/office/drawing/2014/main" id="{156029F8-D117-4878-94A2-CAA900DF37D2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B4FC8E5E-8356-4B86-9D3E-3328392E64BC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92869D8D-7CB4-4968-96DF-79D3101263DE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EDDDF59F-332A-42F6-A21A-4F968D325BFC}"/>
              </a:ext>
            </a:extLst>
          </p:cNvPr>
          <p:cNvCxnSpPr>
            <a:cxnSpLocks/>
          </p:cNvCxnSpPr>
          <p:nvPr/>
        </p:nvCxnSpPr>
        <p:spPr>
          <a:xfrm flipH="1" flipV="1">
            <a:off x="1720531" y="4267999"/>
            <a:ext cx="1073760" cy="74596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FA0483E-A09B-4F60-99BF-CB1F35B40F52}"/>
              </a:ext>
            </a:extLst>
          </p:cNvPr>
          <p:cNvCxnSpPr>
            <a:cxnSpLocks/>
          </p:cNvCxnSpPr>
          <p:nvPr/>
        </p:nvCxnSpPr>
        <p:spPr>
          <a:xfrm flipV="1">
            <a:off x="2694431" y="4980795"/>
            <a:ext cx="6310465" cy="2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DE92909-8E41-4921-974C-C2B436FC3F50}"/>
              </a:ext>
            </a:extLst>
          </p:cNvPr>
          <p:cNvCxnSpPr>
            <a:cxnSpLocks/>
          </p:cNvCxnSpPr>
          <p:nvPr/>
        </p:nvCxnSpPr>
        <p:spPr>
          <a:xfrm flipV="1">
            <a:off x="5809421" y="4486732"/>
            <a:ext cx="2" cy="603428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D499F1A5-5E12-4061-86E4-7278E7706F9C}"/>
              </a:ext>
            </a:extLst>
          </p:cNvPr>
          <p:cNvCxnSpPr>
            <a:cxnSpLocks/>
          </p:cNvCxnSpPr>
          <p:nvPr/>
        </p:nvCxnSpPr>
        <p:spPr>
          <a:xfrm>
            <a:off x="8788400" y="4980795"/>
            <a:ext cx="214632" cy="0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2FF6623A-3C10-4A6D-A5C0-2C3993DDAE9C}"/>
              </a:ext>
            </a:extLst>
          </p:cNvPr>
          <p:cNvCxnSpPr>
            <a:cxnSpLocks/>
          </p:cNvCxnSpPr>
          <p:nvPr/>
        </p:nvCxnSpPr>
        <p:spPr>
          <a:xfrm flipV="1">
            <a:off x="8907780" y="4252758"/>
            <a:ext cx="1005774" cy="761202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49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EDDDF59F-332A-42F6-A21A-4F968D325BFC}"/>
              </a:ext>
            </a:extLst>
          </p:cNvPr>
          <p:cNvCxnSpPr>
            <a:cxnSpLocks/>
          </p:cNvCxnSpPr>
          <p:nvPr/>
        </p:nvCxnSpPr>
        <p:spPr>
          <a:xfrm flipH="1" flipV="1">
            <a:off x="1720531" y="4267999"/>
            <a:ext cx="1073760" cy="74596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FA0483E-A09B-4F60-99BF-CB1F35B40F52}"/>
              </a:ext>
            </a:extLst>
          </p:cNvPr>
          <p:cNvCxnSpPr>
            <a:cxnSpLocks/>
          </p:cNvCxnSpPr>
          <p:nvPr/>
        </p:nvCxnSpPr>
        <p:spPr>
          <a:xfrm flipV="1">
            <a:off x="2694431" y="4980795"/>
            <a:ext cx="6310465" cy="2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DE92909-8E41-4921-974C-C2B436FC3F50}"/>
              </a:ext>
            </a:extLst>
          </p:cNvPr>
          <p:cNvCxnSpPr>
            <a:cxnSpLocks/>
          </p:cNvCxnSpPr>
          <p:nvPr/>
        </p:nvCxnSpPr>
        <p:spPr>
          <a:xfrm flipV="1">
            <a:off x="5809421" y="4486732"/>
            <a:ext cx="2" cy="603428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104238E9-83BF-4219-B62C-0AAC0261903E}"/>
              </a:ext>
            </a:extLst>
          </p:cNvPr>
          <p:cNvCxnSpPr>
            <a:cxnSpLocks/>
          </p:cNvCxnSpPr>
          <p:nvPr/>
        </p:nvCxnSpPr>
        <p:spPr>
          <a:xfrm flipV="1">
            <a:off x="8907780" y="4252758"/>
            <a:ext cx="1005774" cy="761202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D499F1A5-5E12-4061-86E4-7278E7706F9C}"/>
              </a:ext>
            </a:extLst>
          </p:cNvPr>
          <p:cNvCxnSpPr>
            <a:cxnSpLocks/>
          </p:cNvCxnSpPr>
          <p:nvPr/>
        </p:nvCxnSpPr>
        <p:spPr>
          <a:xfrm>
            <a:off x="8788400" y="4980795"/>
            <a:ext cx="214632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77D480EE-0E0F-4272-A502-B79C09B34801}"/>
              </a:ext>
            </a:extLst>
          </p:cNvPr>
          <p:cNvCxnSpPr>
            <a:cxnSpLocks/>
          </p:cNvCxnSpPr>
          <p:nvPr/>
        </p:nvCxnSpPr>
        <p:spPr>
          <a:xfrm>
            <a:off x="1004655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F0A248-16C2-415F-8820-32372A5D3C39}"/>
              </a:ext>
            </a:extLst>
          </p:cNvPr>
          <p:cNvCxnSpPr>
            <a:cxnSpLocks/>
          </p:cNvCxnSpPr>
          <p:nvPr/>
        </p:nvCxnSpPr>
        <p:spPr>
          <a:xfrm flipH="1">
            <a:off x="1033266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7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E45F0F35-B44A-42DA-9F75-48E3AD7F8BE8}"/>
              </a:ext>
            </a:extLst>
          </p:cNvPr>
          <p:cNvCxnSpPr>
            <a:cxnSpLocks/>
            <a:stCxn id="61" idx="2"/>
            <a:endCxn id="66" idx="6"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12591DDA-1DA7-46FF-B6D3-CFD803AEB0EB}"/>
              </a:ext>
            </a:extLst>
          </p:cNvPr>
          <p:cNvGrpSpPr/>
          <p:nvPr/>
        </p:nvGrpSpPr>
        <p:grpSpPr>
          <a:xfrm>
            <a:off x="356739" y="1218465"/>
            <a:ext cx="1550732" cy="648435"/>
            <a:chOff x="8915645" y="5101924"/>
            <a:chExt cx="2109357" cy="840215"/>
          </a:xfrm>
        </p:grpSpPr>
        <p:sp>
          <p:nvSpPr>
            <p:cNvPr id="14" name="טרפז 13">
              <a:extLst>
                <a:ext uri="{FF2B5EF4-FFF2-40B4-BE49-F238E27FC236}">
                  <a16:creationId xmlns:a16="http://schemas.microsoft.com/office/drawing/2014/main" id="{4E10DB2E-9948-44EB-8EF9-326BB4CCC4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טרפז 14">
              <a:extLst>
                <a:ext uri="{FF2B5EF4-FFF2-40B4-BE49-F238E27FC236}">
                  <a16:creationId xmlns:a16="http://schemas.microsoft.com/office/drawing/2014/main" id="{66A8425A-E75C-4E41-A2D0-10A4D1CDAB62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9C8448C8-D06C-4283-8B44-04B5030E421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EAE8CF33-5F9B-40A5-A0A7-95ACD4CFC39B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EC7C6FE-F02B-49FB-AC0A-4653C16314EF}"/>
              </a:ext>
            </a:extLst>
          </p:cNvPr>
          <p:cNvCxnSpPr>
            <a:cxnSpLocks/>
            <a:stCxn id="62" idx="2"/>
            <a:endCxn id="61" idx="6"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84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B0EA3C2-2F30-454B-A46E-9CA662C51DDD}"/>
              </a:ext>
            </a:extLst>
          </p:cNvPr>
          <p:cNvGrpSpPr/>
          <p:nvPr/>
        </p:nvGrpSpPr>
        <p:grpSpPr>
          <a:xfrm>
            <a:off x="5012883" y="1215022"/>
            <a:ext cx="1550732" cy="648435"/>
            <a:chOff x="8915645" y="5101924"/>
            <a:chExt cx="2109357" cy="840215"/>
          </a:xfrm>
        </p:grpSpPr>
        <p:sp>
          <p:nvSpPr>
            <p:cNvPr id="21" name="טרפז 20">
              <a:extLst>
                <a:ext uri="{FF2B5EF4-FFF2-40B4-BE49-F238E27FC236}">
                  <a16:creationId xmlns:a16="http://schemas.microsoft.com/office/drawing/2014/main" id="{D1268EB7-83A9-4054-98C3-8668D5E24E1A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טרפז 21">
              <a:extLst>
                <a:ext uri="{FF2B5EF4-FFF2-40B4-BE49-F238E27FC236}">
                  <a16:creationId xmlns:a16="http://schemas.microsoft.com/office/drawing/2014/main" id="{B176C86F-6541-4A1E-BEB1-690695B2BAD8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BCEFB66D-9BBB-4B50-AA9A-540054EB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B97A87A-1B2E-4CEE-B7E9-FA593692FE37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904083D-C03B-4377-9725-4CF13E20A611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B4E0155-324E-44E6-9E55-663E3FE7DFF0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7699195A-96B7-41FA-B7F9-1C939043D6D2}"/>
              </a:ext>
            </a:extLst>
          </p:cNvPr>
          <p:cNvCxnSpPr>
            <a:cxnSpLocks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0B78247-98A8-42A7-8409-179961337FA6}"/>
              </a:ext>
            </a:extLst>
          </p:cNvPr>
          <p:cNvCxnSpPr>
            <a:cxnSpLocks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1347602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1360345"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4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B6B7C0A4-8431-4C9B-9ADF-4FE116B318AF}"/>
              </a:ext>
            </a:extLst>
          </p:cNvPr>
          <p:cNvGrpSpPr/>
          <p:nvPr/>
        </p:nvGrpSpPr>
        <p:grpSpPr>
          <a:xfrm>
            <a:off x="9614498" y="1218465"/>
            <a:ext cx="1550732" cy="648435"/>
            <a:chOff x="8915645" y="5101924"/>
            <a:chExt cx="2109357" cy="840215"/>
          </a:xfrm>
        </p:grpSpPr>
        <p:sp>
          <p:nvSpPr>
            <p:cNvPr id="16" name="טרפז 15">
              <a:extLst>
                <a:ext uri="{FF2B5EF4-FFF2-40B4-BE49-F238E27FC236}">
                  <a16:creationId xmlns:a16="http://schemas.microsoft.com/office/drawing/2014/main" id="{D8C1695E-3AF9-4AD9-8D4F-BBBA0F4DC203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טרפז 16">
              <a:extLst>
                <a:ext uri="{FF2B5EF4-FFF2-40B4-BE49-F238E27FC236}">
                  <a16:creationId xmlns:a16="http://schemas.microsoft.com/office/drawing/2014/main" id="{156029F8-D117-4878-94A2-CAA900DF37D2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B4FC8E5E-8356-4B86-9D3E-3328392E64BC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92869D8D-7CB4-4968-96DF-79D3101263DE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B1635E7-4A34-4CDA-A18F-3AAE242185A1}"/>
              </a:ext>
            </a:extLst>
          </p:cNvPr>
          <p:cNvCxnSpPr>
            <a:cxnSpLocks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D982F8F0-74F2-4CBC-A3F9-18E492C97C11}"/>
              </a:ext>
            </a:extLst>
          </p:cNvPr>
          <p:cNvCxnSpPr>
            <a:cxnSpLocks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55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77D480EE-0E0F-4272-A502-B79C09B34801}"/>
              </a:ext>
            </a:extLst>
          </p:cNvPr>
          <p:cNvCxnSpPr>
            <a:cxnSpLocks/>
          </p:cNvCxnSpPr>
          <p:nvPr/>
        </p:nvCxnSpPr>
        <p:spPr>
          <a:xfrm>
            <a:off x="1004655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F0A248-16C2-415F-8820-32372A5D3C39}"/>
              </a:ext>
            </a:extLst>
          </p:cNvPr>
          <p:cNvCxnSpPr>
            <a:cxnSpLocks/>
          </p:cNvCxnSpPr>
          <p:nvPr/>
        </p:nvCxnSpPr>
        <p:spPr>
          <a:xfrm flipH="1">
            <a:off x="1033266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84D70EDB-8D95-44BB-AD14-34C76848488B}"/>
              </a:ext>
            </a:extLst>
          </p:cNvPr>
          <p:cNvCxnSpPr>
            <a:cxnSpLocks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DBB22E00-4B11-400F-A6F2-6A7295B8E0A6}"/>
              </a:ext>
            </a:extLst>
          </p:cNvPr>
          <p:cNvCxnSpPr>
            <a:cxnSpLocks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08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E45F0F35-B44A-42DA-9F75-48E3AD7F8BE8}"/>
              </a:ext>
            </a:extLst>
          </p:cNvPr>
          <p:cNvCxnSpPr>
            <a:cxnSpLocks/>
            <a:stCxn id="61" idx="2"/>
            <a:endCxn id="66" idx="6"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EC7C6FE-F02B-49FB-AC0A-4653C16314EF}"/>
              </a:ext>
            </a:extLst>
          </p:cNvPr>
          <p:cNvCxnSpPr>
            <a:cxnSpLocks/>
            <a:stCxn id="62" idx="2"/>
            <a:endCxn id="61" idx="6"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9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904083D-C03B-4377-9725-4CF13E20A611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B4E0155-324E-44E6-9E55-663E3FE7DFF0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7699195A-96B7-41FA-B7F9-1C939043D6D2}"/>
              </a:ext>
            </a:extLst>
          </p:cNvPr>
          <p:cNvCxnSpPr>
            <a:cxnSpLocks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0B78247-98A8-42A7-8409-179961337FA6}"/>
              </a:ext>
            </a:extLst>
          </p:cNvPr>
          <p:cNvCxnSpPr>
            <a:cxnSpLocks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34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B1635E7-4A34-4CDA-A18F-3AAE242185A1}"/>
              </a:ext>
            </a:extLst>
          </p:cNvPr>
          <p:cNvCxnSpPr>
            <a:cxnSpLocks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D982F8F0-74F2-4CBC-A3F9-18E492C97C11}"/>
              </a:ext>
            </a:extLst>
          </p:cNvPr>
          <p:cNvCxnSpPr>
            <a:cxnSpLocks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0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77D480EE-0E0F-4272-A502-B79C09B34801}"/>
              </a:ext>
            </a:extLst>
          </p:cNvPr>
          <p:cNvCxnSpPr>
            <a:cxnSpLocks/>
          </p:cNvCxnSpPr>
          <p:nvPr/>
        </p:nvCxnSpPr>
        <p:spPr>
          <a:xfrm>
            <a:off x="1004655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F0A248-16C2-415F-8820-32372A5D3C39}"/>
              </a:ext>
            </a:extLst>
          </p:cNvPr>
          <p:cNvCxnSpPr>
            <a:cxnSpLocks/>
          </p:cNvCxnSpPr>
          <p:nvPr/>
        </p:nvCxnSpPr>
        <p:spPr>
          <a:xfrm flipH="1">
            <a:off x="1033266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84D70EDB-8D95-44BB-AD14-34C76848488B}"/>
              </a:ext>
            </a:extLst>
          </p:cNvPr>
          <p:cNvCxnSpPr>
            <a:cxnSpLocks/>
          </p:cNvCxnSpPr>
          <p:nvPr/>
        </p:nvCxnSpPr>
        <p:spPr>
          <a:xfrm flipH="1">
            <a:off x="1924139" y="3765949"/>
            <a:ext cx="3190124" cy="0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DBB22E00-4B11-400F-A6F2-6A7295B8E0A6}"/>
              </a:ext>
            </a:extLst>
          </p:cNvPr>
          <p:cNvCxnSpPr>
            <a:cxnSpLocks/>
          </p:cNvCxnSpPr>
          <p:nvPr/>
        </p:nvCxnSpPr>
        <p:spPr>
          <a:xfrm flipH="1">
            <a:off x="6504582" y="3765948"/>
            <a:ext cx="3190124" cy="1"/>
          </a:xfrm>
          <a:prstGeom prst="line">
            <a:avLst/>
          </a:prstGeom>
          <a:solidFill>
            <a:srgbClr val="2E8B57"/>
          </a:solidFill>
          <a:ln w="330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52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E45F0F35-B44A-42DA-9F75-48E3AD7F8BE8}"/>
              </a:ext>
            </a:extLst>
          </p:cNvPr>
          <p:cNvCxnSpPr>
            <a:cxnSpLocks/>
          </p:cNvCxnSpPr>
          <p:nvPr/>
        </p:nvCxnSpPr>
        <p:spPr>
          <a:xfrm flipH="1">
            <a:off x="1234441" y="3765948"/>
            <a:ext cx="4632959" cy="1"/>
          </a:xfrm>
          <a:prstGeom prst="line">
            <a:avLst/>
          </a:prstGeom>
          <a:solidFill>
            <a:srgbClr val="2E8B57"/>
          </a:solidFill>
          <a:ln w="1625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EC7C6FE-F02B-49FB-AC0A-4653C16314EF}"/>
              </a:ext>
            </a:extLst>
          </p:cNvPr>
          <p:cNvCxnSpPr>
            <a:cxnSpLocks/>
          </p:cNvCxnSpPr>
          <p:nvPr/>
        </p:nvCxnSpPr>
        <p:spPr>
          <a:xfrm flipH="1">
            <a:off x="5684520" y="3765948"/>
            <a:ext cx="4709160" cy="0"/>
          </a:xfrm>
          <a:prstGeom prst="line">
            <a:avLst/>
          </a:prstGeom>
          <a:solidFill>
            <a:srgbClr val="2E8B57"/>
          </a:solidFill>
          <a:ln w="1625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5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FB57D5A9-5C37-440A-8A6C-47F4D2E0EF17}"/>
              </a:ext>
            </a:extLst>
          </p:cNvPr>
          <p:cNvCxnSpPr>
            <a:cxnSpLocks/>
          </p:cNvCxnSpPr>
          <p:nvPr/>
        </p:nvCxnSpPr>
        <p:spPr>
          <a:xfrm flipH="1">
            <a:off x="1234441" y="3765948"/>
            <a:ext cx="4632959" cy="1"/>
          </a:xfrm>
          <a:prstGeom prst="line">
            <a:avLst/>
          </a:prstGeom>
          <a:solidFill>
            <a:srgbClr val="2E8B57"/>
          </a:solidFill>
          <a:ln w="1625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5A9A497-CD3E-4A74-84C5-9D884B2D23C7}"/>
              </a:ext>
            </a:extLst>
          </p:cNvPr>
          <p:cNvCxnSpPr>
            <a:cxnSpLocks/>
          </p:cNvCxnSpPr>
          <p:nvPr/>
        </p:nvCxnSpPr>
        <p:spPr>
          <a:xfrm flipH="1">
            <a:off x="5684520" y="3765948"/>
            <a:ext cx="4709160" cy="0"/>
          </a:xfrm>
          <a:prstGeom prst="line">
            <a:avLst/>
          </a:prstGeom>
          <a:solidFill>
            <a:srgbClr val="2E8B57"/>
          </a:solidFill>
          <a:ln w="1625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904083D-C03B-4377-9725-4CF13E20A611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B4E0155-324E-44E6-9E55-663E3FE7DFF0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57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ED75FD1-906D-4C58-A9D6-F8F0AFBEB88A}"/>
              </a:ext>
            </a:extLst>
          </p:cNvPr>
          <p:cNvCxnSpPr>
            <a:cxnSpLocks/>
          </p:cNvCxnSpPr>
          <p:nvPr/>
        </p:nvCxnSpPr>
        <p:spPr>
          <a:xfrm flipH="1">
            <a:off x="1234441" y="3765948"/>
            <a:ext cx="4632959" cy="1"/>
          </a:xfrm>
          <a:prstGeom prst="line">
            <a:avLst/>
          </a:prstGeom>
          <a:solidFill>
            <a:srgbClr val="2E8B57"/>
          </a:solidFill>
          <a:ln w="1625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E24A8E67-2D25-4406-8E30-DFE0EC6C7AE4}"/>
              </a:ext>
            </a:extLst>
          </p:cNvPr>
          <p:cNvCxnSpPr>
            <a:cxnSpLocks/>
          </p:cNvCxnSpPr>
          <p:nvPr/>
        </p:nvCxnSpPr>
        <p:spPr>
          <a:xfrm flipH="1">
            <a:off x="5684520" y="3765948"/>
            <a:ext cx="4709160" cy="0"/>
          </a:xfrm>
          <a:prstGeom prst="line">
            <a:avLst/>
          </a:prstGeom>
          <a:solidFill>
            <a:srgbClr val="2E8B57"/>
          </a:solidFill>
          <a:ln w="1625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00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024F486-A94A-4A96-A785-DD8C5244A58E}"/>
              </a:ext>
            </a:extLst>
          </p:cNvPr>
          <p:cNvCxnSpPr>
            <a:cxnSpLocks/>
          </p:cNvCxnSpPr>
          <p:nvPr/>
        </p:nvCxnSpPr>
        <p:spPr>
          <a:xfrm flipH="1">
            <a:off x="1234441" y="3765948"/>
            <a:ext cx="4632959" cy="1"/>
          </a:xfrm>
          <a:prstGeom prst="line">
            <a:avLst/>
          </a:prstGeom>
          <a:solidFill>
            <a:srgbClr val="2E8B57"/>
          </a:solidFill>
          <a:ln w="1625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7B127BA9-032D-48D8-91BF-CA5205C6AA88}"/>
              </a:ext>
            </a:extLst>
          </p:cNvPr>
          <p:cNvCxnSpPr>
            <a:cxnSpLocks/>
          </p:cNvCxnSpPr>
          <p:nvPr/>
        </p:nvCxnSpPr>
        <p:spPr>
          <a:xfrm flipH="1">
            <a:off x="5684520" y="3765948"/>
            <a:ext cx="4709160" cy="0"/>
          </a:xfrm>
          <a:prstGeom prst="line">
            <a:avLst/>
          </a:prstGeom>
          <a:solidFill>
            <a:srgbClr val="2E8B57"/>
          </a:solidFill>
          <a:ln w="1625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77D480EE-0E0F-4272-A502-B79C09B34801}"/>
              </a:ext>
            </a:extLst>
          </p:cNvPr>
          <p:cNvCxnSpPr>
            <a:cxnSpLocks/>
          </p:cNvCxnSpPr>
          <p:nvPr/>
        </p:nvCxnSpPr>
        <p:spPr>
          <a:xfrm>
            <a:off x="1004655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F0A248-16C2-415F-8820-32372A5D3C39}"/>
              </a:ext>
            </a:extLst>
          </p:cNvPr>
          <p:cNvCxnSpPr>
            <a:cxnSpLocks/>
          </p:cNvCxnSpPr>
          <p:nvPr/>
        </p:nvCxnSpPr>
        <p:spPr>
          <a:xfrm flipH="1">
            <a:off x="1033266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8668170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8412749">
            <a:off x="4278180" y="1766318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256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F46441A4-339C-4609-99A1-842A7968F6E7}"/>
              </a:ext>
            </a:extLst>
          </p:cNvPr>
          <p:cNvCxnSpPr>
            <a:cxnSpLocks/>
          </p:cNvCxnSpPr>
          <p:nvPr/>
        </p:nvCxnSpPr>
        <p:spPr>
          <a:xfrm flipH="1" flipV="1">
            <a:off x="1274064" y="3761232"/>
            <a:ext cx="4593338" cy="4716"/>
          </a:xfrm>
          <a:prstGeom prst="line">
            <a:avLst/>
          </a:prstGeom>
          <a:solidFill>
            <a:srgbClr val="2E8B57"/>
          </a:solidFill>
          <a:ln w="1651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8EC6F79-FE4E-42E2-8A0D-368C42AA2B87}"/>
              </a:ext>
            </a:extLst>
          </p:cNvPr>
          <p:cNvCxnSpPr>
            <a:cxnSpLocks/>
          </p:cNvCxnSpPr>
          <p:nvPr/>
        </p:nvCxnSpPr>
        <p:spPr>
          <a:xfrm flipH="1">
            <a:off x="5684520" y="3755001"/>
            <a:ext cx="4647602" cy="10947"/>
          </a:xfrm>
          <a:prstGeom prst="line">
            <a:avLst/>
          </a:prstGeom>
          <a:solidFill>
            <a:srgbClr val="2E8B57"/>
          </a:solidFill>
          <a:ln w="1651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53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B1503AB-D3B5-4219-99AD-C94628A1913D}"/>
              </a:ext>
            </a:extLst>
          </p:cNvPr>
          <p:cNvCxnSpPr>
            <a:cxnSpLocks/>
          </p:cNvCxnSpPr>
          <p:nvPr/>
        </p:nvCxnSpPr>
        <p:spPr>
          <a:xfrm flipH="1" flipV="1">
            <a:off x="1274064" y="3761232"/>
            <a:ext cx="4593338" cy="4716"/>
          </a:xfrm>
          <a:prstGeom prst="line">
            <a:avLst/>
          </a:prstGeom>
          <a:solidFill>
            <a:srgbClr val="2E8B57"/>
          </a:solidFill>
          <a:ln w="16510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BB81B8D-A478-4F30-91B3-D070906062C9}"/>
              </a:ext>
            </a:extLst>
          </p:cNvPr>
          <p:cNvCxnSpPr>
            <a:cxnSpLocks/>
          </p:cNvCxnSpPr>
          <p:nvPr/>
        </p:nvCxnSpPr>
        <p:spPr>
          <a:xfrm flipH="1">
            <a:off x="5684520" y="3755001"/>
            <a:ext cx="4647602" cy="10947"/>
          </a:xfrm>
          <a:prstGeom prst="line">
            <a:avLst/>
          </a:prstGeom>
          <a:solidFill>
            <a:srgbClr val="2E8B57"/>
          </a:solidFill>
          <a:ln w="1651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904083D-C03B-4377-9725-4CF13E20A611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B4E0155-324E-44E6-9E55-663E3FE7DFF0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4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FEE0174-4464-4F6F-ACC0-48973760081D}"/>
              </a:ext>
            </a:extLst>
          </p:cNvPr>
          <p:cNvCxnSpPr>
            <a:cxnSpLocks/>
          </p:cNvCxnSpPr>
          <p:nvPr/>
        </p:nvCxnSpPr>
        <p:spPr>
          <a:xfrm flipH="1" flipV="1">
            <a:off x="1274064" y="3761232"/>
            <a:ext cx="4593338" cy="4716"/>
          </a:xfrm>
          <a:prstGeom prst="line">
            <a:avLst/>
          </a:prstGeom>
          <a:solidFill>
            <a:srgbClr val="2E8B57"/>
          </a:solidFill>
          <a:ln w="16510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98F594D-27B2-478C-9FA5-5670E5D491A9}"/>
              </a:ext>
            </a:extLst>
          </p:cNvPr>
          <p:cNvCxnSpPr>
            <a:cxnSpLocks/>
          </p:cNvCxnSpPr>
          <p:nvPr/>
        </p:nvCxnSpPr>
        <p:spPr>
          <a:xfrm flipH="1">
            <a:off x="5684520" y="3755001"/>
            <a:ext cx="4647602" cy="10947"/>
          </a:xfrm>
          <a:prstGeom prst="line">
            <a:avLst/>
          </a:prstGeom>
          <a:solidFill>
            <a:srgbClr val="2E8B57"/>
          </a:solidFill>
          <a:ln w="16510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rgbClr val="2E8B57"/>
                  </a:solidFill>
                </a:ln>
                <a:solidFill>
                  <a:srgbClr val="2E8B57"/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rgbClr val="2E8B57"/>
                </a:solidFill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2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024F486-A94A-4A96-A785-DD8C5244A58E}"/>
              </a:ext>
            </a:extLst>
          </p:cNvPr>
          <p:cNvCxnSpPr>
            <a:cxnSpLocks/>
          </p:cNvCxnSpPr>
          <p:nvPr/>
        </p:nvCxnSpPr>
        <p:spPr>
          <a:xfrm flipH="1" flipV="1">
            <a:off x="1274064" y="3761232"/>
            <a:ext cx="4593338" cy="4716"/>
          </a:xfrm>
          <a:prstGeom prst="line">
            <a:avLst/>
          </a:prstGeom>
          <a:solidFill>
            <a:srgbClr val="2E8B57"/>
          </a:solidFill>
          <a:ln w="16510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7B127BA9-032D-48D8-91BF-CA5205C6AA88}"/>
              </a:ext>
            </a:extLst>
          </p:cNvPr>
          <p:cNvCxnSpPr>
            <a:cxnSpLocks/>
          </p:cNvCxnSpPr>
          <p:nvPr/>
        </p:nvCxnSpPr>
        <p:spPr>
          <a:xfrm flipH="1">
            <a:off x="5684520" y="3755001"/>
            <a:ext cx="4647602" cy="10947"/>
          </a:xfrm>
          <a:prstGeom prst="line">
            <a:avLst/>
          </a:prstGeom>
          <a:solidFill>
            <a:srgbClr val="2E8B57"/>
          </a:solidFill>
          <a:ln w="16510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id="{E2867EA9-B434-4F16-8BDA-EC3E96E9E8D7}"/>
              </a:ext>
            </a:extLst>
          </p:cNvPr>
          <p:cNvSpPr/>
          <p:nvPr/>
        </p:nvSpPr>
        <p:spPr>
          <a:xfrm>
            <a:off x="-1786152" y="1661958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order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4F7DA29-1994-45B2-A5A6-3A0A8E580F0F}"/>
              </a:ext>
            </a:extLst>
          </p:cNvPr>
          <p:cNvSpPr/>
          <p:nvPr/>
        </p:nvSpPr>
        <p:spPr>
          <a:xfrm>
            <a:off x="2794291" y="1650626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payment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E0B07CB-E50F-4F9E-94F2-C179531DDFD8}"/>
              </a:ext>
            </a:extLst>
          </p:cNvPr>
          <p:cNvSpPr/>
          <p:nvPr/>
        </p:nvSpPr>
        <p:spPr>
          <a:xfrm>
            <a:off x="7374734" y="1644781"/>
            <a:ext cx="6030261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cap="none" spc="0" dirty="0">
                <a:ln w="5715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Unica One" panose="02000506000000020004" pitchFamily="2" charset="0"/>
              </a:rPr>
              <a:t>confirm</a:t>
            </a:r>
            <a:endParaRPr lang="he-IL" sz="8500" cap="none" spc="0" dirty="0">
              <a:ln w="57150"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Unica One" panose="02000506000000020004" pitchFamily="2" charset="0"/>
            </a:endParaRPr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288D07C8-91A7-4B11-B1EE-1FB0DD795B6E}"/>
              </a:ext>
            </a:extLst>
          </p:cNvPr>
          <p:cNvSpPr/>
          <p:nvPr/>
        </p:nvSpPr>
        <p:spPr>
          <a:xfrm>
            <a:off x="5114263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7FB3BEBC-F177-44E0-A075-121DB9BED313}"/>
              </a:ext>
            </a:extLst>
          </p:cNvPr>
          <p:cNvSpPr/>
          <p:nvPr/>
        </p:nvSpPr>
        <p:spPr>
          <a:xfrm>
            <a:off x="9694706" y="3045164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CF8A6080-E704-4B36-90D7-98F922A4636B}"/>
              </a:ext>
            </a:extLst>
          </p:cNvPr>
          <p:cNvSpPr/>
          <p:nvPr/>
        </p:nvSpPr>
        <p:spPr>
          <a:xfrm>
            <a:off x="533820" y="3045165"/>
            <a:ext cx="1390319" cy="1441567"/>
          </a:xfrm>
          <a:prstGeom prst="ellipse">
            <a:avLst/>
          </a:prstGeom>
          <a:solidFill>
            <a:srgbClr val="58C88B"/>
          </a:solidFill>
          <a:ln w="203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7C3CEF17-08D2-42A8-B6BE-2DB23ABC0B37}"/>
              </a:ext>
            </a:extLst>
          </p:cNvPr>
          <p:cNvCxnSpPr>
            <a:cxnSpLocks/>
          </p:cNvCxnSpPr>
          <p:nvPr/>
        </p:nvCxnSpPr>
        <p:spPr>
          <a:xfrm flipV="1">
            <a:off x="7470582" y="1866900"/>
            <a:ext cx="0" cy="675806"/>
          </a:xfrm>
          <a:prstGeom prst="line">
            <a:avLst/>
          </a:prstGeom>
          <a:solidFill>
            <a:srgbClr val="2E8B57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5E8C17-660B-40B2-B291-836EFEA8ED00}"/>
              </a:ext>
            </a:extLst>
          </p:cNvPr>
          <p:cNvCxnSpPr>
            <a:cxnSpLocks/>
          </p:cNvCxnSpPr>
          <p:nvPr/>
        </p:nvCxnSpPr>
        <p:spPr>
          <a:xfrm>
            <a:off x="88477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D49871A-DDE3-4835-BA9C-9FFF39B70247}"/>
              </a:ext>
            </a:extLst>
          </p:cNvPr>
          <p:cNvCxnSpPr>
            <a:cxnSpLocks/>
          </p:cNvCxnSpPr>
          <p:nvPr/>
        </p:nvCxnSpPr>
        <p:spPr>
          <a:xfrm flipH="1">
            <a:off x="117088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FDDEA07-197B-476D-8938-6B86B9DFA5EB}"/>
              </a:ext>
            </a:extLst>
          </p:cNvPr>
          <p:cNvCxnSpPr>
            <a:cxnSpLocks/>
          </p:cNvCxnSpPr>
          <p:nvPr/>
        </p:nvCxnSpPr>
        <p:spPr>
          <a:xfrm>
            <a:off x="543391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5E9AB91-FD00-410B-BCBD-86122E930652}"/>
              </a:ext>
            </a:extLst>
          </p:cNvPr>
          <p:cNvCxnSpPr>
            <a:cxnSpLocks/>
          </p:cNvCxnSpPr>
          <p:nvPr/>
        </p:nvCxnSpPr>
        <p:spPr>
          <a:xfrm flipH="1">
            <a:off x="572002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77D480EE-0E0F-4272-A502-B79C09B34801}"/>
              </a:ext>
            </a:extLst>
          </p:cNvPr>
          <p:cNvCxnSpPr>
            <a:cxnSpLocks/>
          </p:cNvCxnSpPr>
          <p:nvPr/>
        </p:nvCxnSpPr>
        <p:spPr>
          <a:xfrm>
            <a:off x="10046550" y="3937926"/>
            <a:ext cx="285572" cy="285572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F0A248-16C2-415F-8820-32372A5D3C39}"/>
              </a:ext>
            </a:extLst>
          </p:cNvPr>
          <p:cNvCxnSpPr>
            <a:cxnSpLocks/>
          </p:cNvCxnSpPr>
          <p:nvPr/>
        </p:nvCxnSpPr>
        <p:spPr>
          <a:xfrm flipH="1">
            <a:off x="10332662" y="3508423"/>
            <a:ext cx="477984" cy="715076"/>
          </a:xfrm>
          <a:prstGeom prst="line">
            <a:avLst/>
          </a:prstGeom>
          <a:ln w="304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5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5" y="99822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5987586" y="127444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666311" y="1274445"/>
            <a:ext cx="2842944" cy="4008120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6517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68</Words>
  <Application>Microsoft Office PowerPoint</Application>
  <PresentationFormat>מסך רחב</PresentationFormat>
  <Paragraphs>68</Paragraphs>
  <Slides>63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Garamond</vt:lpstr>
      <vt:lpstr>Unica One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41</cp:revision>
  <dcterms:created xsi:type="dcterms:W3CDTF">2020-12-01T09:17:54Z</dcterms:created>
  <dcterms:modified xsi:type="dcterms:W3CDTF">2020-12-10T02:20:27Z</dcterms:modified>
</cp:coreProperties>
</file>