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3" r:id="rId2"/>
    <p:sldId id="273" r:id="rId3"/>
    <p:sldId id="274" r:id="rId4"/>
    <p:sldId id="275" r:id="rId5"/>
    <p:sldId id="277" r:id="rId6"/>
    <p:sldId id="282" r:id="rId7"/>
    <p:sldId id="279" r:id="rId8"/>
    <p:sldId id="278" r:id="rId9"/>
    <p:sldId id="283" r:id="rId10"/>
    <p:sldId id="284" r:id="rId11"/>
    <p:sldId id="286" r:id="rId12"/>
    <p:sldId id="285" r:id="rId13"/>
    <p:sldId id="288" r:id="rId14"/>
    <p:sldId id="287" r:id="rId15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6842"/>
    <a:srgbClr val="58C88B"/>
    <a:srgbClr val="2E8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1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768B2E-C9D9-4CCB-8A58-A871C20CC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48FD5D3-D388-4CD8-A5CD-6BB092D5B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6F761B0-481F-4106-8FF0-2BE5A6B8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0F26088-727B-47EC-A743-8670D7AD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AEB7A6A-55CC-41BD-A10E-53B381CD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0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85C31E-962E-4FCC-A123-CA3BA537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7FB1DB4-6589-4550-A635-CA51C27EE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F20A1F7-79CC-47D6-B12D-7299DB50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8B95C57-D1C3-4CEB-8C15-84A3153E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8F73286-41A5-4CFF-82FB-2C33B2CD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3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D8AAAA2-19B2-448A-9CF4-6FFE43770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82D0D56-6E3E-4003-9A67-1081957A7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C28F96-F83A-4A37-B9FA-DC136DEF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901415B-B885-4E93-8D3C-3DB5770B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7AEAD6-D376-4D81-B616-703B869F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1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50FD62-5828-4F69-B6BF-1A846E4B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9267A90-B73F-498E-B4C3-39924E1D7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CA5BDDF-8B85-4E9C-B0DF-A3474183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91B6B14-45C4-4814-BD0F-972DB2B7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702FEB5-C0F4-4063-BAAC-7604EFF5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4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111C14-8A5D-42ED-8DB6-137FA523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291A6CC-A523-4A50-AA5E-D66E482DE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12A5029-10EB-4766-AE57-83DBED60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390D8F-9E6A-449F-817A-53EA7A00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A3C3299-0125-40BB-BFFE-48E008D2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B588DB-7A05-49A5-AE84-95953AB2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EE9705-220F-43FA-A4A8-B5587EBAF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95D53C5-28CD-4391-9060-03B04127C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5BE8575-6B65-4A57-96D9-A18F13EE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4F15F1C-A919-40FB-A8E0-BA11492E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7DC1A2B-EC7B-4213-B977-99660438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8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D11994-DA9F-4DEA-869C-A5DB1AD4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F492933-2945-43B9-8A09-764E85EC4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E1D482D-AC7A-4364-BF4F-73905AFA6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7E5FCAE-EBFB-453D-8197-78F38B32D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E77C59F-DCC1-4940-B81C-1079801D2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85C462D-39E7-4DA8-A272-EE78F295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737F2A5-9883-454A-9CBB-7F493B69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AAB34C1-ED96-44DD-99E8-EE4D3DAA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8412A1-2CAD-4FD1-B021-9CA28D89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4BBB622-CAE0-4E6D-A2A2-88486BE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46890A4-2502-46FF-808A-8A0BC79D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55D1AE3-739A-4FE7-A4F7-A2842315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7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CBBDA3B-FC8A-44AA-B736-093ABBA8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2F32452-9BFC-40B2-AEE9-202106EE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23599C7-7E2E-4AE0-B310-E14A3972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63BAE5-1D42-492C-A2BE-889B7F9D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B77D4EF-2E6A-49F7-B2EC-CF55CC772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AFD2061-0D42-4B5E-BE29-A5E894BDB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1AA1F09-0CC5-47F4-9F8B-4BFE1A1B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E419DEF-FF74-4560-8BE3-3BBB51CC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A60A227-3A17-4D6D-AED0-1E79ED20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5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E17C61-9DCB-40F3-ACF7-162BC9F5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7F08A31-9347-4A5D-B35B-D3E3C6E97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28DC177-BFC5-4DFC-81D4-F0BEE3A7A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46F5C91-29D0-4637-8EF5-24C641FE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E6E456B-ECB6-4B82-9501-D5C09C83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7855EE5-01C8-41E4-90A2-54123AB8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1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CE95B81-BBE3-47EF-8AAD-91676D2B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2F4749A-AADF-44AD-B2C2-8FE3B9946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7A63D4-238A-4D2D-8E54-AD1F830B3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72B52-040A-4610-99EA-ED19986AB54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BCFC40-1EF1-4BCC-BFC7-C4D98986E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7EEF1F5-77D5-483D-B34F-90A02B045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תמונה 14">
            <a:extLst>
              <a:ext uri="{FF2B5EF4-FFF2-40B4-BE49-F238E27FC236}">
                <a16:creationId xmlns:a16="http://schemas.microsoft.com/office/drawing/2014/main" id="{C1A6A948-797E-4934-9EAF-9CA805270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180" y="-127826"/>
            <a:ext cx="5286375" cy="6772275"/>
          </a:xfrm>
          <a:prstGeom prst="rect">
            <a:avLst/>
          </a:prstGeom>
        </p:spPr>
      </p:pic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DE6BBE42-7634-4783-9B32-9BF8F70673A0}"/>
              </a:ext>
            </a:extLst>
          </p:cNvPr>
          <p:cNvCxnSpPr/>
          <p:nvPr/>
        </p:nvCxnSpPr>
        <p:spPr>
          <a:xfrm>
            <a:off x="1821766" y="2609850"/>
            <a:ext cx="9207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FE26CAD8-92D0-4C8D-ABCD-8A7475A59C18}"/>
              </a:ext>
            </a:extLst>
          </p:cNvPr>
          <p:cNvCxnSpPr>
            <a:cxnSpLocks/>
          </p:cNvCxnSpPr>
          <p:nvPr/>
        </p:nvCxnSpPr>
        <p:spPr>
          <a:xfrm flipV="1">
            <a:off x="5923290" y="-127826"/>
            <a:ext cx="69078" cy="5534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BDBEC095-7AB7-46F2-9D8B-AECEA0249F75}"/>
              </a:ext>
            </a:extLst>
          </p:cNvPr>
          <p:cNvCxnSpPr>
            <a:cxnSpLocks/>
          </p:cNvCxnSpPr>
          <p:nvPr/>
        </p:nvCxnSpPr>
        <p:spPr>
          <a:xfrm flipH="1" flipV="1">
            <a:off x="3827272" y="213552"/>
            <a:ext cx="4599276" cy="5192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A5A45B78-F7D6-44DF-A146-B75B4B5DAC81}"/>
              </a:ext>
            </a:extLst>
          </p:cNvPr>
          <p:cNvCxnSpPr>
            <a:cxnSpLocks/>
          </p:cNvCxnSpPr>
          <p:nvPr/>
        </p:nvCxnSpPr>
        <p:spPr>
          <a:xfrm flipH="1">
            <a:off x="3291840" y="-127826"/>
            <a:ext cx="5275386" cy="5534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>
            <a:off x="3755608" y="329823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4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6254600" y="1630711"/>
            <a:ext cx="3122887" cy="3587877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solidFill>
              <a:srgbClr val="226842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solidFill>
              <a:srgbClr val="226842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קבוצה 17">
            <a:extLst>
              <a:ext uri="{FF2B5EF4-FFF2-40B4-BE49-F238E27FC236}">
                <a16:creationId xmlns:a16="http://schemas.microsoft.com/office/drawing/2014/main" id="{D83B9718-9846-4A24-889A-87A20F169BA3}"/>
              </a:ext>
            </a:extLst>
          </p:cNvPr>
          <p:cNvGrpSpPr/>
          <p:nvPr/>
        </p:nvGrpSpPr>
        <p:grpSpPr>
          <a:xfrm>
            <a:off x="2906121" y="1694719"/>
            <a:ext cx="2401684" cy="3459861"/>
            <a:chOff x="4121736" y="960120"/>
            <a:chExt cx="2842944" cy="4008120"/>
          </a:xfrm>
          <a:solidFill>
            <a:srgbClr val="2E8B57"/>
          </a:solidFill>
        </p:grpSpPr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BF2CF5D9-6F1A-4F50-A709-6E975775C8A2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solidFill>
              <a:srgbClr val="58C88B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1B0A3107-366C-4CBD-B071-BFEEA91030F5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F584F83C-073B-4DBD-9A2C-0D473ABBDE1D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E5E0C907-3C53-4C0F-BFA5-A37E68CA4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אליפסה 24">
              <a:extLst>
                <a:ext uri="{FF2B5EF4-FFF2-40B4-BE49-F238E27FC236}">
                  <a16:creationId xmlns:a16="http://schemas.microsoft.com/office/drawing/2014/main" id="{E5BDAAC3-B9A6-42FF-8E5C-592ED23F8A94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solidFill>
              <a:srgbClr val="58C88B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D1EB3B95-772D-4C73-89BF-54B04C4FF330}"/>
              </a:ext>
            </a:extLst>
          </p:cNvPr>
          <p:cNvGrpSpPr/>
          <p:nvPr/>
        </p:nvGrpSpPr>
        <p:grpSpPr>
          <a:xfrm>
            <a:off x="4234830" y="1575435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08B854CF-5602-46C5-9D53-DE5E57BF7E75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4BA6FFF0-672B-4D99-809E-4E5715A6E8FB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מחבר ישר 12">
              <a:extLst>
                <a:ext uri="{FF2B5EF4-FFF2-40B4-BE49-F238E27FC236}">
                  <a16:creationId xmlns:a16="http://schemas.microsoft.com/office/drawing/2014/main" id="{79D0DDA3-24BD-4BFE-B340-8C998A4D6A1A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13">
              <a:extLst>
                <a:ext uri="{FF2B5EF4-FFF2-40B4-BE49-F238E27FC236}">
                  <a16:creationId xmlns:a16="http://schemas.microsoft.com/office/drawing/2014/main" id="{59E9E299-F59A-4FD2-B82C-95BF83C810A8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3C763588-C7E2-41C1-A521-BB2527E58FDD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AA13C3CA-CB66-409F-9DDF-9C7A86CBCF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3975E27F-77D6-4428-9980-A0E48D780968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קבוצה 58">
            <a:extLst>
              <a:ext uri="{FF2B5EF4-FFF2-40B4-BE49-F238E27FC236}">
                <a16:creationId xmlns:a16="http://schemas.microsoft.com/office/drawing/2014/main" id="{FBD2E16D-3A70-489F-B706-5F24A10C4A22}"/>
              </a:ext>
            </a:extLst>
          </p:cNvPr>
          <p:cNvGrpSpPr/>
          <p:nvPr/>
        </p:nvGrpSpPr>
        <p:grpSpPr>
          <a:xfrm>
            <a:off x="3986643" y="5492108"/>
            <a:ext cx="2109357" cy="787559"/>
            <a:chOff x="8915645" y="5154580"/>
            <a:chExt cx="2109357" cy="787559"/>
          </a:xfrm>
        </p:grpSpPr>
        <p:sp>
          <p:nvSpPr>
            <p:cNvPr id="36" name="טרפז 35">
              <a:extLst>
                <a:ext uri="{FF2B5EF4-FFF2-40B4-BE49-F238E27FC236}">
                  <a16:creationId xmlns:a16="http://schemas.microsoft.com/office/drawing/2014/main" id="{AC381FD4-3288-4FEA-9342-022ABA17844E}"/>
                </a:ext>
              </a:extLst>
            </p:cNvPr>
            <p:cNvSpPr/>
            <p:nvPr/>
          </p:nvSpPr>
          <p:spPr>
            <a:xfrm>
              <a:off x="9010077" y="5225575"/>
              <a:ext cx="1882845" cy="645443"/>
            </a:xfrm>
            <a:prstGeom prst="trapezoid">
              <a:avLst>
                <a:gd name="adj" fmla="val 926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טרפז 43">
              <a:extLst>
                <a:ext uri="{FF2B5EF4-FFF2-40B4-BE49-F238E27FC236}">
                  <a16:creationId xmlns:a16="http://schemas.microsoft.com/office/drawing/2014/main" id="{27D6B975-AFA5-480F-AF33-5210AB372A6E}"/>
                </a:ext>
              </a:extLst>
            </p:cNvPr>
            <p:cNvSpPr/>
            <p:nvPr/>
          </p:nvSpPr>
          <p:spPr>
            <a:xfrm>
              <a:off x="9163350" y="5210335"/>
              <a:ext cx="1590323" cy="731804"/>
            </a:xfrm>
            <a:prstGeom prst="trapezoid">
              <a:avLst>
                <a:gd name="adj" fmla="val 9268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148DCF69-6DBF-4D79-B024-CDC2CD79FDF4}"/>
                </a:ext>
              </a:extLst>
            </p:cNvPr>
            <p:cNvCxnSpPr>
              <a:cxnSpLocks/>
            </p:cNvCxnSpPr>
            <p:nvPr/>
          </p:nvCxnSpPr>
          <p:spPr>
            <a:xfrm>
              <a:off x="8915645" y="5491037"/>
              <a:ext cx="2109357" cy="0"/>
            </a:xfrm>
            <a:prstGeom prst="line">
              <a:avLst/>
            </a:prstGeom>
            <a:solidFill>
              <a:srgbClr val="2E8B57"/>
            </a:solidFill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4499A781-E3F2-47D9-9165-C149EE3C099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179" y="5154580"/>
              <a:ext cx="1360975" cy="0"/>
            </a:xfrm>
            <a:prstGeom prst="line">
              <a:avLst/>
            </a:prstGeom>
            <a:solidFill>
              <a:srgbClr val="2E8B57"/>
            </a:solidFill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קבוצה 59">
            <a:extLst>
              <a:ext uri="{FF2B5EF4-FFF2-40B4-BE49-F238E27FC236}">
                <a16:creationId xmlns:a16="http://schemas.microsoft.com/office/drawing/2014/main" id="{EFC0B53F-1CF0-48A7-80F0-F91D31CE7D45}"/>
              </a:ext>
            </a:extLst>
          </p:cNvPr>
          <p:cNvGrpSpPr/>
          <p:nvPr/>
        </p:nvGrpSpPr>
        <p:grpSpPr>
          <a:xfrm>
            <a:off x="6302407" y="5121526"/>
            <a:ext cx="1550732" cy="648435"/>
            <a:chOff x="8915645" y="5101924"/>
            <a:chExt cx="2109357" cy="840215"/>
          </a:xfrm>
        </p:grpSpPr>
        <p:sp>
          <p:nvSpPr>
            <p:cNvPr id="61" name="טרפז 60">
              <a:extLst>
                <a:ext uri="{FF2B5EF4-FFF2-40B4-BE49-F238E27FC236}">
                  <a16:creationId xmlns:a16="http://schemas.microsoft.com/office/drawing/2014/main" id="{61753DA2-2766-4B40-AB32-357334BE6C0C}"/>
                </a:ext>
              </a:extLst>
            </p:cNvPr>
            <p:cNvSpPr/>
            <p:nvPr/>
          </p:nvSpPr>
          <p:spPr>
            <a:xfrm>
              <a:off x="9010077" y="5225575"/>
              <a:ext cx="1882845" cy="645443"/>
            </a:xfrm>
            <a:prstGeom prst="trapezoid">
              <a:avLst>
                <a:gd name="adj" fmla="val 9268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טרפז 61">
              <a:extLst>
                <a:ext uri="{FF2B5EF4-FFF2-40B4-BE49-F238E27FC236}">
                  <a16:creationId xmlns:a16="http://schemas.microsoft.com/office/drawing/2014/main" id="{27162A53-7C23-4DEA-B2F7-272E5DFF8D9A}"/>
                </a:ext>
              </a:extLst>
            </p:cNvPr>
            <p:cNvSpPr/>
            <p:nvPr/>
          </p:nvSpPr>
          <p:spPr>
            <a:xfrm>
              <a:off x="9163350" y="5210335"/>
              <a:ext cx="1590323" cy="731804"/>
            </a:xfrm>
            <a:prstGeom prst="trapezoid">
              <a:avLst>
                <a:gd name="adj" fmla="val 9268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E544DE86-7DC9-4F5D-8BA1-D6A96D5BC5BB}"/>
                </a:ext>
              </a:extLst>
            </p:cNvPr>
            <p:cNvCxnSpPr>
              <a:cxnSpLocks/>
            </p:cNvCxnSpPr>
            <p:nvPr/>
          </p:nvCxnSpPr>
          <p:spPr>
            <a:xfrm>
              <a:off x="8915645" y="5491037"/>
              <a:ext cx="2109357" cy="0"/>
            </a:xfrm>
            <a:prstGeom prst="line">
              <a:avLst/>
            </a:prstGeom>
            <a:solidFill>
              <a:srgbClr val="2E8B57"/>
            </a:solidFill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1E325552-09B4-4B7F-A78B-5C42B825FBB1}"/>
                </a:ext>
              </a:extLst>
            </p:cNvPr>
            <p:cNvCxnSpPr>
              <a:cxnSpLocks/>
            </p:cNvCxnSpPr>
            <p:nvPr/>
          </p:nvCxnSpPr>
          <p:spPr>
            <a:xfrm>
              <a:off x="9296178" y="5101924"/>
              <a:ext cx="1360974" cy="0"/>
            </a:xfrm>
            <a:prstGeom prst="line">
              <a:avLst/>
            </a:prstGeom>
            <a:solidFill>
              <a:srgbClr val="2E8B57"/>
            </a:solidFill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קבוצה 76">
            <a:extLst>
              <a:ext uri="{FF2B5EF4-FFF2-40B4-BE49-F238E27FC236}">
                <a16:creationId xmlns:a16="http://schemas.microsoft.com/office/drawing/2014/main" id="{7D51F85A-BC68-4323-890C-E8F2929353E7}"/>
              </a:ext>
            </a:extLst>
          </p:cNvPr>
          <p:cNvGrpSpPr/>
          <p:nvPr/>
        </p:nvGrpSpPr>
        <p:grpSpPr>
          <a:xfrm>
            <a:off x="8256271" y="4676775"/>
            <a:ext cx="507637" cy="645443"/>
            <a:chOff x="4432874" y="5583555"/>
            <a:chExt cx="558018" cy="695325"/>
          </a:xfrm>
        </p:grpSpPr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3B434DBD-FE45-41D6-A2AF-AD8CD4893EF1}"/>
                </a:ext>
              </a:extLst>
            </p:cNvPr>
            <p:cNvCxnSpPr>
              <a:cxnSpLocks/>
            </p:cNvCxnSpPr>
            <p:nvPr/>
          </p:nvCxnSpPr>
          <p:spPr>
            <a:xfrm>
              <a:off x="4619286" y="5583555"/>
              <a:ext cx="0" cy="695325"/>
            </a:xfrm>
            <a:prstGeom prst="line">
              <a:avLst/>
            </a:prstGeom>
            <a:solidFill>
              <a:srgbClr val="2E8B57"/>
            </a:solidFill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13B85977-AB5D-4202-B6B4-52E05FC288DE}"/>
                </a:ext>
              </a:extLst>
            </p:cNvPr>
            <p:cNvCxnSpPr>
              <a:cxnSpLocks/>
            </p:cNvCxnSpPr>
            <p:nvPr/>
          </p:nvCxnSpPr>
          <p:spPr>
            <a:xfrm>
              <a:off x="4821251" y="5583555"/>
              <a:ext cx="0" cy="695325"/>
            </a:xfrm>
            <a:prstGeom prst="line">
              <a:avLst/>
            </a:prstGeom>
            <a:solidFill>
              <a:srgbClr val="2E8B57"/>
            </a:solidFill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0B72EE48-A63E-47ED-943F-7F471E9BEDD9}"/>
                </a:ext>
              </a:extLst>
            </p:cNvPr>
            <p:cNvCxnSpPr>
              <a:cxnSpLocks/>
            </p:cNvCxnSpPr>
            <p:nvPr/>
          </p:nvCxnSpPr>
          <p:spPr>
            <a:xfrm>
              <a:off x="4720155" y="5745341"/>
              <a:ext cx="0" cy="407468"/>
            </a:xfrm>
            <a:prstGeom prst="line">
              <a:avLst/>
            </a:prstGeom>
            <a:solidFill>
              <a:srgbClr val="2E8B57"/>
            </a:solidFill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45FF0D42-9EAC-424D-9ABA-A73019254BC7}"/>
                </a:ext>
              </a:extLst>
            </p:cNvPr>
            <p:cNvCxnSpPr>
              <a:cxnSpLocks/>
            </p:cNvCxnSpPr>
            <p:nvPr/>
          </p:nvCxnSpPr>
          <p:spPr>
            <a:xfrm>
              <a:off x="4432874" y="5745341"/>
              <a:ext cx="558018" cy="0"/>
            </a:xfrm>
            <a:prstGeom prst="line">
              <a:avLst/>
            </a:prstGeom>
            <a:solidFill>
              <a:srgbClr val="2E8B57"/>
            </a:solidFill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83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אליפסה 18">
            <a:extLst>
              <a:ext uri="{FF2B5EF4-FFF2-40B4-BE49-F238E27FC236}">
                <a16:creationId xmlns:a16="http://schemas.microsoft.com/office/drawing/2014/main" id="{76935675-6FFC-4A8D-AFF5-75930542430B}"/>
              </a:ext>
            </a:extLst>
          </p:cNvPr>
          <p:cNvSpPr/>
          <p:nvPr/>
        </p:nvSpPr>
        <p:spPr>
          <a:xfrm>
            <a:off x="4488601" y="4823999"/>
            <a:ext cx="640080" cy="640080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98BC6C67-BF34-4A5F-880A-FDAAB0474013}"/>
              </a:ext>
            </a:extLst>
          </p:cNvPr>
          <p:cNvCxnSpPr>
            <a:cxnSpLocks/>
          </p:cNvCxnSpPr>
          <p:nvPr/>
        </p:nvCxnSpPr>
        <p:spPr>
          <a:xfrm flipH="1">
            <a:off x="4106953" y="1800664"/>
            <a:ext cx="3644345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B20A21BD-54DE-48D0-90A4-BBCFA7CCED98}"/>
              </a:ext>
            </a:extLst>
          </p:cNvPr>
          <p:cNvCxnSpPr>
            <a:cxnSpLocks/>
          </p:cNvCxnSpPr>
          <p:nvPr/>
        </p:nvCxnSpPr>
        <p:spPr>
          <a:xfrm flipH="1">
            <a:off x="4395367" y="3810762"/>
            <a:ext cx="2561106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EFAC3D9-73F9-437E-A771-99F336A0DD6F}"/>
              </a:ext>
            </a:extLst>
          </p:cNvPr>
          <p:cNvCxnSpPr>
            <a:cxnSpLocks/>
          </p:cNvCxnSpPr>
          <p:nvPr/>
        </p:nvCxnSpPr>
        <p:spPr>
          <a:xfrm flipH="1">
            <a:off x="6866583" y="1849901"/>
            <a:ext cx="796760" cy="2027461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77A776EC-FA16-4042-9D77-C10F213D0AFB}"/>
              </a:ext>
            </a:extLst>
          </p:cNvPr>
          <p:cNvCxnSpPr>
            <a:cxnSpLocks/>
          </p:cNvCxnSpPr>
          <p:nvPr/>
        </p:nvCxnSpPr>
        <p:spPr>
          <a:xfrm flipH="1" flipV="1">
            <a:off x="4037794" y="1171617"/>
            <a:ext cx="516350" cy="3383281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C62BFB59-E299-4C9A-900C-0C5AE310343D}"/>
              </a:ext>
            </a:extLst>
          </p:cNvPr>
          <p:cNvCxnSpPr>
            <a:cxnSpLocks/>
          </p:cNvCxnSpPr>
          <p:nvPr/>
        </p:nvCxnSpPr>
        <p:spPr>
          <a:xfrm flipH="1">
            <a:off x="4465707" y="4474917"/>
            <a:ext cx="2554340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2A4C1115-086C-45E0-8DE6-88D8793F7B61}"/>
              </a:ext>
            </a:extLst>
          </p:cNvPr>
          <p:cNvCxnSpPr>
            <a:cxnSpLocks/>
          </p:cNvCxnSpPr>
          <p:nvPr/>
        </p:nvCxnSpPr>
        <p:spPr>
          <a:xfrm flipH="1">
            <a:off x="2937954" y="1253415"/>
            <a:ext cx="1197137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אליפסה 39">
            <a:extLst>
              <a:ext uri="{FF2B5EF4-FFF2-40B4-BE49-F238E27FC236}">
                <a16:creationId xmlns:a16="http://schemas.microsoft.com/office/drawing/2014/main" id="{CF89331A-F793-4459-8F89-732ED042CE39}"/>
              </a:ext>
            </a:extLst>
          </p:cNvPr>
          <p:cNvSpPr/>
          <p:nvPr/>
        </p:nvSpPr>
        <p:spPr>
          <a:xfrm>
            <a:off x="6316393" y="4819032"/>
            <a:ext cx="640080" cy="640080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7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אליפסה 18">
            <a:extLst>
              <a:ext uri="{FF2B5EF4-FFF2-40B4-BE49-F238E27FC236}">
                <a16:creationId xmlns:a16="http://schemas.microsoft.com/office/drawing/2014/main" id="{76935675-6FFC-4A8D-AFF5-75930542430B}"/>
              </a:ext>
            </a:extLst>
          </p:cNvPr>
          <p:cNvSpPr/>
          <p:nvPr/>
        </p:nvSpPr>
        <p:spPr>
          <a:xfrm>
            <a:off x="4488601" y="4823999"/>
            <a:ext cx="640080" cy="640080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B20A21BD-54DE-48D0-90A4-BBCFA7CCED98}"/>
              </a:ext>
            </a:extLst>
          </p:cNvPr>
          <p:cNvCxnSpPr>
            <a:cxnSpLocks/>
          </p:cNvCxnSpPr>
          <p:nvPr/>
        </p:nvCxnSpPr>
        <p:spPr>
          <a:xfrm flipH="1">
            <a:off x="4395367" y="3810762"/>
            <a:ext cx="2561106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EFAC3D9-73F9-437E-A771-99F336A0DD6F}"/>
              </a:ext>
            </a:extLst>
          </p:cNvPr>
          <p:cNvCxnSpPr>
            <a:cxnSpLocks/>
          </p:cNvCxnSpPr>
          <p:nvPr/>
        </p:nvCxnSpPr>
        <p:spPr>
          <a:xfrm flipH="1">
            <a:off x="6866583" y="1849901"/>
            <a:ext cx="796760" cy="2027461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77A776EC-FA16-4042-9D77-C10F213D0AFB}"/>
              </a:ext>
            </a:extLst>
          </p:cNvPr>
          <p:cNvCxnSpPr>
            <a:cxnSpLocks/>
          </p:cNvCxnSpPr>
          <p:nvPr/>
        </p:nvCxnSpPr>
        <p:spPr>
          <a:xfrm flipH="1" flipV="1">
            <a:off x="4037794" y="1171617"/>
            <a:ext cx="516350" cy="3383281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C62BFB59-E299-4C9A-900C-0C5AE310343D}"/>
              </a:ext>
            </a:extLst>
          </p:cNvPr>
          <p:cNvCxnSpPr>
            <a:cxnSpLocks/>
          </p:cNvCxnSpPr>
          <p:nvPr/>
        </p:nvCxnSpPr>
        <p:spPr>
          <a:xfrm flipH="1">
            <a:off x="4465707" y="4474917"/>
            <a:ext cx="2554340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2A4C1115-086C-45E0-8DE6-88D8793F7B61}"/>
              </a:ext>
            </a:extLst>
          </p:cNvPr>
          <p:cNvCxnSpPr>
            <a:cxnSpLocks/>
          </p:cNvCxnSpPr>
          <p:nvPr/>
        </p:nvCxnSpPr>
        <p:spPr>
          <a:xfrm flipH="1">
            <a:off x="2937954" y="1253415"/>
            <a:ext cx="1197137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אליפסה 39">
            <a:extLst>
              <a:ext uri="{FF2B5EF4-FFF2-40B4-BE49-F238E27FC236}">
                <a16:creationId xmlns:a16="http://schemas.microsoft.com/office/drawing/2014/main" id="{CF89331A-F793-4459-8F89-732ED042CE39}"/>
              </a:ext>
            </a:extLst>
          </p:cNvPr>
          <p:cNvSpPr/>
          <p:nvPr/>
        </p:nvSpPr>
        <p:spPr>
          <a:xfrm>
            <a:off x="6316393" y="4819032"/>
            <a:ext cx="640080" cy="640080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קבוצה 40">
            <a:extLst>
              <a:ext uri="{FF2B5EF4-FFF2-40B4-BE49-F238E27FC236}">
                <a16:creationId xmlns:a16="http://schemas.microsoft.com/office/drawing/2014/main" id="{50DECBA0-D47E-49E1-9C81-3E93315C1B73}"/>
              </a:ext>
            </a:extLst>
          </p:cNvPr>
          <p:cNvGrpSpPr/>
          <p:nvPr/>
        </p:nvGrpSpPr>
        <p:grpSpPr>
          <a:xfrm>
            <a:off x="4338467" y="338568"/>
            <a:ext cx="2984762" cy="2278886"/>
            <a:chOff x="4121736" y="960120"/>
            <a:chExt cx="3538103" cy="2743201"/>
          </a:xfrm>
          <a:solidFill>
            <a:srgbClr val="2E8B57"/>
          </a:solidFill>
        </p:grpSpPr>
        <p:sp>
          <p:nvSpPr>
            <p:cNvPr id="42" name="אליפסה 41">
              <a:extLst>
                <a:ext uri="{FF2B5EF4-FFF2-40B4-BE49-F238E27FC236}">
                  <a16:creationId xmlns:a16="http://schemas.microsoft.com/office/drawing/2014/main" id="{45BD55BF-5116-47B2-B210-7105BD5A195C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אליפסה 42">
              <a:extLst>
                <a:ext uri="{FF2B5EF4-FFF2-40B4-BE49-F238E27FC236}">
                  <a16:creationId xmlns:a16="http://schemas.microsoft.com/office/drawing/2014/main" id="{A282F748-2B73-4858-9E07-3C588E1C0CFC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אליפסה 47">
              <a:extLst>
                <a:ext uri="{FF2B5EF4-FFF2-40B4-BE49-F238E27FC236}">
                  <a16:creationId xmlns:a16="http://schemas.microsoft.com/office/drawing/2014/main" id="{BE0F63AB-F319-4851-823A-5A0BEC3663C3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98BC6C67-BF34-4A5F-880A-FDAAB0474013}"/>
              </a:ext>
            </a:extLst>
          </p:cNvPr>
          <p:cNvCxnSpPr>
            <a:cxnSpLocks/>
          </p:cNvCxnSpPr>
          <p:nvPr/>
        </p:nvCxnSpPr>
        <p:spPr>
          <a:xfrm flipH="1">
            <a:off x="4106953" y="1800664"/>
            <a:ext cx="3644345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481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אליפסה 18">
            <a:extLst>
              <a:ext uri="{FF2B5EF4-FFF2-40B4-BE49-F238E27FC236}">
                <a16:creationId xmlns:a16="http://schemas.microsoft.com/office/drawing/2014/main" id="{76935675-6FFC-4A8D-AFF5-75930542430B}"/>
              </a:ext>
            </a:extLst>
          </p:cNvPr>
          <p:cNvSpPr/>
          <p:nvPr/>
        </p:nvSpPr>
        <p:spPr>
          <a:xfrm>
            <a:off x="4488601" y="4823999"/>
            <a:ext cx="640080" cy="640080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B20A21BD-54DE-48D0-90A4-BBCFA7CCED98}"/>
              </a:ext>
            </a:extLst>
          </p:cNvPr>
          <p:cNvCxnSpPr>
            <a:cxnSpLocks/>
          </p:cNvCxnSpPr>
          <p:nvPr/>
        </p:nvCxnSpPr>
        <p:spPr>
          <a:xfrm flipH="1">
            <a:off x="4395367" y="3810762"/>
            <a:ext cx="2561106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EFAC3D9-73F9-437E-A771-99F336A0DD6F}"/>
              </a:ext>
            </a:extLst>
          </p:cNvPr>
          <p:cNvCxnSpPr>
            <a:cxnSpLocks/>
          </p:cNvCxnSpPr>
          <p:nvPr/>
        </p:nvCxnSpPr>
        <p:spPr>
          <a:xfrm flipH="1">
            <a:off x="6866583" y="1849901"/>
            <a:ext cx="796760" cy="2027461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77A776EC-FA16-4042-9D77-C10F213D0AFB}"/>
              </a:ext>
            </a:extLst>
          </p:cNvPr>
          <p:cNvCxnSpPr>
            <a:cxnSpLocks/>
          </p:cNvCxnSpPr>
          <p:nvPr/>
        </p:nvCxnSpPr>
        <p:spPr>
          <a:xfrm flipH="1" flipV="1">
            <a:off x="4037794" y="1171617"/>
            <a:ext cx="516350" cy="3383281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C62BFB59-E299-4C9A-900C-0C5AE310343D}"/>
              </a:ext>
            </a:extLst>
          </p:cNvPr>
          <p:cNvCxnSpPr>
            <a:cxnSpLocks/>
          </p:cNvCxnSpPr>
          <p:nvPr/>
        </p:nvCxnSpPr>
        <p:spPr>
          <a:xfrm flipH="1">
            <a:off x="4465707" y="4474917"/>
            <a:ext cx="2554340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2A4C1115-086C-45E0-8DE6-88D8793F7B61}"/>
              </a:ext>
            </a:extLst>
          </p:cNvPr>
          <p:cNvCxnSpPr>
            <a:cxnSpLocks/>
          </p:cNvCxnSpPr>
          <p:nvPr/>
        </p:nvCxnSpPr>
        <p:spPr>
          <a:xfrm flipH="1">
            <a:off x="2937954" y="1253415"/>
            <a:ext cx="1197137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אליפסה 39">
            <a:extLst>
              <a:ext uri="{FF2B5EF4-FFF2-40B4-BE49-F238E27FC236}">
                <a16:creationId xmlns:a16="http://schemas.microsoft.com/office/drawing/2014/main" id="{CF89331A-F793-4459-8F89-732ED042CE39}"/>
              </a:ext>
            </a:extLst>
          </p:cNvPr>
          <p:cNvSpPr/>
          <p:nvPr/>
        </p:nvSpPr>
        <p:spPr>
          <a:xfrm>
            <a:off x="6316393" y="4819032"/>
            <a:ext cx="640080" cy="640080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קבוצה 40">
            <a:extLst>
              <a:ext uri="{FF2B5EF4-FFF2-40B4-BE49-F238E27FC236}">
                <a16:creationId xmlns:a16="http://schemas.microsoft.com/office/drawing/2014/main" id="{50DECBA0-D47E-49E1-9C81-3E93315C1B73}"/>
              </a:ext>
            </a:extLst>
          </p:cNvPr>
          <p:cNvGrpSpPr/>
          <p:nvPr/>
        </p:nvGrpSpPr>
        <p:grpSpPr>
          <a:xfrm>
            <a:off x="4338467" y="338567"/>
            <a:ext cx="2984762" cy="1969396"/>
            <a:chOff x="4121736" y="960120"/>
            <a:chExt cx="3538103" cy="2370654"/>
          </a:xfrm>
          <a:solidFill>
            <a:srgbClr val="2E8B57"/>
          </a:solidFill>
        </p:grpSpPr>
        <p:sp>
          <p:nvSpPr>
            <p:cNvPr id="42" name="אליפסה 41">
              <a:extLst>
                <a:ext uri="{FF2B5EF4-FFF2-40B4-BE49-F238E27FC236}">
                  <a16:creationId xmlns:a16="http://schemas.microsoft.com/office/drawing/2014/main" id="{45BD55BF-5116-47B2-B210-7105BD5A195C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אליפסה 42">
              <a:extLst>
                <a:ext uri="{FF2B5EF4-FFF2-40B4-BE49-F238E27FC236}">
                  <a16:creationId xmlns:a16="http://schemas.microsoft.com/office/drawing/2014/main" id="{A282F748-2B73-4858-9E07-3C588E1C0CFC}"/>
                </a:ext>
              </a:extLst>
            </p:cNvPr>
            <p:cNvSpPr/>
            <p:nvPr/>
          </p:nvSpPr>
          <p:spPr>
            <a:xfrm>
              <a:off x="6269520" y="1889209"/>
              <a:ext cx="1390319" cy="1441565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אליפסה 47">
              <a:extLst>
                <a:ext uri="{FF2B5EF4-FFF2-40B4-BE49-F238E27FC236}">
                  <a16:creationId xmlns:a16="http://schemas.microsoft.com/office/drawing/2014/main" id="{BE0F63AB-F319-4851-823A-5A0BEC3663C3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98BC6C67-BF34-4A5F-880A-FDAAB0474013}"/>
              </a:ext>
            </a:extLst>
          </p:cNvPr>
          <p:cNvCxnSpPr>
            <a:cxnSpLocks/>
          </p:cNvCxnSpPr>
          <p:nvPr/>
        </p:nvCxnSpPr>
        <p:spPr>
          <a:xfrm flipH="1">
            <a:off x="4106953" y="1800664"/>
            <a:ext cx="3644345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טרפז 1">
            <a:extLst>
              <a:ext uri="{FF2B5EF4-FFF2-40B4-BE49-F238E27FC236}">
                <a16:creationId xmlns:a16="http://schemas.microsoft.com/office/drawing/2014/main" id="{042FB3CC-6F2E-4E4D-AE37-EB97906290BC}"/>
              </a:ext>
            </a:extLst>
          </p:cNvPr>
          <p:cNvSpPr/>
          <p:nvPr/>
        </p:nvSpPr>
        <p:spPr>
          <a:xfrm rot="10800000">
            <a:off x="4262511" y="1907480"/>
            <a:ext cx="3265284" cy="1413803"/>
          </a:xfrm>
          <a:prstGeom prst="trapezoid">
            <a:avLst>
              <a:gd name="adj" fmla="val 4042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92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אליפסה 18">
            <a:extLst>
              <a:ext uri="{FF2B5EF4-FFF2-40B4-BE49-F238E27FC236}">
                <a16:creationId xmlns:a16="http://schemas.microsoft.com/office/drawing/2014/main" id="{76935675-6FFC-4A8D-AFF5-75930542430B}"/>
              </a:ext>
            </a:extLst>
          </p:cNvPr>
          <p:cNvSpPr/>
          <p:nvPr/>
        </p:nvSpPr>
        <p:spPr>
          <a:xfrm>
            <a:off x="4488601" y="4823999"/>
            <a:ext cx="640080" cy="640080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B20A21BD-54DE-48D0-90A4-BBCFA7CCED98}"/>
              </a:ext>
            </a:extLst>
          </p:cNvPr>
          <p:cNvCxnSpPr>
            <a:cxnSpLocks/>
          </p:cNvCxnSpPr>
          <p:nvPr/>
        </p:nvCxnSpPr>
        <p:spPr>
          <a:xfrm flipH="1">
            <a:off x="4395367" y="3810762"/>
            <a:ext cx="2561106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EFAC3D9-73F9-437E-A771-99F336A0DD6F}"/>
              </a:ext>
            </a:extLst>
          </p:cNvPr>
          <p:cNvCxnSpPr>
            <a:cxnSpLocks/>
          </p:cNvCxnSpPr>
          <p:nvPr/>
        </p:nvCxnSpPr>
        <p:spPr>
          <a:xfrm flipH="1">
            <a:off x="6866583" y="1849901"/>
            <a:ext cx="796760" cy="2027461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77A776EC-FA16-4042-9D77-C10F213D0AFB}"/>
              </a:ext>
            </a:extLst>
          </p:cNvPr>
          <p:cNvCxnSpPr>
            <a:cxnSpLocks/>
          </p:cNvCxnSpPr>
          <p:nvPr/>
        </p:nvCxnSpPr>
        <p:spPr>
          <a:xfrm flipH="1" flipV="1">
            <a:off x="4037794" y="1171617"/>
            <a:ext cx="516350" cy="3383281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C62BFB59-E299-4C9A-900C-0C5AE310343D}"/>
              </a:ext>
            </a:extLst>
          </p:cNvPr>
          <p:cNvCxnSpPr>
            <a:cxnSpLocks/>
          </p:cNvCxnSpPr>
          <p:nvPr/>
        </p:nvCxnSpPr>
        <p:spPr>
          <a:xfrm flipH="1">
            <a:off x="4465707" y="4474917"/>
            <a:ext cx="2554340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2A4C1115-086C-45E0-8DE6-88D8793F7B61}"/>
              </a:ext>
            </a:extLst>
          </p:cNvPr>
          <p:cNvCxnSpPr>
            <a:cxnSpLocks/>
          </p:cNvCxnSpPr>
          <p:nvPr/>
        </p:nvCxnSpPr>
        <p:spPr>
          <a:xfrm flipH="1">
            <a:off x="2937954" y="1253415"/>
            <a:ext cx="1197137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אליפסה 39">
            <a:extLst>
              <a:ext uri="{FF2B5EF4-FFF2-40B4-BE49-F238E27FC236}">
                <a16:creationId xmlns:a16="http://schemas.microsoft.com/office/drawing/2014/main" id="{CF89331A-F793-4459-8F89-732ED042CE39}"/>
              </a:ext>
            </a:extLst>
          </p:cNvPr>
          <p:cNvSpPr/>
          <p:nvPr/>
        </p:nvSpPr>
        <p:spPr>
          <a:xfrm>
            <a:off x="6316393" y="4819032"/>
            <a:ext cx="640080" cy="640080"/>
          </a:xfrm>
          <a:prstGeom prst="ellipse">
            <a:avLst/>
          </a:prstGeom>
          <a:solidFill>
            <a:schemeClr val="bg1"/>
          </a:soli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קבוצה 40">
            <a:extLst>
              <a:ext uri="{FF2B5EF4-FFF2-40B4-BE49-F238E27FC236}">
                <a16:creationId xmlns:a16="http://schemas.microsoft.com/office/drawing/2014/main" id="{50DECBA0-D47E-49E1-9C81-3E93315C1B73}"/>
              </a:ext>
            </a:extLst>
          </p:cNvPr>
          <p:cNvGrpSpPr/>
          <p:nvPr/>
        </p:nvGrpSpPr>
        <p:grpSpPr>
          <a:xfrm>
            <a:off x="4338467" y="338567"/>
            <a:ext cx="2984762" cy="1976428"/>
            <a:chOff x="4121736" y="960120"/>
            <a:chExt cx="3538103" cy="2379120"/>
          </a:xfrm>
          <a:solidFill>
            <a:srgbClr val="2E8B57"/>
          </a:solidFill>
        </p:grpSpPr>
        <p:sp>
          <p:nvSpPr>
            <p:cNvPr id="42" name="אליפסה 41">
              <a:extLst>
                <a:ext uri="{FF2B5EF4-FFF2-40B4-BE49-F238E27FC236}">
                  <a16:creationId xmlns:a16="http://schemas.microsoft.com/office/drawing/2014/main" id="{45BD55BF-5116-47B2-B210-7105BD5A195C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אליפסה 42">
              <a:extLst>
                <a:ext uri="{FF2B5EF4-FFF2-40B4-BE49-F238E27FC236}">
                  <a16:creationId xmlns:a16="http://schemas.microsoft.com/office/drawing/2014/main" id="{A282F748-2B73-4858-9E07-3C588E1C0CFC}"/>
                </a:ext>
              </a:extLst>
            </p:cNvPr>
            <p:cNvSpPr/>
            <p:nvPr/>
          </p:nvSpPr>
          <p:spPr>
            <a:xfrm>
              <a:off x="6269520" y="1897674"/>
              <a:ext cx="1390319" cy="1441566"/>
            </a:xfrm>
            <a:prstGeom prst="ellipse">
              <a:avLst/>
            </a:prstGeom>
            <a:solidFill>
              <a:srgbClr val="226842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אליפסה 47">
              <a:extLst>
                <a:ext uri="{FF2B5EF4-FFF2-40B4-BE49-F238E27FC236}">
                  <a16:creationId xmlns:a16="http://schemas.microsoft.com/office/drawing/2014/main" id="{BE0F63AB-F319-4851-823A-5A0BEC3663C3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solidFill>
              <a:srgbClr val="58C88B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98BC6C67-BF34-4A5F-880A-FDAAB0474013}"/>
              </a:ext>
            </a:extLst>
          </p:cNvPr>
          <p:cNvCxnSpPr>
            <a:cxnSpLocks/>
          </p:cNvCxnSpPr>
          <p:nvPr/>
        </p:nvCxnSpPr>
        <p:spPr>
          <a:xfrm flipH="1">
            <a:off x="4106953" y="1800664"/>
            <a:ext cx="3644345" cy="0"/>
          </a:xfrm>
          <a:prstGeom prst="line">
            <a:avLst/>
          </a:prstGeom>
          <a:solidFill>
            <a:srgbClr val="2E8B57"/>
          </a:solidFill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טרפז 1">
            <a:extLst>
              <a:ext uri="{FF2B5EF4-FFF2-40B4-BE49-F238E27FC236}">
                <a16:creationId xmlns:a16="http://schemas.microsoft.com/office/drawing/2014/main" id="{042FB3CC-6F2E-4E4D-AE37-EB97906290BC}"/>
              </a:ext>
            </a:extLst>
          </p:cNvPr>
          <p:cNvSpPr/>
          <p:nvPr/>
        </p:nvSpPr>
        <p:spPr>
          <a:xfrm rot="10800000">
            <a:off x="4262511" y="1907480"/>
            <a:ext cx="3265284" cy="1413803"/>
          </a:xfrm>
          <a:prstGeom prst="trapezoid">
            <a:avLst>
              <a:gd name="adj" fmla="val 4042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0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>
            <a:off x="3760428" y="368210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3714C8E7-C3F9-4CAB-B53E-EBA78BB17A9F}"/>
              </a:ext>
            </a:extLst>
          </p:cNvPr>
          <p:cNvGrpSpPr/>
          <p:nvPr/>
        </p:nvGrpSpPr>
        <p:grpSpPr>
          <a:xfrm>
            <a:off x="4483096" y="4891014"/>
            <a:ext cx="2452866" cy="2077195"/>
            <a:chOff x="4483103" y="4853508"/>
            <a:chExt cx="2452866" cy="2122062"/>
          </a:xfrm>
          <a:solidFill>
            <a:schemeClr val="bg1"/>
          </a:solidFill>
        </p:grpSpPr>
        <p:sp>
          <p:nvSpPr>
            <p:cNvPr id="18" name="פס אלכסוני 17">
              <a:extLst>
                <a:ext uri="{FF2B5EF4-FFF2-40B4-BE49-F238E27FC236}">
                  <a16:creationId xmlns:a16="http://schemas.microsoft.com/office/drawing/2014/main" id="{A1DAD98F-6A84-4632-B5D2-96981FB1C4C1}"/>
                </a:ext>
              </a:extLst>
            </p:cNvPr>
            <p:cNvSpPr/>
            <p:nvPr/>
          </p:nvSpPr>
          <p:spPr>
            <a:xfrm>
              <a:off x="5941999" y="5418161"/>
              <a:ext cx="993970" cy="1557409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פס אלכסוני 18">
              <a:extLst>
                <a:ext uri="{FF2B5EF4-FFF2-40B4-BE49-F238E27FC236}">
                  <a16:creationId xmlns:a16="http://schemas.microsoft.com/office/drawing/2014/main" id="{FB455E3B-878F-4CE3-BFAE-B78B03F8F727}"/>
                </a:ext>
              </a:extLst>
            </p:cNvPr>
            <p:cNvSpPr/>
            <p:nvPr/>
          </p:nvSpPr>
          <p:spPr>
            <a:xfrm flipH="1">
              <a:off x="5017008" y="5379687"/>
              <a:ext cx="444659" cy="893097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פס אלכסוני 19">
              <a:extLst>
                <a:ext uri="{FF2B5EF4-FFF2-40B4-BE49-F238E27FC236}">
                  <a16:creationId xmlns:a16="http://schemas.microsoft.com/office/drawing/2014/main" id="{AFBE5451-3D4F-4716-A988-5B7D6906FFB4}"/>
                </a:ext>
              </a:extLst>
            </p:cNvPr>
            <p:cNvSpPr/>
            <p:nvPr/>
          </p:nvSpPr>
          <p:spPr>
            <a:xfrm rot="18725416" flipH="1">
              <a:off x="4527602" y="4809009"/>
              <a:ext cx="1075947" cy="1164945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פס אלכסוני 20">
              <a:extLst>
                <a:ext uri="{FF2B5EF4-FFF2-40B4-BE49-F238E27FC236}">
                  <a16:creationId xmlns:a16="http://schemas.microsoft.com/office/drawing/2014/main" id="{582D7BAE-F324-440E-AC81-5C18017B3E2A}"/>
                </a:ext>
              </a:extLst>
            </p:cNvPr>
            <p:cNvSpPr/>
            <p:nvPr/>
          </p:nvSpPr>
          <p:spPr>
            <a:xfrm rot="10800000" flipH="1">
              <a:off x="4965147" y="5228146"/>
              <a:ext cx="1358523" cy="1369673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מלבן 5">
            <a:extLst>
              <a:ext uri="{FF2B5EF4-FFF2-40B4-BE49-F238E27FC236}">
                <a16:creationId xmlns:a16="http://schemas.microsoft.com/office/drawing/2014/main" id="{A7B013F3-6ABE-4943-B58A-96476D655A8D}"/>
              </a:ext>
            </a:extLst>
          </p:cNvPr>
          <p:cNvSpPr/>
          <p:nvPr/>
        </p:nvSpPr>
        <p:spPr>
          <a:xfrm>
            <a:off x="2825541" y="4622195"/>
            <a:ext cx="6030261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G</a:t>
            </a:r>
            <a:r>
              <a:rPr lang="en-US" sz="10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o</a:t>
            </a:r>
            <a:r>
              <a:rPr lang="en-US" sz="15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N</a:t>
            </a:r>
            <a:r>
              <a:rPr lang="en-US" sz="10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ature</a:t>
            </a:r>
            <a:endParaRPr lang="he-IL" sz="10000" cap="none" spc="0" dirty="0">
              <a:ln w="57150">
                <a:solidFill>
                  <a:schemeClr val="tx1"/>
                </a:solidFill>
              </a:ln>
              <a:latin typeface="Unica One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8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>
            <a:off x="3760428" y="368210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3714C8E7-C3F9-4CAB-B53E-EBA78BB17A9F}"/>
              </a:ext>
            </a:extLst>
          </p:cNvPr>
          <p:cNvGrpSpPr/>
          <p:nvPr/>
        </p:nvGrpSpPr>
        <p:grpSpPr>
          <a:xfrm>
            <a:off x="4483096" y="4891014"/>
            <a:ext cx="2452866" cy="2077195"/>
            <a:chOff x="4483103" y="4853508"/>
            <a:chExt cx="2452866" cy="2122062"/>
          </a:xfrm>
          <a:solidFill>
            <a:schemeClr val="bg1"/>
          </a:solidFill>
        </p:grpSpPr>
        <p:sp>
          <p:nvSpPr>
            <p:cNvPr id="18" name="פס אלכסוני 17">
              <a:extLst>
                <a:ext uri="{FF2B5EF4-FFF2-40B4-BE49-F238E27FC236}">
                  <a16:creationId xmlns:a16="http://schemas.microsoft.com/office/drawing/2014/main" id="{A1DAD98F-6A84-4632-B5D2-96981FB1C4C1}"/>
                </a:ext>
              </a:extLst>
            </p:cNvPr>
            <p:cNvSpPr/>
            <p:nvPr/>
          </p:nvSpPr>
          <p:spPr>
            <a:xfrm>
              <a:off x="5941999" y="5418161"/>
              <a:ext cx="993970" cy="1557409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פס אלכסוני 18">
              <a:extLst>
                <a:ext uri="{FF2B5EF4-FFF2-40B4-BE49-F238E27FC236}">
                  <a16:creationId xmlns:a16="http://schemas.microsoft.com/office/drawing/2014/main" id="{FB455E3B-878F-4CE3-BFAE-B78B03F8F727}"/>
                </a:ext>
              </a:extLst>
            </p:cNvPr>
            <p:cNvSpPr/>
            <p:nvPr/>
          </p:nvSpPr>
          <p:spPr>
            <a:xfrm flipH="1">
              <a:off x="5017008" y="5379687"/>
              <a:ext cx="444659" cy="893097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פס אלכסוני 19">
              <a:extLst>
                <a:ext uri="{FF2B5EF4-FFF2-40B4-BE49-F238E27FC236}">
                  <a16:creationId xmlns:a16="http://schemas.microsoft.com/office/drawing/2014/main" id="{AFBE5451-3D4F-4716-A988-5B7D6906FFB4}"/>
                </a:ext>
              </a:extLst>
            </p:cNvPr>
            <p:cNvSpPr/>
            <p:nvPr/>
          </p:nvSpPr>
          <p:spPr>
            <a:xfrm rot="18725416" flipH="1">
              <a:off x="4527602" y="4809009"/>
              <a:ext cx="1075947" cy="1164945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פס אלכסוני 20">
              <a:extLst>
                <a:ext uri="{FF2B5EF4-FFF2-40B4-BE49-F238E27FC236}">
                  <a16:creationId xmlns:a16="http://schemas.microsoft.com/office/drawing/2014/main" id="{582D7BAE-F324-440E-AC81-5C18017B3E2A}"/>
                </a:ext>
              </a:extLst>
            </p:cNvPr>
            <p:cNvSpPr/>
            <p:nvPr/>
          </p:nvSpPr>
          <p:spPr>
            <a:xfrm rot="10800000" flipH="1">
              <a:off x="4965147" y="5228146"/>
              <a:ext cx="1358523" cy="1369673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מלבן 5">
            <a:extLst>
              <a:ext uri="{FF2B5EF4-FFF2-40B4-BE49-F238E27FC236}">
                <a16:creationId xmlns:a16="http://schemas.microsoft.com/office/drawing/2014/main" id="{A7B013F3-6ABE-4943-B58A-96476D655A8D}"/>
              </a:ext>
            </a:extLst>
          </p:cNvPr>
          <p:cNvSpPr/>
          <p:nvPr/>
        </p:nvSpPr>
        <p:spPr>
          <a:xfrm>
            <a:off x="2825541" y="4622195"/>
            <a:ext cx="6030261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G</a:t>
            </a:r>
            <a:r>
              <a:rPr lang="en-US" sz="10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o</a:t>
            </a:r>
            <a:r>
              <a:rPr lang="en-US" sz="15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N</a:t>
            </a:r>
            <a:r>
              <a:rPr lang="en-US" sz="10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ature</a:t>
            </a:r>
            <a:endParaRPr lang="he-IL" sz="10000" cap="none" spc="0" dirty="0">
              <a:ln w="57150">
                <a:solidFill>
                  <a:schemeClr val="tx1"/>
                </a:solidFill>
              </a:ln>
              <a:latin typeface="Unica One" panose="02000506000000020004" pitchFamily="2" charset="0"/>
            </a:endParaRPr>
          </a:p>
        </p:txBody>
      </p: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00B27374-300C-4CA3-B0F6-8409E7CA8CCA}"/>
              </a:ext>
            </a:extLst>
          </p:cNvPr>
          <p:cNvCxnSpPr/>
          <p:nvPr/>
        </p:nvCxnSpPr>
        <p:spPr>
          <a:xfrm>
            <a:off x="6487899" y="5443728"/>
            <a:ext cx="0" cy="86106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54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>
            <a:off x="3760428" y="368210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092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 rot="1347602">
            <a:off x="3591852" y="323508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 rot="1360345"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14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 rot="8668170">
            <a:off x="3591852" y="323508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 rot="8412749">
            <a:off x="4278180" y="1766318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62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5" y="99822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634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5987586" y="1274445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solidFill>
              <a:srgbClr val="226842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solidFill>
              <a:srgbClr val="226842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קבוצה 17">
            <a:extLst>
              <a:ext uri="{FF2B5EF4-FFF2-40B4-BE49-F238E27FC236}">
                <a16:creationId xmlns:a16="http://schemas.microsoft.com/office/drawing/2014/main" id="{D83B9718-9846-4A24-889A-87A20F169BA3}"/>
              </a:ext>
            </a:extLst>
          </p:cNvPr>
          <p:cNvGrpSpPr/>
          <p:nvPr/>
        </p:nvGrpSpPr>
        <p:grpSpPr>
          <a:xfrm>
            <a:off x="2666311" y="1274445"/>
            <a:ext cx="2842944" cy="4008120"/>
            <a:chOff x="4121736" y="960120"/>
            <a:chExt cx="2842944" cy="4008120"/>
          </a:xfrm>
          <a:solidFill>
            <a:srgbClr val="2E8B57"/>
          </a:solidFill>
        </p:grpSpPr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BF2CF5D9-6F1A-4F50-A709-6E975775C8A2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solidFill>
              <a:srgbClr val="58C88B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1B0A3107-366C-4CBD-B071-BFEEA91030F5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F584F83C-073B-4DBD-9A2C-0D473ABBDE1D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E5E0C907-3C53-4C0F-BFA5-A37E68CA4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אליפסה 24">
              <a:extLst>
                <a:ext uri="{FF2B5EF4-FFF2-40B4-BE49-F238E27FC236}">
                  <a16:creationId xmlns:a16="http://schemas.microsoft.com/office/drawing/2014/main" id="{E5BDAAC3-B9A6-42FF-8E5C-592ED23F8A94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solidFill>
              <a:srgbClr val="58C88B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D1EB3B95-772D-4C73-89BF-54B04C4FF330}"/>
              </a:ext>
            </a:extLst>
          </p:cNvPr>
          <p:cNvGrpSpPr/>
          <p:nvPr/>
        </p:nvGrpSpPr>
        <p:grpSpPr>
          <a:xfrm>
            <a:off x="4234830" y="1575435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08B854CF-5602-46C5-9D53-DE5E57BF7E75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4BA6FFF0-672B-4D99-809E-4E5715A6E8FB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מחבר ישר 12">
              <a:extLst>
                <a:ext uri="{FF2B5EF4-FFF2-40B4-BE49-F238E27FC236}">
                  <a16:creationId xmlns:a16="http://schemas.microsoft.com/office/drawing/2014/main" id="{79D0DDA3-24BD-4BFE-B340-8C998A4D6A1A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13">
              <a:extLst>
                <a:ext uri="{FF2B5EF4-FFF2-40B4-BE49-F238E27FC236}">
                  <a16:creationId xmlns:a16="http://schemas.microsoft.com/office/drawing/2014/main" id="{59E9E299-F59A-4FD2-B82C-95BF83C810A8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3C763588-C7E2-41C1-A521-BB2527E58FDD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AA13C3CA-CB66-409F-9DDF-9C7A86CBCF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3975E27F-77D6-4428-9980-A0E48D780968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09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6254600" y="1630711"/>
            <a:ext cx="3122887" cy="3587877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solidFill>
              <a:srgbClr val="226842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solidFill>
              <a:srgbClr val="226842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קבוצה 17">
            <a:extLst>
              <a:ext uri="{FF2B5EF4-FFF2-40B4-BE49-F238E27FC236}">
                <a16:creationId xmlns:a16="http://schemas.microsoft.com/office/drawing/2014/main" id="{D83B9718-9846-4A24-889A-87A20F169BA3}"/>
              </a:ext>
            </a:extLst>
          </p:cNvPr>
          <p:cNvGrpSpPr/>
          <p:nvPr/>
        </p:nvGrpSpPr>
        <p:grpSpPr>
          <a:xfrm>
            <a:off x="2906121" y="1694719"/>
            <a:ext cx="2401684" cy="3459861"/>
            <a:chOff x="4121736" y="960120"/>
            <a:chExt cx="2842944" cy="4008120"/>
          </a:xfrm>
          <a:solidFill>
            <a:srgbClr val="2E8B57"/>
          </a:solidFill>
        </p:grpSpPr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BF2CF5D9-6F1A-4F50-A709-6E975775C8A2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solidFill>
              <a:srgbClr val="58C88B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1B0A3107-366C-4CBD-B071-BFEEA91030F5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F584F83C-073B-4DBD-9A2C-0D473ABBDE1D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E5E0C907-3C53-4C0F-BFA5-A37E68CA4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אליפסה 24">
              <a:extLst>
                <a:ext uri="{FF2B5EF4-FFF2-40B4-BE49-F238E27FC236}">
                  <a16:creationId xmlns:a16="http://schemas.microsoft.com/office/drawing/2014/main" id="{E5BDAAC3-B9A6-42FF-8E5C-592ED23F8A94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solidFill>
              <a:srgbClr val="58C88B"/>
            </a:solidFill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D1EB3B95-772D-4C73-89BF-54B04C4FF330}"/>
              </a:ext>
            </a:extLst>
          </p:cNvPr>
          <p:cNvGrpSpPr/>
          <p:nvPr/>
        </p:nvGrpSpPr>
        <p:grpSpPr>
          <a:xfrm>
            <a:off x="4234830" y="1575435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08B854CF-5602-46C5-9D53-DE5E57BF7E75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4BA6FFF0-672B-4D99-809E-4E5715A6E8FB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מחבר ישר 12">
              <a:extLst>
                <a:ext uri="{FF2B5EF4-FFF2-40B4-BE49-F238E27FC236}">
                  <a16:creationId xmlns:a16="http://schemas.microsoft.com/office/drawing/2014/main" id="{79D0DDA3-24BD-4BFE-B340-8C998A4D6A1A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13">
              <a:extLst>
                <a:ext uri="{FF2B5EF4-FFF2-40B4-BE49-F238E27FC236}">
                  <a16:creationId xmlns:a16="http://schemas.microsoft.com/office/drawing/2014/main" id="{59E9E299-F59A-4FD2-B82C-95BF83C810A8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3C763588-C7E2-41C1-A521-BB2527E58FDD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AA13C3CA-CB66-409F-9DDF-9C7A86CBCF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3975E27F-77D6-4428-9980-A0E48D780968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265174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2</Words>
  <Application>Microsoft Office PowerPoint</Application>
  <PresentationFormat>מסך רחב</PresentationFormat>
  <Paragraphs>2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Unica One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study</dc:creator>
  <cp:lastModifiedBy>study</cp:lastModifiedBy>
  <cp:revision>20</cp:revision>
  <dcterms:created xsi:type="dcterms:W3CDTF">2020-12-01T09:17:54Z</dcterms:created>
  <dcterms:modified xsi:type="dcterms:W3CDTF">2020-12-08T14:53:39Z</dcterms:modified>
</cp:coreProperties>
</file>