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73" r:id="rId3"/>
    <p:sldId id="274" r:id="rId4"/>
    <p:sldId id="275" r:id="rId5"/>
    <p:sldId id="277" r:id="rId6"/>
    <p:sldId id="282" r:id="rId7"/>
    <p:sldId id="279" r:id="rId8"/>
    <p:sldId id="278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42"/>
    <a:srgbClr val="2E8B57"/>
    <a:srgbClr val="58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68B2E-C9D9-4CCB-8A58-A871C20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8FD5D3-D388-4CD8-A5CD-6BB092D5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761B0-481F-4106-8FF0-2BE5A6B8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F26088-727B-47EC-A743-8670D7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EB7A6A-55CC-41BD-A10E-53B381C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C31E-962E-4FCC-A123-CA3BA537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FB1DB4-6589-4550-A635-CA51C27E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0A1F7-79CC-47D6-B12D-7299DB5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95C57-D1C3-4CEB-8C15-84A3153E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73286-41A5-4CFF-82FB-2C33B2C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8AAAA2-19B2-448A-9CF4-6FFE4377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D0D56-6E3E-4003-9A67-1081957A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C28F96-F83A-4A37-B9FA-DC136DE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01415B-B885-4E93-8D3C-3DB5770B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AEAD6-D376-4D81-B616-703B869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50FD62-5828-4F69-B6BF-1A846E4B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267A90-B73F-498E-B4C3-39924E1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A5BDDF-8B85-4E9C-B0DF-A347418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1B6B14-45C4-4814-BD0F-972DB2B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02FEB5-C0F4-4063-BAAC-7604EFF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11C14-8A5D-42ED-8DB6-137FA523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91A6CC-A523-4A50-AA5E-D66E482D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2A5029-10EB-4766-AE57-83DBED6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90D8F-9E6A-449F-817A-53EA7A00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C3299-0125-40BB-BFFE-48E008D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588DB-7A05-49A5-AE84-95953AB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E9705-220F-43FA-A4A8-B5587EBA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5D53C5-28CD-4391-9060-03B04127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E8575-6B65-4A57-96D9-A18F13E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15F1C-A919-40FB-A8E0-BA11492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DC1A2B-EC7B-4213-B977-9966043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D11994-DA9F-4DEA-869C-A5DB1AD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492933-2945-43B9-8A09-764E85EC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D482D-AC7A-4364-BF4F-73905AFA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E5FCAE-EBFB-453D-8197-78F38B32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77C59F-DCC1-4940-B81C-1079801D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5C462D-39E7-4DA8-A272-EE78F295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37F2A5-9883-454A-9CBB-7F493B6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AB34C1-ED96-44DD-99E8-EE4D3DA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412A1-2CAD-4FD1-B021-9CA28D8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BBB622-CAE0-4E6D-A2A2-88486BE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6890A4-2502-46FF-808A-8A0BC79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5D1AE3-739A-4FE7-A4F7-A284231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BDA3B-FC8A-44AA-B736-093ABBA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F32452-9BFC-40B2-AEE9-202106EE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3599C7-7E2E-4AE0-B310-E14A3972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3BAE5-1D42-492C-A2BE-889B7F9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77D4EF-2E6A-49F7-B2EC-CF55CC77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FD2061-0D42-4B5E-BE29-A5E894BD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AA1F09-0CC5-47F4-9F8B-4BFE1A1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DEF-FF74-4560-8BE3-3BBB51C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60A227-3A17-4D6D-AED0-1E79ED2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17C61-9DCB-40F3-ACF7-162BC9F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F08A31-9347-4A5D-B35B-D3E3C6E9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8DC177-BFC5-4DFC-81D4-F0BEE3A7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6F5C91-29D0-4637-8EF5-24C641F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6E456B-ECB6-4B82-9501-D5C09C83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855EE5-01C8-41E4-90A2-54123AB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CE95B81-BBE3-47EF-8AAD-91676D2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F4749A-AADF-44AD-B2C2-8FE3B994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7A63D4-238A-4D2D-8E54-AD1F830B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52-040A-4610-99EA-ED19986AB54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BCFC40-1EF1-4BCC-BFC7-C4D98986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EEF1F5-77D5-483D-B34F-90A02B04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C1A6A948-797E-4934-9EAF-9CA80527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DE6BBE42-7634-4783-9B32-9BF8F70673A0}"/>
              </a:ext>
            </a:extLst>
          </p:cNvPr>
          <p:cNvCxnSpPr/>
          <p:nvPr/>
        </p:nvCxnSpPr>
        <p:spPr>
          <a:xfrm>
            <a:off x="1821766" y="2609850"/>
            <a:ext cx="9207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FE26CAD8-92D0-4C8D-ABCD-8A7475A59C18}"/>
              </a:ext>
            </a:extLst>
          </p:cNvPr>
          <p:cNvCxnSpPr>
            <a:cxnSpLocks/>
          </p:cNvCxnSpPr>
          <p:nvPr/>
        </p:nvCxnSpPr>
        <p:spPr>
          <a:xfrm flipV="1">
            <a:off x="5923290" y="-127826"/>
            <a:ext cx="69078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BDBEC095-7AB7-46F2-9D8B-AECEA0249F75}"/>
              </a:ext>
            </a:extLst>
          </p:cNvPr>
          <p:cNvCxnSpPr>
            <a:cxnSpLocks/>
          </p:cNvCxnSpPr>
          <p:nvPr/>
        </p:nvCxnSpPr>
        <p:spPr>
          <a:xfrm flipH="1" flipV="1">
            <a:off x="3827272" y="213552"/>
            <a:ext cx="4599276" cy="51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A5A45B78-F7D6-44DF-A146-B75B4B5DAC81}"/>
              </a:ext>
            </a:extLst>
          </p:cNvPr>
          <p:cNvCxnSpPr>
            <a:cxnSpLocks/>
          </p:cNvCxnSpPr>
          <p:nvPr/>
        </p:nvCxnSpPr>
        <p:spPr>
          <a:xfrm flipH="1">
            <a:off x="3291840" y="-127826"/>
            <a:ext cx="5275386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55608" y="329823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FBD2E16D-3A70-489F-B706-5F24A10C4A22}"/>
              </a:ext>
            </a:extLst>
          </p:cNvPr>
          <p:cNvGrpSpPr/>
          <p:nvPr/>
        </p:nvGrpSpPr>
        <p:grpSpPr>
          <a:xfrm>
            <a:off x="3986643" y="5492108"/>
            <a:ext cx="2109357" cy="787559"/>
            <a:chOff x="8915645" y="5154580"/>
            <a:chExt cx="2109357" cy="787559"/>
          </a:xfrm>
        </p:grpSpPr>
        <p:sp>
          <p:nvSpPr>
            <p:cNvPr id="36" name="טרפז 35">
              <a:extLst>
                <a:ext uri="{FF2B5EF4-FFF2-40B4-BE49-F238E27FC236}">
                  <a16:creationId xmlns:a16="http://schemas.microsoft.com/office/drawing/2014/main" id="{AC381FD4-3288-4FEA-9342-022ABA17844E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טרפז 43">
              <a:extLst>
                <a:ext uri="{FF2B5EF4-FFF2-40B4-BE49-F238E27FC236}">
                  <a16:creationId xmlns:a16="http://schemas.microsoft.com/office/drawing/2014/main" id="{27D6B975-AFA5-480F-AF33-5210AB372A6E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148DCF69-6DBF-4D79-B024-CDC2CD79FDF4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4499A781-E3F2-47D9-9165-C149EE3C099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9" y="5154580"/>
              <a:ext cx="1360975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EFC0B53F-1CF0-48A7-80F0-F91D31CE7D45}"/>
              </a:ext>
            </a:extLst>
          </p:cNvPr>
          <p:cNvGrpSpPr/>
          <p:nvPr/>
        </p:nvGrpSpPr>
        <p:grpSpPr>
          <a:xfrm>
            <a:off x="6302407" y="5121526"/>
            <a:ext cx="1550732" cy="648435"/>
            <a:chOff x="8915645" y="5101924"/>
            <a:chExt cx="2109357" cy="840215"/>
          </a:xfrm>
        </p:grpSpPr>
        <p:sp>
          <p:nvSpPr>
            <p:cNvPr id="61" name="טרפז 60">
              <a:extLst>
                <a:ext uri="{FF2B5EF4-FFF2-40B4-BE49-F238E27FC236}">
                  <a16:creationId xmlns:a16="http://schemas.microsoft.com/office/drawing/2014/main" id="{61753DA2-2766-4B40-AB32-357334BE6C0C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טרפז 61">
              <a:extLst>
                <a:ext uri="{FF2B5EF4-FFF2-40B4-BE49-F238E27FC236}">
                  <a16:creationId xmlns:a16="http://schemas.microsoft.com/office/drawing/2014/main" id="{27162A53-7C23-4DEA-B2F7-272E5DFF8D9A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E544DE86-7DC9-4F5D-8BA1-D6A96D5BC5BB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1E325552-09B4-4B7F-A78B-5C42B825FBB1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7D51F85A-BC68-4323-890C-E8F2929353E7}"/>
              </a:ext>
            </a:extLst>
          </p:cNvPr>
          <p:cNvGrpSpPr/>
          <p:nvPr/>
        </p:nvGrpSpPr>
        <p:grpSpPr>
          <a:xfrm>
            <a:off x="8256271" y="4676775"/>
            <a:ext cx="507637" cy="645443"/>
            <a:chOff x="4432874" y="5583555"/>
            <a:chExt cx="558018" cy="695325"/>
          </a:xfrm>
        </p:grpSpPr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3B434DBD-FE45-41D6-A2AF-AD8CD4893EF1}"/>
                </a:ext>
              </a:extLst>
            </p:cNvPr>
            <p:cNvCxnSpPr>
              <a:cxnSpLocks/>
            </p:cNvCxnSpPr>
            <p:nvPr/>
          </p:nvCxnSpPr>
          <p:spPr>
            <a:xfrm>
              <a:off x="4619286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13B85977-AB5D-4202-B6B4-52E05FC288DE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51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0B72EE48-A63E-47ED-943F-7F471E9BEDD9}"/>
                </a:ext>
              </a:extLst>
            </p:cNvPr>
            <p:cNvCxnSpPr>
              <a:cxnSpLocks/>
            </p:cNvCxnSpPr>
            <p:nvPr/>
          </p:nvCxnSpPr>
          <p:spPr>
            <a:xfrm>
              <a:off x="4720155" y="5745341"/>
              <a:ext cx="0" cy="407468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45FF0D42-9EAC-424D-9ABA-A73019254BC7}"/>
                </a:ext>
              </a:extLst>
            </p:cNvPr>
            <p:cNvCxnSpPr>
              <a:cxnSpLocks/>
            </p:cNvCxnSpPr>
            <p:nvPr/>
          </p:nvCxnSpPr>
          <p:spPr>
            <a:xfrm>
              <a:off x="4432874" y="5745341"/>
              <a:ext cx="558018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3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00B27374-300C-4CA3-B0F6-8409E7CA8CCA}"/>
              </a:ext>
            </a:extLst>
          </p:cNvPr>
          <p:cNvCxnSpPr/>
          <p:nvPr/>
        </p:nvCxnSpPr>
        <p:spPr>
          <a:xfrm>
            <a:off x="6487899" y="5443728"/>
            <a:ext cx="0" cy="86106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4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92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1347602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1360345"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4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8668170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8412749">
            <a:off x="4278180" y="1766318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62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5" y="99822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3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5987586" y="127444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666311" y="1274445"/>
            <a:ext cx="2842944" cy="4008120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65174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</Words>
  <Application>Microsoft Office PowerPoint</Application>
  <PresentationFormat>מסך רחב</PresentationFormat>
  <Paragraphs>2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Unica One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18</cp:revision>
  <dcterms:created xsi:type="dcterms:W3CDTF">2020-12-01T09:17:54Z</dcterms:created>
  <dcterms:modified xsi:type="dcterms:W3CDTF">2020-12-03T10:25:53Z</dcterms:modified>
</cp:coreProperties>
</file>